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1CB48-A578-45B7-A451-1D082044C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B8DEA-EEEE-4C67-AD49-728B8224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A94C1-852C-4C58-961D-16649FC1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16148-E4F5-4D03-8D46-135A548E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14DC4-94FF-42C6-8EA6-AE451A12D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E0843-BBA6-4F3A-B623-46A01C8D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88481-8D11-4DD8-A7DF-746BB680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365E6-862B-4D60-BC55-6E9C25B6C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11DAC-9CC1-49F4-A3F7-CBBDED202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9C0E9-0433-4348-B09F-C622A33F6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46B57-7AB0-486A-837C-23C8B13A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00040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1800" cy="2133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营养支持对肠道菌群与肠黏膜</a:t>
            </a:r>
          </a:p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肠黏膜免疫系统简介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营养支持对肠道菌群影响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营养支持对肠黏膜免疫影响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7" b="35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近年来，随着人们对肠道健康的重视，营养支持与肠道菌群及肠黏膜免疫之间的关系逐渐成为研究热点。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探讨不同营养支持方式对肠道菌群组成及肠黏膜免疫功能的影响，为临床提供理论依据。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揭示营养支持在调节肠道菌群与肠黏膜免疫中的作用机制，丰富肠道微生态及免疫调节理论。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指导临床合理选择营养支持方式，改善肠道微生态环境，提高肠黏膜免疫功能，预防和治疗相关疾病。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肠道菌群概述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肠道菌群包括多种细菌，如双歧杆菌、乳酸菌、大肠杆菌等，它们在肠道内形成复杂的微生物群落。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数量庞大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肠道内细菌数量庞大，是人体细胞数量的数倍，对宿主健康产生重要影响。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菌群平衡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肠道内各种细菌之间保持一定的平衡，共同维护肠道微生态环境的稳定。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肠道菌群组成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营养代谢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肠道菌群参与食物的消化、吸收和代谢，合成多种维生素和氨基酸等营养物质。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肠道菌群通过刺激肠道免疫系统，促进免疫细胞的发育和分化，调节免疫应答。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生物屏障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肠道菌群形成生物屏障，阻止有害菌和病原体的定植和入侵，保护肠道健康。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肠道菌群功能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肠道菌群与人体健康关系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肠道菌群失调与健康问题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肠道菌群失调可能导致便秘、腹泻、肠易激综合征等多种健康问题。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肠道菌群与免疫系统疾病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肠道菌群在风湿性关节炎、炎症性肠病等免疫系统疾病的发生和发展中扮演重要角色。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肠道菌群与代谢性疾病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研究表明，肠道菌群与肥胖、糖尿病等代谢性疾病的发生和发展密切相关。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肠道菌群与神经精神疾病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近年来研究发现，肠道菌群与自闭症、抑郁症等神经精神疾病也存在一定关联。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肠黏膜免疫系统简介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肠黏膜免疫组成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机械屏障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肠黏膜上皮细胞及其紧密连接构成的物理屏障，阻止微生物和有害物质侵入。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化学屏障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肠黏膜分泌的黏液、消化酶和抗菌肽等物质，具有杀菌和抑菌作用。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肠黏膜内存在大量免疫细胞，如巨噬细胞、树突状细胞、T细胞和B细胞等，参与免疫应答和炎症反应。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免疫分子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肠黏膜可分泌多种免疫分子，如免疫球蛋白、细胞因子和补体等，调节免疫反应和维持肠道稳态。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识别与清除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肠黏膜免疫系统能够识别并清除肠道内的有害物质和微生物。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免疫耐受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肠黏膜免疫系统对食物抗原和共生菌等无害物质保持免疫耐受，避免不必要的免疫反应。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肠黏膜免疫系统可调节肠道内炎症反应和免疫应答，维持肠道稳态。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肠黏膜免疫功能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肠黏膜免疫与肠道菌群关系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肠黏膜免疫与肠道菌群之间存在相互作用，肠道菌群可影响肠黏膜免疫系统的发育和功能，而肠黏膜免疫系统也可调节肠道菌群的组成和活性。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共生关系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在正常情况下，肠黏膜免疫与肠道菌群之间保持共生关系，共同维护肠道健康。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菌群失调与免疫异常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当肠道菌群失调时，可导致肠黏膜免疫异常，引发肠道炎症和其他疾病。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https://d.book118.com/088000004066006036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2024-09-15T20:28:49.749</cp:lastPrinted>
  <dcterms:created xsi:type="dcterms:W3CDTF">2024-09-15T12:28:49Z</dcterms:created>
  <dcterms:modified xsi:type="dcterms:W3CDTF">2024-09-15T12:28:51Z</dcterms:modified>
</cp:coreProperties>
</file>