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D16CA-86B4-4D18-BBA2-CB84A24D2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81C74-3348-4E90-A242-AFFAB2406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3E84A-F627-4F3C-95CA-97687DCD2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E19B2-FD76-44D3-9E46-CD0E23289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E99081-1542-4D54-A7F4-38495101F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D44AC2-188D-499C-B888-87356D81E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25E037-D6B8-46D1-B5EE-92821FCD2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C3707A-812F-4761-97E1-B3E8AA78D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D6B50-6C98-4B23-B91B-26C99D5D1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1D143-55EB-44F8-9826-20E904175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DB8B1-5B48-4EF7-A7B4-789D34185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0014013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增量备份技术的性能评估与优化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增量备份技术综述与评估指标
 增量备份技术性能评估方法与工具
 增量备份技术性能优化策略与实践
 基于混合存储环境的增量备份优化
 增量备份技术在虚拟化环境中的优化与实现
 增量备份技术与快照技术的比较与协同策略
 增量备份技术与数据重删技术的协同优化
 增量备份技术在云计算环境中的实现与优化策略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增量备份技术综述与评估指标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增量备份技术的性能评估与优化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增量备份技术综述与评估指标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增量备份技术综述：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增量备份技术是一种数据备份技术，仅备份前一次备份之后发生变化的数据。</a:t>
            </a:r>
          </a:p>
          <a:p>
            <a:r>
              <a:t>2. 相比于全量备份，增量备份技术可以节省存储空间和备份时间。</a:t>
            </a:r>
          </a:p>
          <a:p>
            <a:r>
              <a:t>3. 增量备份技术的主要类型包括差异备份和累积备份。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增量备份技术评估指标：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备份速度：是指备份系统将数据从源位置复制到目标位置的速度。</a:t>
            </a:r>
          </a:p>
          <a:p>
            <a:r>
              <a:t>2. 恢复速度：是指备份系统从目标位置将数据恢复到源位置的速度。</a:t>
            </a:r>
          </a:p>
          <a:p>
            <a:r>
              <a:t>3. 存储空间：是指备份系统所需的存储空间。</a:t>
            </a:r>
          </a:p>
          <a:p>
            <a:r>
              <a:t>4. 可靠性：是指备份系统能够可靠地备份和恢复数据的能力。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增量备份技术性能评估方法与工具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增量备份技术的性能评估与优化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增量备份技术性能评估方法与工具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增量备份性能评估方法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评估方法概述：性能评估通常包括测量增量备份所需的时间、空间占用和资源消耗等指标。</a:t>
            </a:r>
          </a:p>
          <a:p>
            <a:r>
              <a:t>2. 基于时间评估：评估不同增量备份技术的执行时间，分析备份时间随数据量或备份频率的变化趋势。</a:t>
            </a:r>
          </a:p>
          <a:p>
            <a:r>
              <a:t>3. 基于空间评估：评估增量备份所需的空间占用，分析增量备份数据大小随数据量或备份频率的变化趋势。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增量备份性能评估工具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评估工具概述：评估工具通常包含数据生成工具、备份工具和性能测量工具等。</a:t>
            </a:r>
          </a:p>
          <a:p>
            <a:r>
              <a:t>2. 数据生成工具：生成不同大小和类型的数据集，用于评估增量备份技术的性能。</a:t>
            </a:r>
          </a:p>
          <a:p>
            <a:r>
              <a:t>3. 备份工具：执行增量备份操作，并记录备份所需的时间、空间占用和资源消耗等信息。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增量备份技术性能优化策略与实践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增量备份技术的性能评估与优化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增量备份技术性能优化策略与实践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增量备份技术性能优化策略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合理设置备份周期和备份类型：根据数据的重要性和变化频率，合理设置备份周期和备份类型，可以有效减少备份数据量，提高备份速度。</a:t>
            </a:r>
          </a:p>
          <a:p>
            <a:r>
              <a:t>2. 优化数据传输算法：采用高效的数据传输算法，例如delta算法、rsync算法或xcopy算法，可以减少网络带宽占用，提高备份速度。</a:t>
            </a:r>
          </a:p>
          <a:p>
            <a:r>
              <a:t>3. 优化文件系统性能：优化文件系统性能，例如使用SSD硬盘、启用磁盘预取、优化磁盘碎片整理等，可以提高文件读取和写入速度，进而提高备份速度。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增量备份技术性能优化实践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使用增量备份软件：使用专业的增量备份软件，可以自动识别和备份数据块的差异，从而减少备份数据量，提高备份速度。</a:t>
            </a:r>
          </a:p>
          <a:p>
            <a:r>
              <a:t>2. 使用并行备份技术：使用并行备份技术，可以同时备份多个数据块，从而提高备份速度。</a:t>
            </a:r>
          </a:p>
          <a:p>
            <a:r>
              <a:t>3. 使用远程备份技术：使用远程备份技术，可以将数据备份到远程存储设备，从而降低本地存储空间占用，并提高数据安全性。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基于混合存储环境的增量备份优化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增量备份技术的性能评估与优化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基于混合存储环境的增量备份优化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基于混合存储环境的增量备份优化，需要考虑不同存储介质的性能和成本差异，以实现备份效率和成本的平衡。</a:t>
            </a:r>
          </a:p>
          <a:p>
            <a:r>
              <a:t>2. 在混合存储环境中，可以采用分级存储策略，将热数据存储在高性能的存储介质上，将冷数据存储在低成本的存储介质上。</a:t>
            </a:r>
          </a:p>
          <a:p>
            <a:r>
              <a:t>3. 根据数据的重要性和访问频率，可以将备份分为不同级别，并根据不同级别的备份，采用不同的备份策略和存储介质。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混合存储环境下的数据保护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在混合存储环境中，需要考虑如何保护数据免受物理损坏、逻辑损坏和安全威胁。</a:t>
            </a:r>
          </a:p>
          <a:p>
            <a:r>
              <a:t>2. 可以采用多种数据保护技术，如RAID、快照、备份、容灾等，来保护数据。</a:t>
            </a:r>
          </a:p>
          <a:p>
            <a:r>
              <a:t>3. 在混合存储环境中，需要综合考虑不同数据保护技术的特点和成本，选择最合适的数据保护方案。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混合存储环境下的备份策略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基于混合存储环境的增量备份优化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混合存储环境下的备份性能优化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在混合存储环境中，备份性能会受到多种因素的影响，如存储介质的性能、网络速度、备份软件的性能等。</a:t>
            </a:r>
          </a:p>
          <a:p>
            <a:r>
              <a:t>2. 可以通过多种方式优化备份性能，如选择高性能的存储介质、优化网络配置、使用高效的备份软件等。</a:t>
            </a:r>
          </a:p>
          <a:p>
            <a:r>
              <a:t>3. 在优化备份性能时，需要考虑备份任务的优先级、备份窗口大小、备份数据量等因素。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混合存储环境下的备份成本优化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在混合存储环境中，备份成本会受到多种因素的影响，如存储介质的成本、网络成本、备份软件的成本等。</a:t>
            </a:r>
          </a:p>
          <a:p>
            <a:r>
              <a:t>2. 可以通过多种方式优化备份成本，如选择低成本的存储介质、优化网络配置、使用开源的备份软件等。</a:t>
            </a:r>
          </a:p>
          <a:p>
            <a:r>
              <a:t>3. 在优化备份成本时，需要考虑备份数据的价值、备份任务的优先级、备份窗口大小等因素。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基于混合存储环境的增量备份优化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混合存储环境下的备份安全优化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在混合存储环境中，备份数据的安全需要受到重视，以防止数据泄露、篡改或丢失。</a:t>
            </a:r>
          </a:p>
          <a:p>
            <a:r>
              <a:t>2. 可以通过多种方式优化备份数据的安全，如加密备份数据、控制访问权限、定期审计备份日志等。</a:t>
            </a:r>
          </a:p>
          <a:p>
            <a:r>
              <a:t>3. 在优化备份数据的安全时，需要考虑数据的敏感性、备份数据的价值、备份任务的优先级等因素。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混合存储环境下的备份管理优化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在混合存储环境中，备份管理需要更加复杂，以确保备份任务的顺利进行和备份数据的安全。</a:t>
            </a:r>
          </a:p>
          <a:p>
            <a:r>
              <a:t>2. 可以通过多种方式优化备份管理，如使用备份管理软件、制定备份策略和流程、定期测试备份任务等。</a:t>
            </a:r>
          </a:p>
          <a:p>
            <a:r>
              <a:t>3. 在优化备份管理时，需要考虑备份任务的数量、备份数据的规模、备份窗口大小等因素。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增量备份技术在虚拟化环境中的优化与实现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增量备份技术的性能评估与优化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https://d.book118.com/088000140131006037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5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增量备份技术综述与评估指标</vt:lpstr>
      <vt:lpstr>#. 增量备份技术综述与评估指标</vt:lpstr>
      <vt:lpstr> 增量备份技术性能评估方法与工具</vt:lpstr>
      <vt:lpstr> 增量备份技术性能评估方法与工具</vt:lpstr>
      <vt:lpstr> 增量备份技术性能优化策略与实践</vt:lpstr>
      <vt:lpstr> 增量备份技术性能优化策略与实践</vt:lpstr>
      <vt:lpstr> 基于混合存储环境的增量备份优化</vt:lpstr>
      <vt:lpstr> 基于混合存储环境的增量备份优化</vt:lpstr>
      <vt:lpstr> 基于混合存储环境的增量备份优化</vt:lpstr>
      <vt:lpstr> 基于混合存储环境的增量备份优化</vt:lpstr>
      <vt:lpstr> 增量备份技术在虚拟化环境中的优化与实现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2024-09-17T22:34:31.852</cp:lastPrinted>
  <dcterms:created xsi:type="dcterms:W3CDTF">2024-09-17T14:34:31Z</dcterms:created>
  <dcterms:modified xsi:type="dcterms:W3CDTF">2024-09-17T14:34:33Z</dcterms:modified>
</cp:coreProperties>
</file>