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3A9A5-388C-4203-9CB8-ABFA33D27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BCDAE-76B0-4964-B25B-22B876512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97C0F-0D48-43E3-AD7F-154708049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AFC8C-2977-47F3-9B3C-EDAC019B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C660F-59F1-4E7D-91E9-2BCEE9309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22BA30-CD5F-4E1C-858E-EC6DA942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BC244F-367D-4E0C-818D-A43105F49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29120-5D7A-419A-B254-A2B78CBD1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5959B-8EFD-41DC-8C51-112166E2B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63428-8F77-46BE-A7EC-D91522066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9FD8-5202-4EED-93A0-453C1ABD8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1067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内科疾病的细胞凋亡和细胞存活调控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细胞凋亡调控机制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细胞存活调控机制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内科疾病中细胞凋亡和细胞存活的失衡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针对细胞凋亡和细胞存活的内科疾病治疗策略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细胞凋亡与内科疾病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细胞存活与内科疾病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内科疾病与细胞凋亡、细胞存活关系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细胞凋亡是一种程序性细胞死亡过程，与多种内科疾病的发生和发展密切相关，如心血管疾病、神经退行性疾病和自身免疫性疾病等。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细胞存活机制的异常也可能导致内科疾病的发生。例如，细胞增殖和凋亡的平衡失调可能导致肿瘤的形成。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揭示内科疾病的发病机制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寻找新的治疗靶点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推动医学科学的发展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通过研究细胞凋亡和细胞存活调控在内科疾病中的作用，有助于揭示疾病的发病机制，为疾病的预防和治疗提供新的思路。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针对细胞凋亡和细胞存活调控的异常，可以寻找新的治疗靶点，开发新的药物和治疗方法，提高治疗效果和患者生活质量。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对细胞凋亡和细胞存活调控的深入研究，有助于推动医学科学的发展，为人类的健康事业做出更大的贡献。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细胞凋亡调控机制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细胞凋亡是一种基因控制的、有序的、主动的细胞自我消亡过程，对于维持机体内环境稳定和生长发育具有重要作用。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根据凋亡的形态学特征和触发机制，细胞凋亡可分为外源性凋亡（死亡受体途径）和内源性凋亡（线粒体途径）两大类。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细胞凋亡的定义和分类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细胞凋亡分类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细胞凋亡定义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通过死亡受体与其配体的结合，激活Caspase-8等蛋白酶，进而引发Caspase级联反应，导致细胞凋亡。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外源性凋亡途径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由细胞内应激信号（如DNA损伤、生长因子剥夺等）触发，通过线粒体释放细胞色素C等凋亡因子，激活Caspase-9等蛋白酶，进而引发Caspase级联反应，导致细胞凋亡。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内源性凋亡途径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细胞凋亡的分子机制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细胞凋亡与内科疾病的关系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心肌细胞凋亡在心肌梗死、心力衰竭等心血管疾病的发生发展中具有重要作用，通过调控细胞凋亡可改善心功能。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神经元凋亡是阿尔茨海默病、帕金森病等神经退行性疾病的主要病理特征之一，抑制神经元凋亡有助于延缓疾病进程。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细胞凋亡异常可导致自身免疫性疾病的发生，如系统性红斑狼疮等，通过恢复细胞凋亡的正常调控可减轻疾病症状。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神经退行性疾病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细胞存活调控机制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细胞存活定义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细胞存活是指细胞在受到各种内外环境刺激时，通过一系列复杂的分子机制维持自身生存和正常生理功能的过程。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细胞存活分类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根据细胞存活的不同机制和特点，可将其分为适应性存活、保护性存活和修复性存活等类型。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细胞存活的定义和分类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生长因子和受体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生长因子是一类能够促进细胞生长、增殖和分化的蛋白质，通过与细胞膜上的特异性受体结合，激活细胞内信号转导通路，促进细胞存活。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细胞周期调控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细胞周期是细胞生长和分裂的过程，包括DNA合成前期、DNA合成期、DNA合成后期和分裂期。细胞周期的正常进行对于细胞存活至关重要，受到多种分子的精细调控。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细胞自噬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细胞自噬是一种细胞内的自我消化过程，通过降解细胞内受损或老化的蛋白质或细胞器，为细胞提供能量和营养，维持细胞存活。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细胞存活的分子机制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https://d.book118.com/088001067035006023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2024-08-29T16:34:58.645</cp:lastPrinted>
  <dcterms:created xsi:type="dcterms:W3CDTF">2024-08-29T08:34:58Z</dcterms:created>
  <dcterms:modified xsi:type="dcterms:W3CDTF">2024-08-29T08:35:00Z</dcterms:modified>
</cp:coreProperties>
</file>