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714BA-D92F-41E5-8E39-2D7C512F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932DC-BEE1-420C-9310-26DD2D88D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570FA-22E3-4931-A541-71CB8F9FF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77379-9BD2-43D6-A30A-515E03FE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ACF300-693A-44A1-812E-B83CAFB39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01CFBC-38D0-4C62-8BE4-1B853762E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0E6DD-AC7F-4A76-8EB7-1C7EC9A3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75D7D-31CC-4E80-AAC5-2D076E3D2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F0677-1B02-42E6-8B73-A861FB2B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466FA-2715-41C7-A8F1-53C6A6E9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CB278-2810-4DCC-A1CB-AEC2D04F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2030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职业技能鉴定种类与等级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职业技能培训资源与开发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职业技能鉴定组织实施流程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职业技能提升途径与方法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职业技能鉴定是一项基于职业技能标准的考核活动，旨在对个体在特定职业领域所具备的技能水平进行科学、客观、公正的评价和认定。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通过职业技能鉴定，可以评估和认定个体所具备的职业技能水平，为其提供相应的职业资格证书或技能等级证书，促进其职业发展和提高就业竞争力。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起源于20世纪初期，随着社会经济的发展和职业教育的普及，逐渐形成了完善的职业技能鉴定体系。我国自20世纪80年代开始开展职业技能鉴定工作，至今已形成了覆盖各个行业和职业的技能鉴定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目前，职业技能鉴定已成为我国职业教育和培训体系的重要组成部分，广泛应用于各个行业和职业领域。同时，随着新技术、新职业的不断涌现，职业技能鉴定也在不断更新和完善，以适应社会经济发展的需求。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职业技能鉴定为职业教育和培训提供了明确的目标和标准，推动了职业教育和培训的改革和发展。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促进职业教育和培训发展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通过职业技能鉴定，可以引导和激励劳动者学习和掌握职业技能，提高其就业能力和职业素质。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提高劳动者素质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职业技能鉴定为企业提供了科学的选人、用人依据，有助于企业建立科学的人力资源管理体系，提高人力资源管理效率。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促进企业人力资源管理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职业技能鉴定有助于培养高素质的技能人才，提高劳动力市场的整体素质和竞争力，从而推动社会经济的持续发展。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推动社会经济发展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职业技能鉴定种类与等级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295" b="4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国家职业资格证书制度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证书种类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包括初级（五级）、中级（四级）、高级（三级）、技师（二级）、高级技师（一级）等不同等级的职业资格证书。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采用理论知识考试、技能操作考核、综合评审等方式进行鉴定。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适用于全国范围内各行各业的职业技能鉴定，具有国家认可度和权威性。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针对某些特定行业或工种，如电力、铁路、民航等行业的特有工种进行技能鉴定。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证书颁发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依据行业标准和规范，制定特定的技能鉴定标准和要求。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由相关行业协会或主管部门颁发相应的技能等级证书，行业内认可度高。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行业特有工种技能鉴定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将评价结果应用于员工晋升、薪酬调整、培训发展等方面，促进员工技能提升和企业发展。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针对企业内部不同岗位的技能要求，进行员工技能水平的评价。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采用岗位分析、工作评价、员工自评、上级评价等方式进行评价。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企业内部岗位技能评价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职业技能鉴定标准与要求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国家职业分类与编码系统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详细阐述国家职业分类的原则、方法和结构，以及各类职业的编码规则。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国家职业技能标准制定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介绍国家职业技能标准的制定程序、依据和主要内容，包括知识要求、技能要求、工作实例等。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国家职业资格证书制度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阐述国家职业资格证书制度的建立背景、目的和意义，以及证书的种类、等级和发放管理。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国家职业标准体系介绍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中级技能要求及考核内容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在初级技能基础上，进一步增加难度和复杂度，明确中级技能应达到的水平，以及相应的考核要点。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高级技能要求及考核内容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针对高级技能人才，提出更高的技能要求和创新能力要求，制定相应的考核方案。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初级技能要求及考核内容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列举初级技能应掌握的基本知识和操作技能，以及相应的考核方法和标准。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704" r="1670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各级别技能要求及考核内容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现场操作考核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模拟操作考核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工作成果评定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答辩与面试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实际操作能力评估方法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246" r="1224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组织考生在实际工作环境中进行操作演示，评估其操作熟练程度、规范性和安全性。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利用模拟设备或软件进行仿真操作，检验考生在实际操作中的应变能力和问题解决能力。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对考生完成的实际工作成果进行质量评价，衡量其技能水平和综合素质。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通过答辩和面试环节，考察考生的语言表达、逻辑思维和职业素养等综合能力。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职业技能培训资源与开发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https://d.book118.com/088002030035006043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2024-09-22T18:07:31.586</cp:lastPrinted>
  <dcterms:created xsi:type="dcterms:W3CDTF">2024-09-22T10:07:31Z</dcterms:created>
  <dcterms:modified xsi:type="dcterms:W3CDTF">2024-09-22T10:07:33Z</dcterms:modified>
</cp:coreProperties>
</file>