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B15085-5D93-47C2-9FE3-7513F2A4F1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0144E8-174A-44F7-A709-33C162E035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7E6D93-1147-4960-A3B3-CB070CC477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AFD96A-3BE9-4470-B882-592482CA43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2D50F4-665E-4BE9-A1B5-773D66D55A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4B1DB9-B0FF-4EF1-B072-4EAEF4E551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EFCAE7-4810-42CB-83B8-9E4ABC2C5E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0067A0-63FB-45F2-91CF-8A6A3B1EF4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0E24B8-2FE7-4C35-A352-0201732477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6ABFA6-7CF9-4DC8-924F-72811DED52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0A3A99-4BD6-4A44-9C6E-6ECE9A757F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002117004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自适应控制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自适应控制简介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自适应控制系统类型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自适应控制算法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自适应控制系统设计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自适应控制系统的实现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自适应控制的发展趋势与展望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自适应控制简介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自适应控制是一种先进的控制方法，它能够使控制系统自动地适应被控对象特性的变化，从而保证系统的稳定性和性能。</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自适应控制具有适应性、实时性和智能性等特点，能够自动调整控制参数和策略，以适应不同环境和条件下的变化。</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自适应控制在航空航天领域中广泛应用于飞行器控制、卫星姿态控制等方面，以提高飞行器和卫星的稳定性和机动性。</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航空航天</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自适应控制在工业自动化领域中应用于各种复杂过程的控制，如化工、冶金、电力等，以提高生产效率和产品质量。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工业自动化</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333" r="143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自适应控制在机器人技术领域中应用于机器人的运动控制和感知控制，以提高机器人的智能和自主性。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机器人技术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自适应控制的应用领域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通过比较参考模型和被控对象的输出，产生误差信号，然后根据误差信号调整控制参数和策略，以减小误差。</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模型参考自适应控制</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通过实时测量被控对象的参数和性能，并自动调整控制参数和策略，以实现最优控制效果。</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自校正调节器</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通过模糊逻辑推理和自适应算法相结合，根据被控对象的输入和输出数据，自动调整控制规则和参数，以实现最优控制效果。</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模糊自适应控制</a:t>
            </a:r>
          </a:p>
        </p:txBody>
      </p:sp>
      <p:pic>
        <p:nvPicPr>
          <p:cNvPr id="9" name="Picture 9"/>
          <p:cNvPicPr>
            <a:picLocks noChangeAspect="1"/>
          </p:cNvPicPr>
          <p:nvPr/>
        </p:nvPicPr>
        <p:blipFill>
          <a:blip r:embed="rId2"/>
          <a:srcRect l="10010" r="1001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自适应控制的基本原理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自适应控制系统类型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模型参考自适应系统是一种通过比较参考模型和实际系统的输出，对系统参数进行调整的自适应控制系统。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模型参考自适应系统通过实时比较参考模型和实际系统的输出，计算出系统参数的误差，并利用误差信号调整系统参数，以实现系统输出跟踪参考模型输出的目的。这种系统广泛应用于航空航天、机器人等领域。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68" r="2346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模型参考自适应系统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参数自适应系统是一种通过实时监测系统参数的变化，对系统参数进行调整的自适应控制系统。</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参数自适应系统通过传感器监测系统参数的变化，并根据参数变化情况调整系统参数，以保持系统的稳定性和性能。这种系统广泛应用于电力、化工等领域。</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参数自适应系统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直接优化目标函数的自适应系统是一种通过直接优化系统目标函数，对系统参数进行调整的自适应控制系统。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直接优化目标函数的自适应系统根据系统目标函数和约束条件，通过优化算法寻找最优的系统参数，以实现系统性能的最优。这种系统广泛应用于控制工程、航空航天等领域。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直接优化目标函数的自适应系统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自校正调节器是一种通过实时校正系统参数，实现系统性能提升的自适应控制系统。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自校正调节器利用在线辨识算法和优化算法，实时监测系统性能并自动调整系统参数，以实现系统性能的持续优化。这种系统广泛应用于过程控制、工业自动化等领域。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自校正调节器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自适应控制算法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最小均方误差算法是一种自适应控制算法，通过最小化预测误差的平方和来调整控制参数，以实现系统输出跟踪目标值。</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最小均方误差算法基于最小化预测误差的平方和来调整控制参数，通过不断迭代计算，逐渐减小误差，使系统输出逐渐接近目标值。该算法具有较好的跟踪性能和鲁棒性，广泛应用于各种自适应控制系统。</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最小均方误差算法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极点配置算法是一种自适应控制算法，通过调整系统参数使系统的极点配置在期望的位置上，以达到系统稳定和性能优化的目的。</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极点配置算法通过优化系统参数，将系统的极点配置在期望的位置上，以保证系统的稳定性和性能。该算法广泛应用于各种线性时不变系统的自适应控制中，如飞机和车辆的姿态控制、电机调速等。</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极点配置算法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https://d.book118.com/088002117004006025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2024-09-01T10:03:37.057</cp:lastPrinted>
  <dcterms:created xsi:type="dcterms:W3CDTF">2024-09-01T02:03:37Z</dcterms:created>
  <dcterms:modified xsi:type="dcterms:W3CDTF">2024-09-01T02:03:39Z</dcterms:modified>
</cp:coreProperties>
</file>