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DE02CA-FCEA-44AC-961E-0FFA5FD9F7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F62AFA-90F3-4B86-91BA-C65466904B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77F343-EFAF-4FE4-9F52-738127C894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5616F4-D678-469F-A57F-21508E5D8E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CA3FCC-EE56-4465-BC72-A17A02494C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DF6C0A-B8F8-46BD-BC85-DFA8C59BD4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CFEA8C-5E98-499B-B858-9C860EA8E0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512302-64CD-4240-9614-62FABDE805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0F3453-3E2A-4080-8C88-BA4E5496FD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8A9583-1CA7-4CDA-B3C7-805C2F0BB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6FE751-827F-43F6-AC34-BC69DDE879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02132017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solidFill>
                <a:latin typeface="Microsoft Yahei"/>
                <a:ea typeface="Microsoft Yahei"/>
                <a:cs typeface="Microsoft Yahei"/>
              </a:rPr>
              <a:t>健康体育活动报告</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solidFill>
                <a:latin typeface="Microsoft Yahei"/>
                <a:ea typeface="Microsoft Yahei"/>
                <a:cs typeface="Microsoft Yahei"/>
              </a:rPr>
              <a:t>汇报人：&lt;XXX&gt;</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solidFill>
                <a:latin typeface="Microsoft Yahei"/>
                <a:ea typeface="Microsoft Yahei"/>
                <a:cs typeface="Microsoft Yahei"/>
              </a:rPr>
              <a:t>2024-01-03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健康体育活动的现状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健康体育活动的类型和特点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健康体育活动的益处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健康体育活动的推广和发展策略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结论和建议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本报告旨在全面了解当前人们的体育活动状况，分析其影响因素，并提出相应的建议，以促进人们的身体健康和全面发展。</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随着生活节奏的加快和工作压力的增大，人们越来越忽视体育锻炼，导致身体健康问题日益突出。因此，对健康体育活动的研究显得尤为重要。</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报告的目的和背景</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背景</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报告的范围和限制</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本报告主要针对不同年龄、性别、职业的人群，对其体育活动状况进行调查和分析。</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由于时间和资源的限制，本报告可能无法覆盖所有的人群和地区，且调查结果可能存在一定的误差。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健康体育活动的现状</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679" b="15679"/>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全球健康体育活动的趋势</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全球范围内，越来越多的人意识到健康体育活动对身心健康的积极影响，参与体育活动的人数逐年增加。</a:t>
            </a:r>
            <a:endParaRPr lang="en-US" sz="1100"/>
          </a:p>
        </p:txBody>
      </p:sp>
      <p:sp>
        <p:nvSpPr>
          <p:cNvPr id="26" name="AutoShape 26"/>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随着科技的发展，线上健身和运动应用程序的普及，人们可以更加方便地在家中进行锻炼。</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中国政府高度重视全民健身事业，制定了一系列政策和措施，鼓励人们积极参与体育活动。</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中国拥有庞大的体育人口，各种形式的体育活动在社会上广泛开展，群众参与度较高。</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中国健康体育活动的现状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75" r="1667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健康体育活动有助于提高身体素质，增强免疫力，降低患病风险。</a:t>
            </a:r>
          </a:p>
        </p:txBody>
      </p:sp>
      <p:pic>
        <p:nvPicPr>
          <p:cNvPr id="5" name="Picture 5"/>
          <p:cNvPicPr>
            <a:picLocks noChangeAspect="1"/>
          </p:cNvPicPr>
          <p:nvPr/>
        </p:nvPicPr>
        <p:blipFill>
          <a:blip r:embed="rId4"/>
          <a:srcRect l="11833" r="11833"/>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参与体育活动可以缓解压力，改善心理健康，提升生活质量。</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健康体育活动有助于促进社交互动，增强社区凝聚力。</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健康体育活动对生活的影响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健康体育活动的类型和特点</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有氧运动是指通过连续性、节奏性的运动提高心肺功能和耐力的活动。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有氧运动如慢跑、游泳、骑自行车等，能够增强心肺功能，提高身体的耐力水平，同时还能促进新陈代谢，消耗体内脂肪，有助于减轻体重和减肥。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8" r="2509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有氧运动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50" r="1665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力量训练是指通过重量训练来增强肌肉力量和肌肉耐力的活动。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力量训练包括举重、深蹲、卧推等，能够刺激肌肉生长和发展，提高身体的力量和爆发力。同时，力量训练还有助于塑造身体线条，增强身体的代谢率，减少体脂肪。</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力量训练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柔韧性训练是指通过伸展和灵活性练习来提高关节灵活性和肌肉弹性的活动。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柔韧性训练如瑜伽、普拉提等，能够增加关节的屈曲和旋转范围，预防运动损伤。同时，柔韧性训练还有助于缓解压力和紧张，提高身体的平衡性和稳定性。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柔韧性训练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平衡训练是指通过各种姿势和动作练习来提高身体平衡感和协调性的活动。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平衡训练如太极拳、单脚站立等，能够增强身体的本体感受器功能，提高身体的平衡感和稳定性。同时，平衡训练还有助于预防跌倒和摔倒，降低意外伤害的风险。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平衡训练</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https://d.book118.com/088002132017006043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2024-09-22T13:39:21.905</cp:lastPrinted>
  <dcterms:created xsi:type="dcterms:W3CDTF">2024-09-22T05:39:21Z</dcterms:created>
  <dcterms:modified xsi:type="dcterms:W3CDTF">2024-09-22T05:39:24Z</dcterms:modified>
</cp:coreProperties>
</file>