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00.xml" ContentType="application/vnd.openxmlformats-officedocument.presentationml.tags+xml"/>
  <Override PartName="/ppt/tags/tag1001.xml" ContentType="application/vnd.openxmlformats-officedocument.presentationml.tags+xml"/>
  <Override PartName="/ppt/tags/tag1002.xml" ContentType="application/vnd.openxmlformats-officedocument.presentationml.tags+xml"/>
  <Override PartName="/ppt/tags/tag1003.xml" ContentType="application/vnd.openxmlformats-officedocument.presentationml.tags+xml"/>
  <Override PartName="/ppt/tags/tag1004.xml" ContentType="application/vnd.openxmlformats-officedocument.presentationml.tags+xml"/>
  <Override PartName="/ppt/tags/tag1005.xml" ContentType="application/vnd.openxmlformats-officedocument.presentationml.tags+xml"/>
  <Override PartName="/ppt/tags/tag1006.xml" ContentType="application/vnd.openxmlformats-officedocument.presentationml.tags+xml"/>
  <Override PartName="/ppt/tags/tag1007.xml" ContentType="application/vnd.openxmlformats-officedocument.presentationml.tags+xml"/>
  <Override PartName="/ppt/tags/tag1008.xml" ContentType="application/vnd.openxmlformats-officedocument.presentationml.tags+xml"/>
  <Override PartName="/ppt/tags/tag1009.xml" ContentType="application/vnd.openxmlformats-officedocument.presentationml.tags+xml"/>
  <Override PartName="/ppt/tags/tag101.xml" ContentType="application/vnd.openxmlformats-officedocument.presentationml.tags+xml"/>
  <Override PartName="/ppt/tags/tag1010.xml" ContentType="application/vnd.openxmlformats-officedocument.presentationml.tags+xml"/>
  <Override PartName="/ppt/tags/tag1011.xml" ContentType="application/vnd.openxmlformats-officedocument.presentationml.tags+xml"/>
  <Override PartName="/ppt/tags/tag1012.xml" ContentType="application/vnd.openxmlformats-officedocument.presentationml.tags+xml"/>
  <Override PartName="/ppt/tags/tag1013.xml" ContentType="application/vnd.openxmlformats-officedocument.presentationml.tags+xml"/>
  <Override PartName="/ppt/tags/tag1014.xml" ContentType="application/vnd.openxmlformats-officedocument.presentationml.tags+xml"/>
  <Override PartName="/ppt/tags/tag1015.xml" ContentType="application/vnd.openxmlformats-officedocument.presentationml.tags+xml"/>
  <Override PartName="/ppt/tags/tag1016.xml" ContentType="application/vnd.openxmlformats-officedocument.presentationml.tags+xml"/>
  <Override PartName="/ppt/tags/tag1017.xml" ContentType="application/vnd.openxmlformats-officedocument.presentationml.tags+xml"/>
  <Override PartName="/ppt/tags/tag1018.xml" ContentType="application/vnd.openxmlformats-officedocument.presentationml.tags+xml"/>
  <Override PartName="/ppt/tags/tag1019.xml" ContentType="application/vnd.openxmlformats-officedocument.presentationml.tags+xml"/>
  <Override PartName="/ppt/tags/tag102.xml" ContentType="application/vnd.openxmlformats-officedocument.presentationml.tags+xml"/>
  <Override PartName="/ppt/tags/tag1020.xml" ContentType="application/vnd.openxmlformats-officedocument.presentationml.tags+xml"/>
  <Override PartName="/ppt/tags/tag1021.xml" ContentType="application/vnd.openxmlformats-officedocument.presentationml.tags+xml"/>
  <Override PartName="/ppt/tags/tag1022.xml" ContentType="application/vnd.openxmlformats-officedocument.presentationml.tags+xml"/>
  <Override PartName="/ppt/tags/tag1023.xml" ContentType="application/vnd.openxmlformats-officedocument.presentationml.tags+xml"/>
  <Override PartName="/ppt/tags/tag1024.xml" ContentType="application/vnd.openxmlformats-officedocument.presentationml.tags+xml"/>
  <Override PartName="/ppt/tags/tag1025.xml" ContentType="application/vnd.openxmlformats-officedocument.presentationml.tags+xml"/>
  <Override PartName="/ppt/tags/tag1026.xml" ContentType="application/vnd.openxmlformats-officedocument.presentationml.tags+xml"/>
  <Override PartName="/ppt/tags/tag1027.xml" ContentType="application/vnd.openxmlformats-officedocument.presentationml.tags+xml"/>
  <Override PartName="/ppt/tags/tag1028.xml" ContentType="application/vnd.openxmlformats-officedocument.presentationml.tags+xml"/>
  <Override PartName="/ppt/tags/tag1029.xml" ContentType="application/vnd.openxmlformats-officedocument.presentationml.tags+xml"/>
  <Override PartName="/ppt/tags/tag103.xml" ContentType="application/vnd.openxmlformats-officedocument.presentationml.tags+xml"/>
  <Override PartName="/ppt/tags/tag1030.xml" ContentType="application/vnd.openxmlformats-officedocument.presentationml.tags+xml"/>
  <Override PartName="/ppt/tags/tag1031.xml" ContentType="application/vnd.openxmlformats-officedocument.presentationml.tags+xml"/>
  <Override PartName="/ppt/tags/tag1032.xml" ContentType="application/vnd.openxmlformats-officedocument.presentationml.tags+xml"/>
  <Override PartName="/ppt/tags/tag1033.xml" ContentType="application/vnd.openxmlformats-officedocument.presentationml.tags+xml"/>
  <Override PartName="/ppt/tags/tag1034.xml" ContentType="application/vnd.openxmlformats-officedocument.presentationml.tags+xml"/>
  <Override PartName="/ppt/tags/tag1035.xml" ContentType="application/vnd.openxmlformats-officedocument.presentationml.tags+xml"/>
  <Override PartName="/ppt/tags/tag1036.xml" ContentType="application/vnd.openxmlformats-officedocument.presentationml.tags+xml"/>
  <Override PartName="/ppt/tags/tag1037.xml" ContentType="application/vnd.openxmlformats-officedocument.presentationml.tags+xml"/>
  <Override PartName="/ppt/tags/tag1038.xml" ContentType="application/vnd.openxmlformats-officedocument.presentationml.tags+xml"/>
  <Override PartName="/ppt/tags/tag1039.xml" ContentType="application/vnd.openxmlformats-officedocument.presentationml.tags+xml"/>
  <Override PartName="/ppt/tags/tag104.xml" ContentType="application/vnd.openxmlformats-officedocument.presentationml.tags+xml"/>
  <Override PartName="/ppt/tags/tag1040.xml" ContentType="application/vnd.openxmlformats-officedocument.presentationml.tags+xml"/>
  <Override PartName="/ppt/tags/tag1041.xml" ContentType="application/vnd.openxmlformats-officedocument.presentationml.tags+xml"/>
  <Override PartName="/ppt/tags/tag1042.xml" ContentType="application/vnd.openxmlformats-officedocument.presentationml.tags+xml"/>
  <Override PartName="/ppt/tags/tag1043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78.xml" ContentType="application/vnd.openxmlformats-officedocument.presentationml.tags+xml"/>
  <Override PartName="/ppt/tags/tag479.xml" ContentType="application/vnd.openxmlformats-officedocument.presentationml.tags+xml"/>
  <Override PartName="/ppt/tags/tag48.xml" ContentType="application/vnd.openxmlformats-officedocument.presentationml.tags+xml"/>
  <Override PartName="/ppt/tags/tag480.xml" ContentType="application/vnd.openxmlformats-officedocument.presentationml.tags+xml"/>
  <Override PartName="/ppt/tags/tag481.xml" ContentType="application/vnd.openxmlformats-officedocument.presentationml.tags+xml"/>
  <Override PartName="/ppt/tags/tag482.xml" ContentType="application/vnd.openxmlformats-officedocument.presentationml.tags+xml"/>
  <Override PartName="/ppt/tags/tag483.xml" ContentType="application/vnd.openxmlformats-officedocument.presentationml.tags+xml"/>
  <Override PartName="/ppt/tags/tag484.xml" ContentType="application/vnd.openxmlformats-officedocument.presentationml.tags+xml"/>
  <Override PartName="/ppt/tags/tag485.xml" ContentType="application/vnd.openxmlformats-officedocument.presentationml.tags+xml"/>
  <Override PartName="/ppt/tags/tag486.xml" ContentType="application/vnd.openxmlformats-officedocument.presentationml.tags+xml"/>
  <Override PartName="/ppt/tags/tag487.xml" ContentType="application/vnd.openxmlformats-officedocument.presentationml.tags+xml"/>
  <Override PartName="/ppt/tags/tag488.xml" ContentType="application/vnd.openxmlformats-officedocument.presentationml.tags+xml"/>
  <Override PartName="/ppt/tags/tag489.xml" ContentType="application/vnd.openxmlformats-officedocument.presentationml.tags+xml"/>
  <Override PartName="/ppt/tags/tag49.xml" ContentType="application/vnd.openxmlformats-officedocument.presentationml.tags+xml"/>
  <Override PartName="/ppt/tags/tag490.xml" ContentType="application/vnd.openxmlformats-officedocument.presentationml.tags+xml"/>
  <Override PartName="/ppt/tags/tag491.xml" ContentType="application/vnd.openxmlformats-officedocument.presentationml.tags+xml"/>
  <Override PartName="/ppt/tags/tag492.xml" ContentType="application/vnd.openxmlformats-officedocument.presentationml.tags+xml"/>
  <Override PartName="/ppt/tags/tag493.xml" ContentType="application/vnd.openxmlformats-officedocument.presentationml.tags+xml"/>
  <Override PartName="/ppt/tags/tag494.xml" ContentType="application/vnd.openxmlformats-officedocument.presentationml.tags+xml"/>
  <Override PartName="/ppt/tags/tag495.xml" ContentType="application/vnd.openxmlformats-officedocument.presentationml.tags+xml"/>
  <Override PartName="/ppt/tags/tag496.xml" ContentType="application/vnd.openxmlformats-officedocument.presentationml.tags+xml"/>
  <Override PartName="/ppt/tags/tag497.xml" ContentType="application/vnd.openxmlformats-officedocument.presentationml.tags+xml"/>
  <Override PartName="/ppt/tags/tag498.xml" ContentType="application/vnd.openxmlformats-officedocument.presentationml.tags+xml"/>
  <Override PartName="/ppt/tags/tag49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00.xml" ContentType="application/vnd.openxmlformats-officedocument.presentationml.tags+xml"/>
  <Override PartName="/ppt/tags/tag501.xml" ContentType="application/vnd.openxmlformats-officedocument.presentationml.tags+xml"/>
  <Override PartName="/ppt/tags/tag502.xml" ContentType="application/vnd.openxmlformats-officedocument.presentationml.tags+xml"/>
  <Override PartName="/ppt/tags/tag503.xml" ContentType="application/vnd.openxmlformats-officedocument.presentationml.tags+xml"/>
  <Override PartName="/ppt/tags/tag504.xml" ContentType="application/vnd.openxmlformats-officedocument.presentationml.tags+xml"/>
  <Override PartName="/ppt/tags/tag505.xml" ContentType="application/vnd.openxmlformats-officedocument.presentationml.tags+xml"/>
  <Override PartName="/ppt/tags/tag506.xml" ContentType="application/vnd.openxmlformats-officedocument.presentationml.tags+xml"/>
  <Override PartName="/ppt/tags/tag507.xml" ContentType="application/vnd.openxmlformats-officedocument.presentationml.tags+xml"/>
  <Override PartName="/ppt/tags/tag508.xml" ContentType="application/vnd.openxmlformats-officedocument.presentationml.tags+xml"/>
  <Override PartName="/ppt/tags/tag509.xml" ContentType="application/vnd.openxmlformats-officedocument.presentationml.tags+xml"/>
  <Override PartName="/ppt/tags/tag51.xml" ContentType="application/vnd.openxmlformats-officedocument.presentationml.tags+xml"/>
  <Override PartName="/ppt/tags/tag510.xml" ContentType="application/vnd.openxmlformats-officedocument.presentationml.tags+xml"/>
  <Override PartName="/ppt/tags/tag511.xml" ContentType="application/vnd.openxmlformats-officedocument.presentationml.tags+xml"/>
  <Override PartName="/ppt/tags/tag512.xml" ContentType="application/vnd.openxmlformats-officedocument.presentationml.tags+xml"/>
  <Override PartName="/ppt/tags/tag513.xml" ContentType="application/vnd.openxmlformats-officedocument.presentationml.tags+xml"/>
  <Override PartName="/ppt/tags/tag514.xml" ContentType="application/vnd.openxmlformats-officedocument.presentationml.tags+xml"/>
  <Override PartName="/ppt/tags/tag515.xml" ContentType="application/vnd.openxmlformats-officedocument.presentationml.tags+xml"/>
  <Override PartName="/ppt/tags/tag516.xml" ContentType="application/vnd.openxmlformats-officedocument.presentationml.tags+xml"/>
  <Override PartName="/ppt/tags/tag517.xml" ContentType="application/vnd.openxmlformats-officedocument.presentationml.tags+xml"/>
  <Override PartName="/ppt/tags/tag518.xml" ContentType="application/vnd.openxmlformats-officedocument.presentationml.tags+xml"/>
  <Override PartName="/ppt/tags/tag519.xml" ContentType="application/vnd.openxmlformats-officedocument.presentationml.tags+xml"/>
  <Override PartName="/ppt/tags/tag52.xml" ContentType="application/vnd.openxmlformats-officedocument.presentationml.tags+xml"/>
  <Override PartName="/ppt/tags/tag520.xml" ContentType="application/vnd.openxmlformats-officedocument.presentationml.tags+xml"/>
  <Override PartName="/ppt/tags/tag521.xml" ContentType="application/vnd.openxmlformats-officedocument.presentationml.tags+xml"/>
  <Override PartName="/ppt/tags/tag522.xml" ContentType="application/vnd.openxmlformats-officedocument.presentationml.tags+xml"/>
  <Override PartName="/ppt/tags/tag523.xml" ContentType="application/vnd.openxmlformats-officedocument.presentationml.tags+xml"/>
  <Override PartName="/ppt/tags/tag524.xml" ContentType="application/vnd.openxmlformats-officedocument.presentationml.tags+xml"/>
  <Override PartName="/ppt/tags/tag525.xml" ContentType="application/vnd.openxmlformats-officedocument.presentationml.tags+xml"/>
  <Override PartName="/ppt/tags/tag526.xml" ContentType="application/vnd.openxmlformats-officedocument.presentationml.tags+xml"/>
  <Override PartName="/ppt/tags/tag527.xml" ContentType="application/vnd.openxmlformats-officedocument.presentationml.tags+xml"/>
  <Override PartName="/ppt/tags/tag528.xml" ContentType="application/vnd.openxmlformats-officedocument.presentationml.tags+xml"/>
  <Override PartName="/ppt/tags/tag529.xml" ContentType="application/vnd.openxmlformats-officedocument.presentationml.tags+xml"/>
  <Override PartName="/ppt/tags/tag53.xml" ContentType="application/vnd.openxmlformats-officedocument.presentationml.tags+xml"/>
  <Override PartName="/ppt/tags/tag530.xml" ContentType="application/vnd.openxmlformats-officedocument.presentationml.tags+xml"/>
  <Override PartName="/ppt/tags/tag531.xml" ContentType="application/vnd.openxmlformats-officedocument.presentationml.tags+xml"/>
  <Override PartName="/ppt/tags/tag532.xml" ContentType="application/vnd.openxmlformats-officedocument.presentationml.tags+xml"/>
  <Override PartName="/ppt/tags/tag533.xml" ContentType="application/vnd.openxmlformats-officedocument.presentationml.tags+xml"/>
  <Override PartName="/ppt/tags/tag534.xml" ContentType="application/vnd.openxmlformats-officedocument.presentationml.tags+xml"/>
  <Override PartName="/ppt/tags/tag535.xml" ContentType="application/vnd.openxmlformats-officedocument.presentationml.tags+xml"/>
  <Override PartName="/ppt/tags/tag536.xml" ContentType="application/vnd.openxmlformats-officedocument.presentationml.tags+xml"/>
  <Override PartName="/ppt/tags/tag537.xml" ContentType="application/vnd.openxmlformats-officedocument.presentationml.tags+xml"/>
  <Override PartName="/ppt/tags/tag538.xml" ContentType="application/vnd.openxmlformats-officedocument.presentationml.tags+xml"/>
  <Override PartName="/ppt/tags/tag539.xml" ContentType="application/vnd.openxmlformats-officedocument.presentationml.tags+xml"/>
  <Override PartName="/ppt/tags/tag54.xml" ContentType="application/vnd.openxmlformats-officedocument.presentationml.tags+xml"/>
  <Override PartName="/ppt/tags/tag540.xml" ContentType="application/vnd.openxmlformats-officedocument.presentationml.tags+xml"/>
  <Override PartName="/ppt/tags/tag541.xml" ContentType="application/vnd.openxmlformats-officedocument.presentationml.tags+xml"/>
  <Override PartName="/ppt/tags/tag542.xml" ContentType="application/vnd.openxmlformats-officedocument.presentationml.tags+xml"/>
  <Override PartName="/ppt/tags/tag543.xml" ContentType="application/vnd.openxmlformats-officedocument.presentationml.tags+xml"/>
  <Override PartName="/ppt/tags/tag544.xml" ContentType="application/vnd.openxmlformats-officedocument.presentationml.tags+xml"/>
  <Override PartName="/ppt/tags/tag545.xml" ContentType="application/vnd.openxmlformats-officedocument.presentationml.tags+xml"/>
  <Override PartName="/ppt/tags/tag546.xml" ContentType="application/vnd.openxmlformats-officedocument.presentationml.tags+xml"/>
  <Override PartName="/ppt/tags/tag547.xml" ContentType="application/vnd.openxmlformats-officedocument.presentationml.tags+xml"/>
  <Override PartName="/ppt/tags/tag548.xml" ContentType="application/vnd.openxmlformats-officedocument.presentationml.tags+xml"/>
  <Override PartName="/ppt/tags/tag549.xml" ContentType="application/vnd.openxmlformats-officedocument.presentationml.tags+xml"/>
  <Override PartName="/ppt/tags/tag55.xml" ContentType="application/vnd.openxmlformats-officedocument.presentationml.tags+xml"/>
  <Override PartName="/ppt/tags/tag550.xml" ContentType="application/vnd.openxmlformats-officedocument.presentationml.tags+xml"/>
  <Override PartName="/ppt/tags/tag551.xml" ContentType="application/vnd.openxmlformats-officedocument.presentationml.tags+xml"/>
  <Override PartName="/ppt/tags/tag552.xml" ContentType="application/vnd.openxmlformats-officedocument.presentationml.tags+xml"/>
  <Override PartName="/ppt/tags/tag553.xml" ContentType="application/vnd.openxmlformats-officedocument.presentationml.tags+xml"/>
  <Override PartName="/ppt/tags/tag554.xml" ContentType="application/vnd.openxmlformats-officedocument.presentationml.tags+xml"/>
  <Override PartName="/ppt/tags/tag555.xml" ContentType="application/vnd.openxmlformats-officedocument.presentationml.tags+xml"/>
  <Override PartName="/ppt/tags/tag556.xml" ContentType="application/vnd.openxmlformats-officedocument.presentationml.tags+xml"/>
  <Override PartName="/ppt/tags/tag557.xml" ContentType="application/vnd.openxmlformats-officedocument.presentationml.tags+xml"/>
  <Override PartName="/ppt/tags/tag558.xml" ContentType="application/vnd.openxmlformats-officedocument.presentationml.tags+xml"/>
  <Override PartName="/ppt/tags/tag559.xml" ContentType="application/vnd.openxmlformats-officedocument.presentationml.tags+xml"/>
  <Override PartName="/ppt/tags/tag56.xml" ContentType="application/vnd.openxmlformats-officedocument.presentationml.tags+xml"/>
  <Override PartName="/ppt/tags/tag560.xml" ContentType="application/vnd.openxmlformats-officedocument.presentationml.tags+xml"/>
  <Override PartName="/ppt/tags/tag561.xml" ContentType="application/vnd.openxmlformats-officedocument.presentationml.tags+xml"/>
  <Override PartName="/ppt/tags/tag562.xml" ContentType="application/vnd.openxmlformats-officedocument.presentationml.tags+xml"/>
  <Override PartName="/ppt/tags/tag563.xml" ContentType="application/vnd.openxmlformats-officedocument.presentationml.tags+xml"/>
  <Override PartName="/ppt/tags/tag564.xml" ContentType="application/vnd.openxmlformats-officedocument.presentationml.tags+xml"/>
  <Override PartName="/ppt/tags/tag565.xml" ContentType="application/vnd.openxmlformats-officedocument.presentationml.tags+xml"/>
  <Override PartName="/ppt/tags/tag566.xml" ContentType="application/vnd.openxmlformats-officedocument.presentationml.tags+xml"/>
  <Override PartName="/ppt/tags/tag567.xml" ContentType="application/vnd.openxmlformats-officedocument.presentationml.tags+xml"/>
  <Override PartName="/ppt/tags/tag568.xml" ContentType="application/vnd.openxmlformats-officedocument.presentationml.tags+xml"/>
  <Override PartName="/ppt/tags/tag569.xml" ContentType="application/vnd.openxmlformats-officedocument.presentationml.tags+xml"/>
  <Override PartName="/ppt/tags/tag57.xml" ContentType="application/vnd.openxmlformats-officedocument.presentationml.tags+xml"/>
  <Override PartName="/ppt/tags/tag570.xml" ContentType="application/vnd.openxmlformats-officedocument.presentationml.tags+xml"/>
  <Override PartName="/ppt/tags/tag571.xml" ContentType="application/vnd.openxmlformats-officedocument.presentationml.tags+xml"/>
  <Override PartName="/ppt/tags/tag572.xml" ContentType="application/vnd.openxmlformats-officedocument.presentationml.tags+xml"/>
  <Override PartName="/ppt/tags/tag573.xml" ContentType="application/vnd.openxmlformats-officedocument.presentationml.tags+xml"/>
  <Override PartName="/ppt/tags/tag574.xml" ContentType="application/vnd.openxmlformats-officedocument.presentationml.tags+xml"/>
  <Override PartName="/ppt/tags/tag575.xml" ContentType="application/vnd.openxmlformats-officedocument.presentationml.tags+xml"/>
  <Override PartName="/ppt/tags/tag576.xml" ContentType="application/vnd.openxmlformats-officedocument.presentationml.tags+xml"/>
  <Override PartName="/ppt/tags/tag577.xml" ContentType="application/vnd.openxmlformats-officedocument.presentationml.tags+xml"/>
  <Override PartName="/ppt/tags/tag578.xml" ContentType="application/vnd.openxmlformats-officedocument.presentationml.tags+xml"/>
  <Override PartName="/ppt/tags/tag579.xml" ContentType="application/vnd.openxmlformats-officedocument.presentationml.tags+xml"/>
  <Override PartName="/ppt/tags/tag58.xml" ContentType="application/vnd.openxmlformats-officedocument.presentationml.tags+xml"/>
  <Override PartName="/ppt/tags/tag580.xml" ContentType="application/vnd.openxmlformats-officedocument.presentationml.tags+xml"/>
  <Override PartName="/ppt/tags/tag581.xml" ContentType="application/vnd.openxmlformats-officedocument.presentationml.tags+xml"/>
  <Override PartName="/ppt/tags/tag582.xml" ContentType="application/vnd.openxmlformats-officedocument.presentationml.tags+xml"/>
  <Override PartName="/ppt/tags/tag583.xml" ContentType="application/vnd.openxmlformats-officedocument.presentationml.tags+xml"/>
  <Override PartName="/ppt/tags/tag584.xml" ContentType="application/vnd.openxmlformats-officedocument.presentationml.tags+xml"/>
  <Override PartName="/ppt/tags/tag585.xml" ContentType="application/vnd.openxmlformats-officedocument.presentationml.tags+xml"/>
  <Override PartName="/ppt/tags/tag586.xml" ContentType="application/vnd.openxmlformats-officedocument.presentationml.tags+xml"/>
  <Override PartName="/ppt/tags/tag587.xml" ContentType="application/vnd.openxmlformats-officedocument.presentationml.tags+xml"/>
  <Override PartName="/ppt/tags/tag588.xml" ContentType="application/vnd.openxmlformats-officedocument.presentationml.tags+xml"/>
  <Override PartName="/ppt/tags/tag589.xml" ContentType="application/vnd.openxmlformats-officedocument.presentationml.tags+xml"/>
  <Override PartName="/ppt/tags/tag59.xml" ContentType="application/vnd.openxmlformats-officedocument.presentationml.tags+xml"/>
  <Override PartName="/ppt/tags/tag590.xml" ContentType="application/vnd.openxmlformats-officedocument.presentationml.tags+xml"/>
  <Override PartName="/ppt/tags/tag591.xml" ContentType="application/vnd.openxmlformats-officedocument.presentationml.tags+xml"/>
  <Override PartName="/ppt/tags/tag592.xml" ContentType="application/vnd.openxmlformats-officedocument.presentationml.tags+xml"/>
  <Override PartName="/ppt/tags/tag593.xml" ContentType="application/vnd.openxmlformats-officedocument.presentationml.tags+xml"/>
  <Override PartName="/ppt/tags/tag594.xml" ContentType="application/vnd.openxmlformats-officedocument.presentationml.tags+xml"/>
  <Override PartName="/ppt/tags/tag595.xml" ContentType="application/vnd.openxmlformats-officedocument.presentationml.tags+xml"/>
  <Override PartName="/ppt/tags/tag596.xml" ContentType="application/vnd.openxmlformats-officedocument.presentationml.tags+xml"/>
  <Override PartName="/ppt/tags/tag597.xml" ContentType="application/vnd.openxmlformats-officedocument.presentationml.tags+xml"/>
  <Override PartName="/ppt/tags/tag598.xml" ContentType="application/vnd.openxmlformats-officedocument.presentationml.tags+xml"/>
  <Override PartName="/ppt/tags/tag59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00.xml" ContentType="application/vnd.openxmlformats-officedocument.presentationml.tags+xml"/>
  <Override PartName="/ppt/tags/tag601.xml" ContentType="application/vnd.openxmlformats-officedocument.presentationml.tags+xml"/>
  <Override PartName="/ppt/tags/tag602.xml" ContentType="application/vnd.openxmlformats-officedocument.presentationml.tags+xml"/>
  <Override PartName="/ppt/tags/tag603.xml" ContentType="application/vnd.openxmlformats-officedocument.presentationml.tags+xml"/>
  <Override PartName="/ppt/tags/tag604.xml" ContentType="application/vnd.openxmlformats-officedocument.presentationml.tags+xml"/>
  <Override PartName="/ppt/tags/tag605.xml" ContentType="application/vnd.openxmlformats-officedocument.presentationml.tags+xml"/>
  <Override PartName="/ppt/tags/tag606.xml" ContentType="application/vnd.openxmlformats-officedocument.presentationml.tags+xml"/>
  <Override PartName="/ppt/tags/tag607.xml" ContentType="application/vnd.openxmlformats-officedocument.presentationml.tags+xml"/>
  <Override PartName="/ppt/tags/tag608.xml" ContentType="application/vnd.openxmlformats-officedocument.presentationml.tags+xml"/>
  <Override PartName="/ppt/tags/tag609.xml" ContentType="application/vnd.openxmlformats-officedocument.presentationml.tags+xml"/>
  <Override PartName="/ppt/tags/tag61.xml" ContentType="application/vnd.openxmlformats-officedocument.presentationml.tags+xml"/>
  <Override PartName="/ppt/tags/tag610.xml" ContentType="application/vnd.openxmlformats-officedocument.presentationml.tags+xml"/>
  <Override PartName="/ppt/tags/tag611.xml" ContentType="application/vnd.openxmlformats-officedocument.presentationml.tags+xml"/>
  <Override PartName="/ppt/tags/tag612.xml" ContentType="application/vnd.openxmlformats-officedocument.presentationml.tags+xml"/>
  <Override PartName="/ppt/tags/tag613.xml" ContentType="application/vnd.openxmlformats-officedocument.presentationml.tags+xml"/>
  <Override PartName="/ppt/tags/tag614.xml" ContentType="application/vnd.openxmlformats-officedocument.presentationml.tags+xml"/>
  <Override PartName="/ppt/tags/tag615.xml" ContentType="application/vnd.openxmlformats-officedocument.presentationml.tags+xml"/>
  <Override PartName="/ppt/tags/tag616.xml" ContentType="application/vnd.openxmlformats-officedocument.presentationml.tags+xml"/>
  <Override PartName="/ppt/tags/tag617.xml" ContentType="application/vnd.openxmlformats-officedocument.presentationml.tags+xml"/>
  <Override PartName="/ppt/tags/tag618.xml" ContentType="application/vnd.openxmlformats-officedocument.presentationml.tags+xml"/>
  <Override PartName="/ppt/tags/tag619.xml" ContentType="application/vnd.openxmlformats-officedocument.presentationml.tags+xml"/>
  <Override PartName="/ppt/tags/tag62.xml" ContentType="application/vnd.openxmlformats-officedocument.presentationml.tags+xml"/>
  <Override PartName="/ppt/tags/tag620.xml" ContentType="application/vnd.openxmlformats-officedocument.presentationml.tags+xml"/>
  <Override PartName="/ppt/tags/tag621.xml" ContentType="application/vnd.openxmlformats-officedocument.presentationml.tags+xml"/>
  <Override PartName="/ppt/tags/tag622.xml" ContentType="application/vnd.openxmlformats-officedocument.presentationml.tags+xml"/>
  <Override PartName="/ppt/tags/tag623.xml" ContentType="application/vnd.openxmlformats-officedocument.presentationml.tags+xml"/>
  <Override PartName="/ppt/tags/tag624.xml" ContentType="application/vnd.openxmlformats-officedocument.presentationml.tags+xml"/>
  <Override PartName="/ppt/tags/tag625.xml" ContentType="application/vnd.openxmlformats-officedocument.presentationml.tags+xml"/>
  <Override PartName="/ppt/tags/tag626.xml" ContentType="application/vnd.openxmlformats-officedocument.presentationml.tags+xml"/>
  <Override PartName="/ppt/tags/tag627.xml" ContentType="application/vnd.openxmlformats-officedocument.presentationml.tags+xml"/>
  <Override PartName="/ppt/tags/tag628.xml" ContentType="application/vnd.openxmlformats-officedocument.presentationml.tags+xml"/>
  <Override PartName="/ppt/tags/tag629.xml" ContentType="application/vnd.openxmlformats-officedocument.presentationml.tags+xml"/>
  <Override PartName="/ppt/tags/tag63.xml" ContentType="application/vnd.openxmlformats-officedocument.presentationml.tags+xml"/>
  <Override PartName="/ppt/tags/tag630.xml" ContentType="application/vnd.openxmlformats-officedocument.presentationml.tags+xml"/>
  <Override PartName="/ppt/tags/tag631.xml" ContentType="application/vnd.openxmlformats-officedocument.presentationml.tags+xml"/>
  <Override PartName="/ppt/tags/tag632.xml" ContentType="application/vnd.openxmlformats-officedocument.presentationml.tags+xml"/>
  <Override PartName="/ppt/tags/tag633.xml" ContentType="application/vnd.openxmlformats-officedocument.presentationml.tags+xml"/>
  <Override PartName="/ppt/tags/tag634.xml" ContentType="application/vnd.openxmlformats-officedocument.presentationml.tags+xml"/>
  <Override PartName="/ppt/tags/tag635.xml" ContentType="application/vnd.openxmlformats-officedocument.presentationml.tags+xml"/>
  <Override PartName="/ppt/tags/tag636.xml" ContentType="application/vnd.openxmlformats-officedocument.presentationml.tags+xml"/>
  <Override PartName="/ppt/tags/tag637.xml" ContentType="application/vnd.openxmlformats-officedocument.presentationml.tags+xml"/>
  <Override PartName="/ppt/tags/tag638.xml" ContentType="application/vnd.openxmlformats-officedocument.presentationml.tags+xml"/>
  <Override PartName="/ppt/tags/tag639.xml" ContentType="application/vnd.openxmlformats-officedocument.presentationml.tags+xml"/>
  <Override PartName="/ppt/tags/tag64.xml" ContentType="application/vnd.openxmlformats-officedocument.presentationml.tags+xml"/>
  <Override PartName="/ppt/tags/tag640.xml" ContentType="application/vnd.openxmlformats-officedocument.presentationml.tags+xml"/>
  <Override PartName="/ppt/tags/tag641.xml" ContentType="application/vnd.openxmlformats-officedocument.presentationml.tags+xml"/>
  <Override PartName="/ppt/tags/tag642.xml" ContentType="application/vnd.openxmlformats-officedocument.presentationml.tags+xml"/>
  <Override PartName="/ppt/tags/tag643.xml" ContentType="application/vnd.openxmlformats-officedocument.presentationml.tags+xml"/>
  <Override PartName="/ppt/tags/tag644.xml" ContentType="application/vnd.openxmlformats-officedocument.presentationml.tags+xml"/>
  <Override PartName="/ppt/tags/tag645.xml" ContentType="application/vnd.openxmlformats-officedocument.presentationml.tags+xml"/>
  <Override PartName="/ppt/tags/tag646.xml" ContentType="application/vnd.openxmlformats-officedocument.presentationml.tags+xml"/>
  <Override PartName="/ppt/tags/tag647.xml" ContentType="application/vnd.openxmlformats-officedocument.presentationml.tags+xml"/>
  <Override PartName="/ppt/tags/tag648.xml" ContentType="application/vnd.openxmlformats-officedocument.presentationml.tags+xml"/>
  <Override PartName="/ppt/tags/tag649.xml" ContentType="application/vnd.openxmlformats-officedocument.presentationml.tags+xml"/>
  <Override PartName="/ppt/tags/tag65.xml" ContentType="application/vnd.openxmlformats-officedocument.presentationml.tags+xml"/>
  <Override PartName="/ppt/tags/tag650.xml" ContentType="application/vnd.openxmlformats-officedocument.presentationml.tags+xml"/>
  <Override PartName="/ppt/tags/tag651.xml" ContentType="application/vnd.openxmlformats-officedocument.presentationml.tags+xml"/>
  <Override PartName="/ppt/tags/tag652.xml" ContentType="application/vnd.openxmlformats-officedocument.presentationml.tags+xml"/>
  <Override PartName="/ppt/tags/tag653.xml" ContentType="application/vnd.openxmlformats-officedocument.presentationml.tags+xml"/>
  <Override PartName="/ppt/tags/tag654.xml" ContentType="application/vnd.openxmlformats-officedocument.presentationml.tags+xml"/>
  <Override PartName="/ppt/tags/tag655.xml" ContentType="application/vnd.openxmlformats-officedocument.presentationml.tags+xml"/>
  <Override PartName="/ppt/tags/tag656.xml" ContentType="application/vnd.openxmlformats-officedocument.presentationml.tags+xml"/>
  <Override PartName="/ppt/tags/tag657.xml" ContentType="application/vnd.openxmlformats-officedocument.presentationml.tags+xml"/>
  <Override PartName="/ppt/tags/tag658.xml" ContentType="application/vnd.openxmlformats-officedocument.presentationml.tags+xml"/>
  <Override PartName="/ppt/tags/tag659.xml" ContentType="application/vnd.openxmlformats-officedocument.presentationml.tags+xml"/>
  <Override PartName="/ppt/tags/tag66.xml" ContentType="application/vnd.openxmlformats-officedocument.presentationml.tags+xml"/>
  <Override PartName="/ppt/tags/tag660.xml" ContentType="application/vnd.openxmlformats-officedocument.presentationml.tags+xml"/>
  <Override PartName="/ppt/tags/tag661.xml" ContentType="application/vnd.openxmlformats-officedocument.presentationml.tags+xml"/>
  <Override PartName="/ppt/tags/tag662.xml" ContentType="application/vnd.openxmlformats-officedocument.presentationml.tags+xml"/>
  <Override PartName="/ppt/tags/tag663.xml" ContentType="application/vnd.openxmlformats-officedocument.presentationml.tags+xml"/>
  <Override PartName="/ppt/tags/tag664.xml" ContentType="application/vnd.openxmlformats-officedocument.presentationml.tags+xml"/>
  <Override PartName="/ppt/tags/tag665.xml" ContentType="application/vnd.openxmlformats-officedocument.presentationml.tags+xml"/>
  <Override PartName="/ppt/tags/tag666.xml" ContentType="application/vnd.openxmlformats-officedocument.presentationml.tags+xml"/>
  <Override PartName="/ppt/tags/tag667.xml" ContentType="application/vnd.openxmlformats-officedocument.presentationml.tags+xml"/>
  <Override PartName="/ppt/tags/tag668.xml" ContentType="application/vnd.openxmlformats-officedocument.presentationml.tags+xml"/>
  <Override PartName="/ppt/tags/tag669.xml" ContentType="application/vnd.openxmlformats-officedocument.presentationml.tags+xml"/>
  <Override PartName="/ppt/tags/tag67.xml" ContentType="application/vnd.openxmlformats-officedocument.presentationml.tags+xml"/>
  <Override PartName="/ppt/tags/tag670.xml" ContentType="application/vnd.openxmlformats-officedocument.presentationml.tags+xml"/>
  <Override PartName="/ppt/tags/tag671.xml" ContentType="application/vnd.openxmlformats-officedocument.presentationml.tags+xml"/>
  <Override PartName="/ppt/tags/tag672.xml" ContentType="application/vnd.openxmlformats-officedocument.presentationml.tags+xml"/>
  <Override PartName="/ppt/tags/tag673.xml" ContentType="application/vnd.openxmlformats-officedocument.presentationml.tags+xml"/>
  <Override PartName="/ppt/tags/tag674.xml" ContentType="application/vnd.openxmlformats-officedocument.presentationml.tags+xml"/>
  <Override PartName="/ppt/tags/tag675.xml" ContentType="application/vnd.openxmlformats-officedocument.presentationml.tags+xml"/>
  <Override PartName="/ppt/tags/tag676.xml" ContentType="application/vnd.openxmlformats-officedocument.presentationml.tags+xml"/>
  <Override PartName="/ppt/tags/tag677.xml" ContentType="application/vnd.openxmlformats-officedocument.presentationml.tags+xml"/>
  <Override PartName="/ppt/tags/tag678.xml" ContentType="application/vnd.openxmlformats-officedocument.presentationml.tags+xml"/>
  <Override PartName="/ppt/tags/tag679.xml" ContentType="application/vnd.openxmlformats-officedocument.presentationml.tags+xml"/>
  <Override PartName="/ppt/tags/tag68.xml" ContentType="application/vnd.openxmlformats-officedocument.presentationml.tags+xml"/>
  <Override PartName="/ppt/tags/tag680.xml" ContentType="application/vnd.openxmlformats-officedocument.presentationml.tags+xml"/>
  <Override PartName="/ppt/tags/tag681.xml" ContentType="application/vnd.openxmlformats-officedocument.presentationml.tags+xml"/>
  <Override PartName="/ppt/tags/tag682.xml" ContentType="application/vnd.openxmlformats-officedocument.presentationml.tags+xml"/>
  <Override PartName="/ppt/tags/tag683.xml" ContentType="application/vnd.openxmlformats-officedocument.presentationml.tags+xml"/>
  <Override PartName="/ppt/tags/tag684.xml" ContentType="application/vnd.openxmlformats-officedocument.presentationml.tags+xml"/>
  <Override PartName="/ppt/tags/tag685.xml" ContentType="application/vnd.openxmlformats-officedocument.presentationml.tags+xml"/>
  <Override PartName="/ppt/tags/tag686.xml" ContentType="application/vnd.openxmlformats-officedocument.presentationml.tags+xml"/>
  <Override PartName="/ppt/tags/tag687.xml" ContentType="application/vnd.openxmlformats-officedocument.presentationml.tags+xml"/>
  <Override PartName="/ppt/tags/tag688.xml" ContentType="application/vnd.openxmlformats-officedocument.presentationml.tags+xml"/>
  <Override PartName="/ppt/tags/tag689.xml" ContentType="application/vnd.openxmlformats-officedocument.presentationml.tags+xml"/>
  <Override PartName="/ppt/tags/tag69.xml" ContentType="application/vnd.openxmlformats-officedocument.presentationml.tags+xml"/>
  <Override PartName="/ppt/tags/tag690.xml" ContentType="application/vnd.openxmlformats-officedocument.presentationml.tags+xml"/>
  <Override PartName="/ppt/tags/tag691.xml" ContentType="application/vnd.openxmlformats-officedocument.presentationml.tags+xml"/>
  <Override PartName="/ppt/tags/tag692.xml" ContentType="application/vnd.openxmlformats-officedocument.presentationml.tags+xml"/>
  <Override PartName="/ppt/tags/tag693.xml" ContentType="application/vnd.openxmlformats-officedocument.presentationml.tags+xml"/>
  <Override PartName="/ppt/tags/tag694.xml" ContentType="application/vnd.openxmlformats-officedocument.presentationml.tags+xml"/>
  <Override PartName="/ppt/tags/tag695.xml" ContentType="application/vnd.openxmlformats-officedocument.presentationml.tags+xml"/>
  <Override PartName="/ppt/tags/tag696.xml" ContentType="application/vnd.openxmlformats-officedocument.presentationml.tags+xml"/>
  <Override PartName="/ppt/tags/tag697.xml" ContentType="application/vnd.openxmlformats-officedocument.presentationml.tags+xml"/>
  <Override PartName="/ppt/tags/tag698.xml" ContentType="application/vnd.openxmlformats-officedocument.presentationml.tags+xml"/>
  <Override PartName="/ppt/tags/tag69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00.xml" ContentType="application/vnd.openxmlformats-officedocument.presentationml.tags+xml"/>
  <Override PartName="/ppt/tags/tag701.xml" ContentType="application/vnd.openxmlformats-officedocument.presentationml.tags+xml"/>
  <Override PartName="/ppt/tags/tag702.xml" ContentType="application/vnd.openxmlformats-officedocument.presentationml.tags+xml"/>
  <Override PartName="/ppt/tags/tag703.xml" ContentType="application/vnd.openxmlformats-officedocument.presentationml.tags+xml"/>
  <Override PartName="/ppt/tags/tag704.xml" ContentType="application/vnd.openxmlformats-officedocument.presentationml.tags+xml"/>
  <Override PartName="/ppt/tags/tag705.xml" ContentType="application/vnd.openxmlformats-officedocument.presentationml.tags+xml"/>
  <Override PartName="/ppt/tags/tag706.xml" ContentType="application/vnd.openxmlformats-officedocument.presentationml.tags+xml"/>
  <Override PartName="/ppt/tags/tag707.xml" ContentType="application/vnd.openxmlformats-officedocument.presentationml.tags+xml"/>
  <Override PartName="/ppt/tags/tag708.xml" ContentType="application/vnd.openxmlformats-officedocument.presentationml.tags+xml"/>
  <Override PartName="/ppt/tags/tag709.xml" ContentType="application/vnd.openxmlformats-officedocument.presentationml.tags+xml"/>
  <Override PartName="/ppt/tags/tag71.xml" ContentType="application/vnd.openxmlformats-officedocument.presentationml.tags+xml"/>
  <Override PartName="/ppt/tags/tag710.xml" ContentType="application/vnd.openxmlformats-officedocument.presentationml.tags+xml"/>
  <Override PartName="/ppt/tags/tag711.xml" ContentType="application/vnd.openxmlformats-officedocument.presentationml.tags+xml"/>
  <Override PartName="/ppt/tags/tag712.xml" ContentType="application/vnd.openxmlformats-officedocument.presentationml.tags+xml"/>
  <Override PartName="/ppt/tags/tag713.xml" ContentType="application/vnd.openxmlformats-officedocument.presentationml.tags+xml"/>
  <Override PartName="/ppt/tags/tag714.xml" ContentType="application/vnd.openxmlformats-officedocument.presentationml.tags+xml"/>
  <Override PartName="/ppt/tags/tag715.xml" ContentType="application/vnd.openxmlformats-officedocument.presentationml.tags+xml"/>
  <Override PartName="/ppt/tags/tag716.xml" ContentType="application/vnd.openxmlformats-officedocument.presentationml.tags+xml"/>
  <Override PartName="/ppt/tags/tag717.xml" ContentType="application/vnd.openxmlformats-officedocument.presentationml.tags+xml"/>
  <Override PartName="/ppt/tags/tag718.xml" ContentType="application/vnd.openxmlformats-officedocument.presentationml.tags+xml"/>
  <Override PartName="/ppt/tags/tag719.xml" ContentType="application/vnd.openxmlformats-officedocument.presentationml.tags+xml"/>
  <Override PartName="/ppt/tags/tag72.xml" ContentType="application/vnd.openxmlformats-officedocument.presentationml.tags+xml"/>
  <Override PartName="/ppt/tags/tag720.xml" ContentType="application/vnd.openxmlformats-officedocument.presentationml.tags+xml"/>
  <Override PartName="/ppt/tags/tag721.xml" ContentType="application/vnd.openxmlformats-officedocument.presentationml.tags+xml"/>
  <Override PartName="/ppt/tags/tag722.xml" ContentType="application/vnd.openxmlformats-officedocument.presentationml.tags+xml"/>
  <Override PartName="/ppt/tags/tag723.xml" ContentType="application/vnd.openxmlformats-officedocument.presentationml.tags+xml"/>
  <Override PartName="/ppt/tags/tag724.xml" ContentType="application/vnd.openxmlformats-officedocument.presentationml.tags+xml"/>
  <Override PartName="/ppt/tags/tag725.xml" ContentType="application/vnd.openxmlformats-officedocument.presentationml.tags+xml"/>
  <Override PartName="/ppt/tags/tag726.xml" ContentType="application/vnd.openxmlformats-officedocument.presentationml.tags+xml"/>
  <Override PartName="/ppt/tags/tag727.xml" ContentType="application/vnd.openxmlformats-officedocument.presentationml.tags+xml"/>
  <Override PartName="/ppt/tags/tag728.xml" ContentType="application/vnd.openxmlformats-officedocument.presentationml.tags+xml"/>
  <Override PartName="/ppt/tags/tag729.xml" ContentType="application/vnd.openxmlformats-officedocument.presentationml.tags+xml"/>
  <Override PartName="/ppt/tags/tag73.xml" ContentType="application/vnd.openxmlformats-officedocument.presentationml.tags+xml"/>
  <Override PartName="/ppt/tags/tag730.xml" ContentType="application/vnd.openxmlformats-officedocument.presentationml.tags+xml"/>
  <Override PartName="/ppt/tags/tag731.xml" ContentType="application/vnd.openxmlformats-officedocument.presentationml.tags+xml"/>
  <Override PartName="/ppt/tags/tag732.xml" ContentType="application/vnd.openxmlformats-officedocument.presentationml.tags+xml"/>
  <Override PartName="/ppt/tags/tag733.xml" ContentType="application/vnd.openxmlformats-officedocument.presentationml.tags+xml"/>
  <Override PartName="/ppt/tags/tag734.xml" ContentType="application/vnd.openxmlformats-officedocument.presentationml.tags+xml"/>
  <Override PartName="/ppt/tags/tag735.xml" ContentType="application/vnd.openxmlformats-officedocument.presentationml.tags+xml"/>
  <Override PartName="/ppt/tags/tag736.xml" ContentType="application/vnd.openxmlformats-officedocument.presentationml.tags+xml"/>
  <Override PartName="/ppt/tags/tag737.xml" ContentType="application/vnd.openxmlformats-officedocument.presentationml.tags+xml"/>
  <Override PartName="/ppt/tags/tag738.xml" ContentType="application/vnd.openxmlformats-officedocument.presentationml.tags+xml"/>
  <Override PartName="/ppt/tags/tag739.xml" ContentType="application/vnd.openxmlformats-officedocument.presentationml.tags+xml"/>
  <Override PartName="/ppt/tags/tag74.xml" ContentType="application/vnd.openxmlformats-officedocument.presentationml.tags+xml"/>
  <Override PartName="/ppt/tags/tag740.xml" ContentType="application/vnd.openxmlformats-officedocument.presentationml.tags+xml"/>
  <Override PartName="/ppt/tags/tag741.xml" ContentType="application/vnd.openxmlformats-officedocument.presentationml.tags+xml"/>
  <Override PartName="/ppt/tags/tag742.xml" ContentType="application/vnd.openxmlformats-officedocument.presentationml.tags+xml"/>
  <Override PartName="/ppt/tags/tag743.xml" ContentType="application/vnd.openxmlformats-officedocument.presentationml.tags+xml"/>
  <Override PartName="/ppt/tags/tag744.xml" ContentType="application/vnd.openxmlformats-officedocument.presentationml.tags+xml"/>
  <Override PartName="/ppt/tags/tag745.xml" ContentType="application/vnd.openxmlformats-officedocument.presentationml.tags+xml"/>
  <Override PartName="/ppt/tags/tag746.xml" ContentType="application/vnd.openxmlformats-officedocument.presentationml.tags+xml"/>
  <Override PartName="/ppt/tags/tag747.xml" ContentType="application/vnd.openxmlformats-officedocument.presentationml.tags+xml"/>
  <Override PartName="/ppt/tags/tag748.xml" ContentType="application/vnd.openxmlformats-officedocument.presentationml.tags+xml"/>
  <Override PartName="/ppt/tags/tag749.xml" ContentType="application/vnd.openxmlformats-officedocument.presentationml.tags+xml"/>
  <Override PartName="/ppt/tags/tag75.xml" ContentType="application/vnd.openxmlformats-officedocument.presentationml.tags+xml"/>
  <Override PartName="/ppt/tags/tag750.xml" ContentType="application/vnd.openxmlformats-officedocument.presentationml.tags+xml"/>
  <Override PartName="/ppt/tags/tag751.xml" ContentType="application/vnd.openxmlformats-officedocument.presentationml.tags+xml"/>
  <Override PartName="/ppt/tags/tag752.xml" ContentType="application/vnd.openxmlformats-officedocument.presentationml.tags+xml"/>
  <Override PartName="/ppt/tags/tag753.xml" ContentType="application/vnd.openxmlformats-officedocument.presentationml.tags+xml"/>
  <Override PartName="/ppt/tags/tag754.xml" ContentType="application/vnd.openxmlformats-officedocument.presentationml.tags+xml"/>
  <Override PartName="/ppt/tags/tag755.xml" ContentType="application/vnd.openxmlformats-officedocument.presentationml.tags+xml"/>
  <Override PartName="/ppt/tags/tag756.xml" ContentType="application/vnd.openxmlformats-officedocument.presentationml.tags+xml"/>
  <Override PartName="/ppt/tags/tag757.xml" ContentType="application/vnd.openxmlformats-officedocument.presentationml.tags+xml"/>
  <Override PartName="/ppt/tags/tag758.xml" ContentType="application/vnd.openxmlformats-officedocument.presentationml.tags+xml"/>
  <Override PartName="/ppt/tags/tag759.xml" ContentType="application/vnd.openxmlformats-officedocument.presentationml.tags+xml"/>
  <Override PartName="/ppt/tags/tag76.xml" ContentType="application/vnd.openxmlformats-officedocument.presentationml.tags+xml"/>
  <Override PartName="/ppt/tags/tag760.xml" ContentType="application/vnd.openxmlformats-officedocument.presentationml.tags+xml"/>
  <Override PartName="/ppt/tags/tag761.xml" ContentType="application/vnd.openxmlformats-officedocument.presentationml.tags+xml"/>
  <Override PartName="/ppt/tags/tag762.xml" ContentType="application/vnd.openxmlformats-officedocument.presentationml.tags+xml"/>
  <Override PartName="/ppt/tags/tag763.xml" ContentType="application/vnd.openxmlformats-officedocument.presentationml.tags+xml"/>
  <Override PartName="/ppt/tags/tag764.xml" ContentType="application/vnd.openxmlformats-officedocument.presentationml.tags+xml"/>
  <Override PartName="/ppt/tags/tag765.xml" ContentType="application/vnd.openxmlformats-officedocument.presentationml.tags+xml"/>
  <Override PartName="/ppt/tags/tag766.xml" ContentType="application/vnd.openxmlformats-officedocument.presentationml.tags+xml"/>
  <Override PartName="/ppt/tags/tag767.xml" ContentType="application/vnd.openxmlformats-officedocument.presentationml.tags+xml"/>
  <Override PartName="/ppt/tags/tag768.xml" ContentType="application/vnd.openxmlformats-officedocument.presentationml.tags+xml"/>
  <Override PartName="/ppt/tags/tag769.xml" ContentType="application/vnd.openxmlformats-officedocument.presentationml.tags+xml"/>
  <Override PartName="/ppt/tags/tag77.xml" ContentType="application/vnd.openxmlformats-officedocument.presentationml.tags+xml"/>
  <Override PartName="/ppt/tags/tag770.xml" ContentType="application/vnd.openxmlformats-officedocument.presentationml.tags+xml"/>
  <Override PartName="/ppt/tags/tag771.xml" ContentType="application/vnd.openxmlformats-officedocument.presentationml.tags+xml"/>
  <Override PartName="/ppt/tags/tag772.xml" ContentType="application/vnd.openxmlformats-officedocument.presentationml.tags+xml"/>
  <Override PartName="/ppt/tags/tag773.xml" ContentType="application/vnd.openxmlformats-officedocument.presentationml.tags+xml"/>
  <Override PartName="/ppt/tags/tag774.xml" ContentType="application/vnd.openxmlformats-officedocument.presentationml.tags+xml"/>
  <Override PartName="/ppt/tags/tag775.xml" ContentType="application/vnd.openxmlformats-officedocument.presentationml.tags+xml"/>
  <Override PartName="/ppt/tags/tag776.xml" ContentType="application/vnd.openxmlformats-officedocument.presentationml.tags+xml"/>
  <Override PartName="/ppt/tags/tag777.xml" ContentType="application/vnd.openxmlformats-officedocument.presentationml.tags+xml"/>
  <Override PartName="/ppt/tags/tag778.xml" ContentType="application/vnd.openxmlformats-officedocument.presentationml.tags+xml"/>
  <Override PartName="/ppt/tags/tag779.xml" ContentType="application/vnd.openxmlformats-officedocument.presentationml.tags+xml"/>
  <Override PartName="/ppt/tags/tag78.xml" ContentType="application/vnd.openxmlformats-officedocument.presentationml.tags+xml"/>
  <Override PartName="/ppt/tags/tag780.xml" ContentType="application/vnd.openxmlformats-officedocument.presentationml.tags+xml"/>
  <Override PartName="/ppt/tags/tag781.xml" ContentType="application/vnd.openxmlformats-officedocument.presentationml.tags+xml"/>
  <Override PartName="/ppt/tags/tag782.xml" ContentType="application/vnd.openxmlformats-officedocument.presentationml.tags+xml"/>
  <Override PartName="/ppt/tags/tag783.xml" ContentType="application/vnd.openxmlformats-officedocument.presentationml.tags+xml"/>
  <Override PartName="/ppt/tags/tag784.xml" ContentType="application/vnd.openxmlformats-officedocument.presentationml.tags+xml"/>
  <Override PartName="/ppt/tags/tag785.xml" ContentType="application/vnd.openxmlformats-officedocument.presentationml.tags+xml"/>
  <Override PartName="/ppt/tags/tag786.xml" ContentType="application/vnd.openxmlformats-officedocument.presentationml.tags+xml"/>
  <Override PartName="/ppt/tags/tag787.xml" ContentType="application/vnd.openxmlformats-officedocument.presentationml.tags+xml"/>
  <Override PartName="/ppt/tags/tag788.xml" ContentType="application/vnd.openxmlformats-officedocument.presentationml.tags+xml"/>
  <Override PartName="/ppt/tags/tag789.xml" ContentType="application/vnd.openxmlformats-officedocument.presentationml.tags+xml"/>
  <Override PartName="/ppt/tags/tag79.xml" ContentType="application/vnd.openxmlformats-officedocument.presentationml.tags+xml"/>
  <Override PartName="/ppt/tags/tag790.xml" ContentType="application/vnd.openxmlformats-officedocument.presentationml.tags+xml"/>
  <Override PartName="/ppt/tags/tag791.xml" ContentType="application/vnd.openxmlformats-officedocument.presentationml.tags+xml"/>
  <Override PartName="/ppt/tags/tag792.xml" ContentType="application/vnd.openxmlformats-officedocument.presentationml.tags+xml"/>
  <Override PartName="/ppt/tags/tag793.xml" ContentType="application/vnd.openxmlformats-officedocument.presentationml.tags+xml"/>
  <Override PartName="/ppt/tags/tag794.xml" ContentType="application/vnd.openxmlformats-officedocument.presentationml.tags+xml"/>
  <Override PartName="/ppt/tags/tag795.xml" ContentType="application/vnd.openxmlformats-officedocument.presentationml.tags+xml"/>
  <Override PartName="/ppt/tags/tag796.xml" ContentType="application/vnd.openxmlformats-officedocument.presentationml.tags+xml"/>
  <Override PartName="/ppt/tags/tag797.xml" ContentType="application/vnd.openxmlformats-officedocument.presentationml.tags+xml"/>
  <Override PartName="/ppt/tags/tag798.xml" ContentType="application/vnd.openxmlformats-officedocument.presentationml.tags+xml"/>
  <Override PartName="/ppt/tags/tag79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00.xml" ContentType="application/vnd.openxmlformats-officedocument.presentationml.tags+xml"/>
  <Override PartName="/ppt/tags/tag801.xml" ContentType="application/vnd.openxmlformats-officedocument.presentationml.tags+xml"/>
  <Override PartName="/ppt/tags/tag802.xml" ContentType="application/vnd.openxmlformats-officedocument.presentationml.tags+xml"/>
  <Override PartName="/ppt/tags/tag803.xml" ContentType="application/vnd.openxmlformats-officedocument.presentationml.tags+xml"/>
  <Override PartName="/ppt/tags/tag804.xml" ContentType="application/vnd.openxmlformats-officedocument.presentationml.tags+xml"/>
  <Override PartName="/ppt/tags/tag805.xml" ContentType="application/vnd.openxmlformats-officedocument.presentationml.tags+xml"/>
  <Override PartName="/ppt/tags/tag806.xml" ContentType="application/vnd.openxmlformats-officedocument.presentationml.tags+xml"/>
  <Override PartName="/ppt/tags/tag807.xml" ContentType="application/vnd.openxmlformats-officedocument.presentationml.tags+xml"/>
  <Override PartName="/ppt/tags/tag808.xml" ContentType="application/vnd.openxmlformats-officedocument.presentationml.tags+xml"/>
  <Override PartName="/ppt/tags/tag809.xml" ContentType="application/vnd.openxmlformats-officedocument.presentationml.tags+xml"/>
  <Override PartName="/ppt/tags/tag81.xml" ContentType="application/vnd.openxmlformats-officedocument.presentationml.tags+xml"/>
  <Override PartName="/ppt/tags/tag810.xml" ContentType="application/vnd.openxmlformats-officedocument.presentationml.tags+xml"/>
  <Override PartName="/ppt/tags/tag811.xml" ContentType="application/vnd.openxmlformats-officedocument.presentationml.tags+xml"/>
  <Override PartName="/ppt/tags/tag812.xml" ContentType="application/vnd.openxmlformats-officedocument.presentationml.tags+xml"/>
  <Override PartName="/ppt/tags/tag813.xml" ContentType="application/vnd.openxmlformats-officedocument.presentationml.tags+xml"/>
  <Override PartName="/ppt/tags/tag814.xml" ContentType="application/vnd.openxmlformats-officedocument.presentationml.tags+xml"/>
  <Override PartName="/ppt/tags/tag815.xml" ContentType="application/vnd.openxmlformats-officedocument.presentationml.tags+xml"/>
  <Override PartName="/ppt/tags/tag816.xml" ContentType="application/vnd.openxmlformats-officedocument.presentationml.tags+xml"/>
  <Override PartName="/ppt/tags/tag817.xml" ContentType="application/vnd.openxmlformats-officedocument.presentationml.tags+xml"/>
  <Override PartName="/ppt/tags/tag818.xml" ContentType="application/vnd.openxmlformats-officedocument.presentationml.tags+xml"/>
  <Override PartName="/ppt/tags/tag819.xml" ContentType="application/vnd.openxmlformats-officedocument.presentationml.tags+xml"/>
  <Override PartName="/ppt/tags/tag82.xml" ContentType="application/vnd.openxmlformats-officedocument.presentationml.tags+xml"/>
  <Override PartName="/ppt/tags/tag820.xml" ContentType="application/vnd.openxmlformats-officedocument.presentationml.tags+xml"/>
  <Override PartName="/ppt/tags/tag821.xml" ContentType="application/vnd.openxmlformats-officedocument.presentationml.tags+xml"/>
  <Override PartName="/ppt/tags/tag822.xml" ContentType="application/vnd.openxmlformats-officedocument.presentationml.tags+xml"/>
  <Override PartName="/ppt/tags/tag823.xml" ContentType="application/vnd.openxmlformats-officedocument.presentationml.tags+xml"/>
  <Override PartName="/ppt/tags/tag824.xml" ContentType="application/vnd.openxmlformats-officedocument.presentationml.tags+xml"/>
  <Override PartName="/ppt/tags/tag825.xml" ContentType="application/vnd.openxmlformats-officedocument.presentationml.tags+xml"/>
  <Override PartName="/ppt/tags/tag826.xml" ContentType="application/vnd.openxmlformats-officedocument.presentationml.tags+xml"/>
  <Override PartName="/ppt/tags/tag827.xml" ContentType="application/vnd.openxmlformats-officedocument.presentationml.tags+xml"/>
  <Override PartName="/ppt/tags/tag828.xml" ContentType="application/vnd.openxmlformats-officedocument.presentationml.tags+xml"/>
  <Override PartName="/ppt/tags/tag829.xml" ContentType="application/vnd.openxmlformats-officedocument.presentationml.tags+xml"/>
  <Override PartName="/ppt/tags/tag83.xml" ContentType="application/vnd.openxmlformats-officedocument.presentationml.tags+xml"/>
  <Override PartName="/ppt/tags/tag830.xml" ContentType="application/vnd.openxmlformats-officedocument.presentationml.tags+xml"/>
  <Override PartName="/ppt/tags/tag831.xml" ContentType="application/vnd.openxmlformats-officedocument.presentationml.tags+xml"/>
  <Override PartName="/ppt/tags/tag832.xml" ContentType="application/vnd.openxmlformats-officedocument.presentationml.tags+xml"/>
  <Override PartName="/ppt/tags/tag833.xml" ContentType="application/vnd.openxmlformats-officedocument.presentationml.tags+xml"/>
  <Override PartName="/ppt/tags/tag834.xml" ContentType="application/vnd.openxmlformats-officedocument.presentationml.tags+xml"/>
  <Override PartName="/ppt/tags/tag835.xml" ContentType="application/vnd.openxmlformats-officedocument.presentationml.tags+xml"/>
  <Override PartName="/ppt/tags/tag836.xml" ContentType="application/vnd.openxmlformats-officedocument.presentationml.tags+xml"/>
  <Override PartName="/ppt/tags/tag837.xml" ContentType="application/vnd.openxmlformats-officedocument.presentationml.tags+xml"/>
  <Override PartName="/ppt/tags/tag838.xml" ContentType="application/vnd.openxmlformats-officedocument.presentationml.tags+xml"/>
  <Override PartName="/ppt/tags/tag839.xml" ContentType="application/vnd.openxmlformats-officedocument.presentationml.tags+xml"/>
  <Override PartName="/ppt/tags/tag84.xml" ContentType="application/vnd.openxmlformats-officedocument.presentationml.tags+xml"/>
  <Override PartName="/ppt/tags/tag840.xml" ContentType="application/vnd.openxmlformats-officedocument.presentationml.tags+xml"/>
  <Override PartName="/ppt/tags/tag841.xml" ContentType="application/vnd.openxmlformats-officedocument.presentationml.tags+xml"/>
  <Override PartName="/ppt/tags/tag842.xml" ContentType="application/vnd.openxmlformats-officedocument.presentationml.tags+xml"/>
  <Override PartName="/ppt/tags/tag843.xml" ContentType="application/vnd.openxmlformats-officedocument.presentationml.tags+xml"/>
  <Override PartName="/ppt/tags/tag844.xml" ContentType="application/vnd.openxmlformats-officedocument.presentationml.tags+xml"/>
  <Override PartName="/ppt/tags/tag845.xml" ContentType="application/vnd.openxmlformats-officedocument.presentationml.tags+xml"/>
  <Override PartName="/ppt/tags/tag846.xml" ContentType="application/vnd.openxmlformats-officedocument.presentationml.tags+xml"/>
  <Override PartName="/ppt/tags/tag847.xml" ContentType="application/vnd.openxmlformats-officedocument.presentationml.tags+xml"/>
  <Override PartName="/ppt/tags/tag848.xml" ContentType="application/vnd.openxmlformats-officedocument.presentationml.tags+xml"/>
  <Override PartName="/ppt/tags/tag849.xml" ContentType="application/vnd.openxmlformats-officedocument.presentationml.tags+xml"/>
  <Override PartName="/ppt/tags/tag85.xml" ContentType="application/vnd.openxmlformats-officedocument.presentationml.tags+xml"/>
  <Override PartName="/ppt/tags/tag850.xml" ContentType="application/vnd.openxmlformats-officedocument.presentationml.tags+xml"/>
  <Override PartName="/ppt/tags/tag851.xml" ContentType="application/vnd.openxmlformats-officedocument.presentationml.tags+xml"/>
  <Override PartName="/ppt/tags/tag852.xml" ContentType="application/vnd.openxmlformats-officedocument.presentationml.tags+xml"/>
  <Override PartName="/ppt/tags/tag853.xml" ContentType="application/vnd.openxmlformats-officedocument.presentationml.tags+xml"/>
  <Override PartName="/ppt/tags/tag854.xml" ContentType="application/vnd.openxmlformats-officedocument.presentationml.tags+xml"/>
  <Override PartName="/ppt/tags/tag855.xml" ContentType="application/vnd.openxmlformats-officedocument.presentationml.tags+xml"/>
  <Override PartName="/ppt/tags/tag856.xml" ContentType="application/vnd.openxmlformats-officedocument.presentationml.tags+xml"/>
  <Override PartName="/ppt/tags/tag857.xml" ContentType="application/vnd.openxmlformats-officedocument.presentationml.tags+xml"/>
  <Override PartName="/ppt/tags/tag858.xml" ContentType="application/vnd.openxmlformats-officedocument.presentationml.tags+xml"/>
  <Override PartName="/ppt/tags/tag859.xml" ContentType="application/vnd.openxmlformats-officedocument.presentationml.tags+xml"/>
  <Override PartName="/ppt/tags/tag86.xml" ContentType="application/vnd.openxmlformats-officedocument.presentationml.tags+xml"/>
  <Override PartName="/ppt/tags/tag860.xml" ContentType="application/vnd.openxmlformats-officedocument.presentationml.tags+xml"/>
  <Override PartName="/ppt/tags/tag861.xml" ContentType="application/vnd.openxmlformats-officedocument.presentationml.tags+xml"/>
  <Override PartName="/ppt/tags/tag862.xml" ContentType="application/vnd.openxmlformats-officedocument.presentationml.tags+xml"/>
  <Override PartName="/ppt/tags/tag863.xml" ContentType="application/vnd.openxmlformats-officedocument.presentationml.tags+xml"/>
  <Override PartName="/ppt/tags/tag864.xml" ContentType="application/vnd.openxmlformats-officedocument.presentationml.tags+xml"/>
  <Override PartName="/ppt/tags/tag865.xml" ContentType="application/vnd.openxmlformats-officedocument.presentationml.tags+xml"/>
  <Override PartName="/ppt/tags/tag866.xml" ContentType="application/vnd.openxmlformats-officedocument.presentationml.tags+xml"/>
  <Override PartName="/ppt/tags/tag867.xml" ContentType="application/vnd.openxmlformats-officedocument.presentationml.tags+xml"/>
  <Override PartName="/ppt/tags/tag868.xml" ContentType="application/vnd.openxmlformats-officedocument.presentationml.tags+xml"/>
  <Override PartName="/ppt/tags/tag869.xml" ContentType="application/vnd.openxmlformats-officedocument.presentationml.tags+xml"/>
  <Override PartName="/ppt/tags/tag87.xml" ContentType="application/vnd.openxmlformats-officedocument.presentationml.tags+xml"/>
  <Override PartName="/ppt/tags/tag870.xml" ContentType="application/vnd.openxmlformats-officedocument.presentationml.tags+xml"/>
  <Override PartName="/ppt/tags/tag871.xml" ContentType="application/vnd.openxmlformats-officedocument.presentationml.tags+xml"/>
  <Override PartName="/ppt/tags/tag872.xml" ContentType="application/vnd.openxmlformats-officedocument.presentationml.tags+xml"/>
  <Override PartName="/ppt/tags/tag873.xml" ContentType="application/vnd.openxmlformats-officedocument.presentationml.tags+xml"/>
  <Override PartName="/ppt/tags/tag874.xml" ContentType="application/vnd.openxmlformats-officedocument.presentationml.tags+xml"/>
  <Override PartName="/ppt/tags/tag875.xml" ContentType="application/vnd.openxmlformats-officedocument.presentationml.tags+xml"/>
  <Override PartName="/ppt/tags/tag876.xml" ContentType="application/vnd.openxmlformats-officedocument.presentationml.tags+xml"/>
  <Override PartName="/ppt/tags/tag877.xml" ContentType="application/vnd.openxmlformats-officedocument.presentationml.tags+xml"/>
  <Override PartName="/ppt/tags/tag878.xml" ContentType="application/vnd.openxmlformats-officedocument.presentationml.tags+xml"/>
  <Override PartName="/ppt/tags/tag879.xml" ContentType="application/vnd.openxmlformats-officedocument.presentationml.tags+xml"/>
  <Override PartName="/ppt/tags/tag88.xml" ContentType="application/vnd.openxmlformats-officedocument.presentationml.tags+xml"/>
  <Override PartName="/ppt/tags/tag880.xml" ContentType="application/vnd.openxmlformats-officedocument.presentationml.tags+xml"/>
  <Override PartName="/ppt/tags/tag881.xml" ContentType="application/vnd.openxmlformats-officedocument.presentationml.tags+xml"/>
  <Override PartName="/ppt/tags/tag882.xml" ContentType="application/vnd.openxmlformats-officedocument.presentationml.tags+xml"/>
  <Override PartName="/ppt/tags/tag883.xml" ContentType="application/vnd.openxmlformats-officedocument.presentationml.tags+xml"/>
  <Override PartName="/ppt/tags/tag884.xml" ContentType="application/vnd.openxmlformats-officedocument.presentationml.tags+xml"/>
  <Override PartName="/ppt/tags/tag885.xml" ContentType="application/vnd.openxmlformats-officedocument.presentationml.tags+xml"/>
  <Override PartName="/ppt/tags/tag886.xml" ContentType="application/vnd.openxmlformats-officedocument.presentationml.tags+xml"/>
  <Override PartName="/ppt/tags/tag887.xml" ContentType="application/vnd.openxmlformats-officedocument.presentationml.tags+xml"/>
  <Override PartName="/ppt/tags/tag888.xml" ContentType="application/vnd.openxmlformats-officedocument.presentationml.tags+xml"/>
  <Override PartName="/ppt/tags/tag889.xml" ContentType="application/vnd.openxmlformats-officedocument.presentationml.tags+xml"/>
  <Override PartName="/ppt/tags/tag89.xml" ContentType="application/vnd.openxmlformats-officedocument.presentationml.tags+xml"/>
  <Override PartName="/ppt/tags/tag890.xml" ContentType="application/vnd.openxmlformats-officedocument.presentationml.tags+xml"/>
  <Override PartName="/ppt/tags/tag891.xml" ContentType="application/vnd.openxmlformats-officedocument.presentationml.tags+xml"/>
  <Override PartName="/ppt/tags/tag892.xml" ContentType="application/vnd.openxmlformats-officedocument.presentationml.tags+xml"/>
  <Override PartName="/ppt/tags/tag893.xml" ContentType="application/vnd.openxmlformats-officedocument.presentationml.tags+xml"/>
  <Override PartName="/ppt/tags/tag894.xml" ContentType="application/vnd.openxmlformats-officedocument.presentationml.tags+xml"/>
  <Override PartName="/ppt/tags/tag895.xml" ContentType="application/vnd.openxmlformats-officedocument.presentationml.tags+xml"/>
  <Override PartName="/ppt/tags/tag896.xml" ContentType="application/vnd.openxmlformats-officedocument.presentationml.tags+xml"/>
  <Override PartName="/ppt/tags/tag897.xml" ContentType="application/vnd.openxmlformats-officedocument.presentationml.tags+xml"/>
  <Override PartName="/ppt/tags/tag898.xml" ContentType="application/vnd.openxmlformats-officedocument.presentationml.tags+xml"/>
  <Override PartName="/ppt/tags/tag89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00.xml" ContentType="application/vnd.openxmlformats-officedocument.presentationml.tags+xml"/>
  <Override PartName="/ppt/tags/tag901.xml" ContentType="application/vnd.openxmlformats-officedocument.presentationml.tags+xml"/>
  <Override PartName="/ppt/tags/tag902.xml" ContentType="application/vnd.openxmlformats-officedocument.presentationml.tags+xml"/>
  <Override PartName="/ppt/tags/tag903.xml" ContentType="application/vnd.openxmlformats-officedocument.presentationml.tags+xml"/>
  <Override PartName="/ppt/tags/tag904.xml" ContentType="application/vnd.openxmlformats-officedocument.presentationml.tags+xml"/>
  <Override PartName="/ppt/tags/tag905.xml" ContentType="application/vnd.openxmlformats-officedocument.presentationml.tags+xml"/>
  <Override PartName="/ppt/tags/tag906.xml" ContentType="application/vnd.openxmlformats-officedocument.presentationml.tags+xml"/>
  <Override PartName="/ppt/tags/tag907.xml" ContentType="application/vnd.openxmlformats-officedocument.presentationml.tags+xml"/>
  <Override PartName="/ppt/tags/tag908.xml" ContentType="application/vnd.openxmlformats-officedocument.presentationml.tags+xml"/>
  <Override PartName="/ppt/tags/tag909.xml" ContentType="application/vnd.openxmlformats-officedocument.presentationml.tags+xml"/>
  <Override PartName="/ppt/tags/tag91.xml" ContentType="application/vnd.openxmlformats-officedocument.presentationml.tags+xml"/>
  <Override PartName="/ppt/tags/tag910.xml" ContentType="application/vnd.openxmlformats-officedocument.presentationml.tags+xml"/>
  <Override PartName="/ppt/tags/tag911.xml" ContentType="application/vnd.openxmlformats-officedocument.presentationml.tags+xml"/>
  <Override PartName="/ppt/tags/tag912.xml" ContentType="application/vnd.openxmlformats-officedocument.presentationml.tags+xml"/>
  <Override PartName="/ppt/tags/tag913.xml" ContentType="application/vnd.openxmlformats-officedocument.presentationml.tags+xml"/>
  <Override PartName="/ppt/tags/tag914.xml" ContentType="application/vnd.openxmlformats-officedocument.presentationml.tags+xml"/>
  <Override PartName="/ppt/tags/tag915.xml" ContentType="application/vnd.openxmlformats-officedocument.presentationml.tags+xml"/>
  <Override PartName="/ppt/tags/tag916.xml" ContentType="application/vnd.openxmlformats-officedocument.presentationml.tags+xml"/>
  <Override PartName="/ppt/tags/tag917.xml" ContentType="application/vnd.openxmlformats-officedocument.presentationml.tags+xml"/>
  <Override PartName="/ppt/tags/tag918.xml" ContentType="application/vnd.openxmlformats-officedocument.presentationml.tags+xml"/>
  <Override PartName="/ppt/tags/tag919.xml" ContentType="application/vnd.openxmlformats-officedocument.presentationml.tags+xml"/>
  <Override PartName="/ppt/tags/tag92.xml" ContentType="application/vnd.openxmlformats-officedocument.presentationml.tags+xml"/>
  <Override PartName="/ppt/tags/tag920.xml" ContentType="application/vnd.openxmlformats-officedocument.presentationml.tags+xml"/>
  <Override PartName="/ppt/tags/tag921.xml" ContentType="application/vnd.openxmlformats-officedocument.presentationml.tags+xml"/>
  <Override PartName="/ppt/tags/tag922.xml" ContentType="application/vnd.openxmlformats-officedocument.presentationml.tags+xml"/>
  <Override PartName="/ppt/tags/tag923.xml" ContentType="application/vnd.openxmlformats-officedocument.presentationml.tags+xml"/>
  <Override PartName="/ppt/tags/tag924.xml" ContentType="application/vnd.openxmlformats-officedocument.presentationml.tags+xml"/>
  <Override PartName="/ppt/tags/tag925.xml" ContentType="application/vnd.openxmlformats-officedocument.presentationml.tags+xml"/>
  <Override PartName="/ppt/tags/tag926.xml" ContentType="application/vnd.openxmlformats-officedocument.presentationml.tags+xml"/>
  <Override PartName="/ppt/tags/tag927.xml" ContentType="application/vnd.openxmlformats-officedocument.presentationml.tags+xml"/>
  <Override PartName="/ppt/tags/tag928.xml" ContentType="application/vnd.openxmlformats-officedocument.presentationml.tags+xml"/>
  <Override PartName="/ppt/tags/tag929.xml" ContentType="application/vnd.openxmlformats-officedocument.presentationml.tags+xml"/>
  <Override PartName="/ppt/tags/tag93.xml" ContentType="application/vnd.openxmlformats-officedocument.presentationml.tags+xml"/>
  <Override PartName="/ppt/tags/tag930.xml" ContentType="application/vnd.openxmlformats-officedocument.presentationml.tags+xml"/>
  <Override PartName="/ppt/tags/tag931.xml" ContentType="application/vnd.openxmlformats-officedocument.presentationml.tags+xml"/>
  <Override PartName="/ppt/tags/tag932.xml" ContentType="application/vnd.openxmlformats-officedocument.presentationml.tags+xml"/>
  <Override PartName="/ppt/tags/tag933.xml" ContentType="application/vnd.openxmlformats-officedocument.presentationml.tags+xml"/>
  <Override PartName="/ppt/tags/tag934.xml" ContentType="application/vnd.openxmlformats-officedocument.presentationml.tags+xml"/>
  <Override PartName="/ppt/tags/tag935.xml" ContentType="application/vnd.openxmlformats-officedocument.presentationml.tags+xml"/>
  <Override PartName="/ppt/tags/tag936.xml" ContentType="application/vnd.openxmlformats-officedocument.presentationml.tags+xml"/>
  <Override PartName="/ppt/tags/tag937.xml" ContentType="application/vnd.openxmlformats-officedocument.presentationml.tags+xml"/>
  <Override PartName="/ppt/tags/tag938.xml" ContentType="application/vnd.openxmlformats-officedocument.presentationml.tags+xml"/>
  <Override PartName="/ppt/tags/tag939.xml" ContentType="application/vnd.openxmlformats-officedocument.presentationml.tags+xml"/>
  <Override PartName="/ppt/tags/tag94.xml" ContentType="application/vnd.openxmlformats-officedocument.presentationml.tags+xml"/>
  <Override PartName="/ppt/tags/tag940.xml" ContentType="application/vnd.openxmlformats-officedocument.presentationml.tags+xml"/>
  <Override PartName="/ppt/tags/tag941.xml" ContentType="application/vnd.openxmlformats-officedocument.presentationml.tags+xml"/>
  <Override PartName="/ppt/tags/tag942.xml" ContentType="application/vnd.openxmlformats-officedocument.presentationml.tags+xml"/>
  <Override PartName="/ppt/tags/tag943.xml" ContentType="application/vnd.openxmlformats-officedocument.presentationml.tags+xml"/>
  <Override PartName="/ppt/tags/tag944.xml" ContentType="application/vnd.openxmlformats-officedocument.presentationml.tags+xml"/>
  <Override PartName="/ppt/tags/tag945.xml" ContentType="application/vnd.openxmlformats-officedocument.presentationml.tags+xml"/>
  <Override PartName="/ppt/tags/tag946.xml" ContentType="application/vnd.openxmlformats-officedocument.presentationml.tags+xml"/>
  <Override PartName="/ppt/tags/tag947.xml" ContentType="application/vnd.openxmlformats-officedocument.presentationml.tags+xml"/>
  <Override PartName="/ppt/tags/tag948.xml" ContentType="application/vnd.openxmlformats-officedocument.presentationml.tags+xml"/>
  <Override PartName="/ppt/tags/tag949.xml" ContentType="application/vnd.openxmlformats-officedocument.presentationml.tags+xml"/>
  <Override PartName="/ppt/tags/tag95.xml" ContentType="application/vnd.openxmlformats-officedocument.presentationml.tags+xml"/>
  <Override PartName="/ppt/tags/tag950.xml" ContentType="application/vnd.openxmlformats-officedocument.presentationml.tags+xml"/>
  <Override PartName="/ppt/tags/tag951.xml" ContentType="application/vnd.openxmlformats-officedocument.presentationml.tags+xml"/>
  <Override PartName="/ppt/tags/tag952.xml" ContentType="application/vnd.openxmlformats-officedocument.presentationml.tags+xml"/>
  <Override PartName="/ppt/tags/tag953.xml" ContentType="application/vnd.openxmlformats-officedocument.presentationml.tags+xml"/>
  <Override PartName="/ppt/tags/tag954.xml" ContentType="application/vnd.openxmlformats-officedocument.presentationml.tags+xml"/>
  <Override PartName="/ppt/tags/tag955.xml" ContentType="application/vnd.openxmlformats-officedocument.presentationml.tags+xml"/>
  <Override PartName="/ppt/tags/tag956.xml" ContentType="application/vnd.openxmlformats-officedocument.presentationml.tags+xml"/>
  <Override PartName="/ppt/tags/tag957.xml" ContentType="application/vnd.openxmlformats-officedocument.presentationml.tags+xml"/>
  <Override PartName="/ppt/tags/tag958.xml" ContentType="application/vnd.openxmlformats-officedocument.presentationml.tags+xml"/>
  <Override PartName="/ppt/tags/tag959.xml" ContentType="application/vnd.openxmlformats-officedocument.presentationml.tags+xml"/>
  <Override PartName="/ppt/tags/tag96.xml" ContentType="application/vnd.openxmlformats-officedocument.presentationml.tags+xml"/>
  <Override PartName="/ppt/tags/tag960.xml" ContentType="application/vnd.openxmlformats-officedocument.presentationml.tags+xml"/>
  <Override PartName="/ppt/tags/tag961.xml" ContentType="application/vnd.openxmlformats-officedocument.presentationml.tags+xml"/>
  <Override PartName="/ppt/tags/tag962.xml" ContentType="application/vnd.openxmlformats-officedocument.presentationml.tags+xml"/>
  <Override PartName="/ppt/tags/tag963.xml" ContentType="application/vnd.openxmlformats-officedocument.presentationml.tags+xml"/>
  <Override PartName="/ppt/tags/tag964.xml" ContentType="application/vnd.openxmlformats-officedocument.presentationml.tags+xml"/>
  <Override PartName="/ppt/tags/tag965.xml" ContentType="application/vnd.openxmlformats-officedocument.presentationml.tags+xml"/>
  <Override PartName="/ppt/tags/tag966.xml" ContentType="application/vnd.openxmlformats-officedocument.presentationml.tags+xml"/>
  <Override PartName="/ppt/tags/tag967.xml" ContentType="application/vnd.openxmlformats-officedocument.presentationml.tags+xml"/>
  <Override PartName="/ppt/tags/tag968.xml" ContentType="application/vnd.openxmlformats-officedocument.presentationml.tags+xml"/>
  <Override PartName="/ppt/tags/tag969.xml" ContentType="application/vnd.openxmlformats-officedocument.presentationml.tags+xml"/>
  <Override PartName="/ppt/tags/tag97.xml" ContentType="application/vnd.openxmlformats-officedocument.presentationml.tags+xml"/>
  <Override PartName="/ppt/tags/tag970.xml" ContentType="application/vnd.openxmlformats-officedocument.presentationml.tags+xml"/>
  <Override PartName="/ppt/tags/tag971.xml" ContentType="application/vnd.openxmlformats-officedocument.presentationml.tags+xml"/>
  <Override PartName="/ppt/tags/tag972.xml" ContentType="application/vnd.openxmlformats-officedocument.presentationml.tags+xml"/>
  <Override PartName="/ppt/tags/tag973.xml" ContentType="application/vnd.openxmlformats-officedocument.presentationml.tags+xml"/>
  <Override PartName="/ppt/tags/tag974.xml" ContentType="application/vnd.openxmlformats-officedocument.presentationml.tags+xml"/>
  <Override PartName="/ppt/tags/tag975.xml" ContentType="application/vnd.openxmlformats-officedocument.presentationml.tags+xml"/>
  <Override PartName="/ppt/tags/tag976.xml" ContentType="application/vnd.openxmlformats-officedocument.presentationml.tags+xml"/>
  <Override PartName="/ppt/tags/tag977.xml" ContentType="application/vnd.openxmlformats-officedocument.presentationml.tags+xml"/>
  <Override PartName="/ppt/tags/tag978.xml" ContentType="application/vnd.openxmlformats-officedocument.presentationml.tags+xml"/>
  <Override PartName="/ppt/tags/tag979.xml" ContentType="application/vnd.openxmlformats-officedocument.presentationml.tags+xml"/>
  <Override PartName="/ppt/tags/tag98.xml" ContentType="application/vnd.openxmlformats-officedocument.presentationml.tags+xml"/>
  <Override PartName="/ppt/tags/tag980.xml" ContentType="application/vnd.openxmlformats-officedocument.presentationml.tags+xml"/>
  <Override PartName="/ppt/tags/tag981.xml" ContentType="application/vnd.openxmlformats-officedocument.presentationml.tags+xml"/>
  <Override PartName="/ppt/tags/tag982.xml" ContentType="application/vnd.openxmlformats-officedocument.presentationml.tags+xml"/>
  <Override PartName="/ppt/tags/tag983.xml" ContentType="application/vnd.openxmlformats-officedocument.presentationml.tags+xml"/>
  <Override PartName="/ppt/tags/tag984.xml" ContentType="application/vnd.openxmlformats-officedocument.presentationml.tags+xml"/>
  <Override PartName="/ppt/tags/tag985.xml" ContentType="application/vnd.openxmlformats-officedocument.presentationml.tags+xml"/>
  <Override PartName="/ppt/tags/tag986.xml" ContentType="application/vnd.openxmlformats-officedocument.presentationml.tags+xml"/>
  <Override PartName="/ppt/tags/tag987.xml" ContentType="application/vnd.openxmlformats-officedocument.presentationml.tags+xml"/>
  <Override PartName="/ppt/tags/tag988.xml" ContentType="application/vnd.openxmlformats-officedocument.presentationml.tags+xml"/>
  <Override PartName="/ppt/tags/tag989.xml" ContentType="application/vnd.openxmlformats-officedocument.presentationml.tags+xml"/>
  <Override PartName="/ppt/tags/tag99.xml" ContentType="application/vnd.openxmlformats-officedocument.presentationml.tags+xml"/>
  <Override PartName="/ppt/tags/tag990.xml" ContentType="application/vnd.openxmlformats-officedocument.presentationml.tags+xml"/>
  <Override PartName="/ppt/tags/tag991.xml" ContentType="application/vnd.openxmlformats-officedocument.presentationml.tags+xml"/>
  <Override PartName="/ppt/tags/tag992.xml" ContentType="application/vnd.openxmlformats-officedocument.presentationml.tags+xml"/>
  <Override PartName="/ppt/tags/tag993.xml" ContentType="application/vnd.openxmlformats-officedocument.presentationml.tags+xml"/>
  <Override PartName="/ppt/tags/tag994.xml" ContentType="application/vnd.openxmlformats-officedocument.presentationml.tags+xml"/>
  <Override PartName="/ppt/tags/tag995.xml" ContentType="application/vnd.openxmlformats-officedocument.presentationml.tags+xml"/>
  <Override PartName="/ppt/tags/tag996.xml" ContentType="application/vnd.openxmlformats-officedocument.presentationml.tags+xml"/>
  <Override PartName="/ppt/tags/tag997.xml" ContentType="application/vnd.openxmlformats-officedocument.presentationml.tags+xml"/>
  <Override PartName="/ppt/tags/tag998.xml" ContentType="application/vnd.openxmlformats-officedocument.presentationml.tags+xml"/>
  <Override PartName="/ppt/tags/tag9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2" r:id="rId2"/>
  </p:sldMasterIdLst>
  <p:notesMasterIdLst>
    <p:notesMasterId r:id="rId3"/>
  </p:notesMasterIdLst>
  <p:sldIdLst>
    <p:sldId id="259" r:id="rId4"/>
    <p:sldId id="262" r:id="rId5"/>
    <p:sldId id="265" r:id="rId6"/>
    <p:sldId id="268" r:id="rId7"/>
    <p:sldId id="271" r:id="rId8"/>
    <p:sldId id="274" r:id="rId9"/>
    <p:sldId id="277" r:id="rId10"/>
    <p:sldId id="280" r:id="rId11"/>
    <p:sldId id="283" r:id="rId12"/>
    <p:sldId id="286" r:id="rId13"/>
    <p:sldId id="289" r:id="rId14"/>
    <p:sldId id="292" r:id="rId15"/>
    <p:sldId id="295" r:id="rId16"/>
    <p:sldId id="298" r:id="rId17"/>
    <p:sldId id="300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slide" Target="slides/slide12.xml" /><Relationship Id="rId16" Type="http://schemas.openxmlformats.org/officeDocument/2006/relationships/slide" Target="slides/slide13.xml" /><Relationship Id="rId17" Type="http://schemas.openxmlformats.org/officeDocument/2006/relationships/slide" Target="slides/slide14.xml" /><Relationship Id="rId18" Type="http://schemas.openxmlformats.org/officeDocument/2006/relationships/slide" Target="slides/slide15.xml" /><Relationship Id="rId19" Type="http://schemas.openxmlformats.org/officeDocument/2006/relationships/tags" Target="tags/tag1043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notesMaster" Target="notesMasters/notes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/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/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/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/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sp>
        <p:nvSpPr>
          <p:cNvPr id="1049408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9410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9412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.xml" /><Relationship Id="rId10" Type="http://schemas.openxmlformats.org/officeDocument/2006/relationships/tags" Target="../tags/tag10.xml" /><Relationship Id="rId100" Type="http://schemas.openxmlformats.org/officeDocument/2006/relationships/tags" Target="../tags/tag93.xml" /><Relationship Id="rId101" Type="http://schemas.openxmlformats.org/officeDocument/2006/relationships/tags" Target="../tags/tag94.xml" /><Relationship Id="rId102" Type="http://schemas.openxmlformats.org/officeDocument/2006/relationships/slideMaster" Target="../slideMasters/slideMaster2.xml" /><Relationship Id="rId11" Type="http://schemas.openxmlformats.org/officeDocument/2006/relationships/tags" Target="../tags/tag11.xml" /><Relationship Id="rId12" Type="http://schemas.openxmlformats.org/officeDocument/2006/relationships/tags" Target="../tags/tag12.xml" /><Relationship Id="rId13" Type="http://schemas.openxmlformats.org/officeDocument/2006/relationships/tags" Target="../tags/tag13.xml" /><Relationship Id="rId14" Type="http://schemas.openxmlformats.org/officeDocument/2006/relationships/tags" Target="../tags/tag14.xml" /><Relationship Id="rId15" Type="http://schemas.openxmlformats.org/officeDocument/2006/relationships/tags" Target="../tags/tag15.xml" /><Relationship Id="rId16" Type="http://schemas.openxmlformats.org/officeDocument/2006/relationships/tags" Target="../tags/tag16.xml" /><Relationship Id="rId17" Type="http://schemas.openxmlformats.org/officeDocument/2006/relationships/tags" Target="../tags/tag17.xml" /><Relationship Id="rId18" Type="http://schemas.openxmlformats.org/officeDocument/2006/relationships/tags" Target="../tags/tag18.xml" /><Relationship Id="rId19" Type="http://schemas.openxmlformats.org/officeDocument/2006/relationships/tags" Target="../tags/tag19.xml" /><Relationship Id="rId2" Type="http://schemas.openxmlformats.org/officeDocument/2006/relationships/tags" Target="../tags/tag2.xml" /><Relationship Id="rId20" Type="http://schemas.openxmlformats.org/officeDocument/2006/relationships/tags" Target="../tags/tag20.xml" /><Relationship Id="rId21" Type="http://schemas.openxmlformats.org/officeDocument/2006/relationships/tags" Target="../tags/tag21.xml" /><Relationship Id="rId22" Type="http://schemas.openxmlformats.org/officeDocument/2006/relationships/tags" Target="../tags/tag22.xml" /><Relationship Id="rId23" Type="http://schemas.openxmlformats.org/officeDocument/2006/relationships/tags" Target="../tags/tag23.xml" /><Relationship Id="rId24" Type="http://schemas.openxmlformats.org/officeDocument/2006/relationships/tags" Target="../tags/tag24.xml" /><Relationship Id="rId25" Type="http://schemas.openxmlformats.org/officeDocument/2006/relationships/tags" Target="../tags/tag25.xml" /><Relationship Id="rId26" Type="http://schemas.openxmlformats.org/officeDocument/2006/relationships/tags" Target="../tags/tag26.xml" /><Relationship Id="rId27" Type="http://schemas.openxmlformats.org/officeDocument/2006/relationships/tags" Target="../tags/tag27.xml" /><Relationship Id="rId28" Type="http://schemas.openxmlformats.org/officeDocument/2006/relationships/tags" Target="../tags/tag28.xml" /><Relationship Id="rId29" Type="http://schemas.openxmlformats.org/officeDocument/2006/relationships/tags" Target="../tags/tag29.xml" /><Relationship Id="rId3" Type="http://schemas.openxmlformats.org/officeDocument/2006/relationships/tags" Target="../tags/tag3.xml" /><Relationship Id="rId30" Type="http://schemas.openxmlformats.org/officeDocument/2006/relationships/tags" Target="../tags/tag30.xml" /><Relationship Id="rId31" Type="http://schemas.openxmlformats.org/officeDocument/2006/relationships/tags" Target="../tags/tag31.xml" /><Relationship Id="rId32" Type="http://schemas.openxmlformats.org/officeDocument/2006/relationships/tags" Target="../tags/tag32.xml" /><Relationship Id="rId33" Type="http://schemas.openxmlformats.org/officeDocument/2006/relationships/tags" Target="../tags/tag33.xml" /><Relationship Id="rId34" Type="http://schemas.openxmlformats.org/officeDocument/2006/relationships/tags" Target="../tags/tag34.xml" /><Relationship Id="rId35" Type="http://schemas.openxmlformats.org/officeDocument/2006/relationships/tags" Target="../tags/tag35.xml" /><Relationship Id="rId36" Type="http://schemas.openxmlformats.org/officeDocument/2006/relationships/tags" Target="../tags/tag36.xml" /><Relationship Id="rId37" Type="http://schemas.openxmlformats.org/officeDocument/2006/relationships/tags" Target="../tags/tag37.xml" /><Relationship Id="rId38" Type="http://schemas.openxmlformats.org/officeDocument/2006/relationships/tags" Target="../tags/tag38.xml" /><Relationship Id="rId39" Type="http://schemas.openxmlformats.org/officeDocument/2006/relationships/tags" Target="../tags/tag39.xml" /><Relationship Id="rId4" Type="http://schemas.openxmlformats.org/officeDocument/2006/relationships/tags" Target="../tags/tag4.xml" /><Relationship Id="rId40" Type="http://schemas.openxmlformats.org/officeDocument/2006/relationships/tags" Target="../tags/tag40.xml" /><Relationship Id="rId41" Type="http://schemas.openxmlformats.org/officeDocument/2006/relationships/tags" Target="../tags/tag41.xml" /><Relationship Id="rId42" Type="http://schemas.openxmlformats.org/officeDocument/2006/relationships/image" Target="../media/image1.png" /><Relationship Id="rId43" Type="http://schemas.openxmlformats.org/officeDocument/2006/relationships/tags" Target="../tags/tag42.xml" /><Relationship Id="rId44" Type="http://schemas.openxmlformats.org/officeDocument/2006/relationships/image" Target="../media/image2.png" /><Relationship Id="rId45" Type="http://schemas.openxmlformats.org/officeDocument/2006/relationships/tags" Target="../tags/tag43.xml" /><Relationship Id="rId46" Type="http://schemas.openxmlformats.org/officeDocument/2006/relationships/image" Target="../media/image3.png" /><Relationship Id="rId47" Type="http://schemas.openxmlformats.org/officeDocument/2006/relationships/tags" Target="../tags/tag44.xml" /><Relationship Id="rId48" Type="http://schemas.openxmlformats.org/officeDocument/2006/relationships/image" Target="../media/image4.png" /><Relationship Id="rId49" Type="http://schemas.openxmlformats.org/officeDocument/2006/relationships/tags" Target="../tags/tag45.xml" /><Relationship Id="rId5" Type="http://schemas.openxmlformats.org/officeDocument/2006/relationships/tags" Target="../tags/tag5.xml" /><Relationship Id="rId50" Type="http://schemas.openxmlformats.org/officeDocument/2006/relationships/image" Target="../media/image5.png" /><Relationship Id="rId51" Type="http://schemas.openxmlformats.org/officeDocument/2006/relationships/tags" Target="../tags/tag46.xml" /><Relationship Id="rId52" Type="http://schemas.openxmlformats.org/officeDocument/2006/relationships/image" Target="../media/image6.png" /><Relationship Id="rId53" Type="http://schemas.openxmlformats.org/officeDocument/2006/relationships/tags" Target="../tags/tag47.xml" /><Relationship Id="rId54" Type="http://schemas.openxmlformats.org/officeDocument/2006/relationships/tags" Target="../tags/tag48.xml" /><Relationship Id="rId55" Type="http://schemas.openxmlformats.org/officeDocument/2006/relationships/image" Target="../media/image7.png" /><Relationship Id="rId56" Type="http://schemas.openxmlformats.org/officeDocument/2006/relationships/tags" Target="../tags/tag49.xml" /><Relationship Id="rId57" Type="http://schemas.openxmlformats.org/officeDocument/2006/relationships/tags" Target="../tags/tag50.xml" /><Relationship Id="rId58" Type="http://schemas.openxmlformats.org/officeDocument/2006/relationships/tags" Target="../tags/tag51.xml" /><Relationship Id="rId59" Type="http://schemas.openxmlformats.org/officeDocument/2006/relationships/tags" Target="../tags/tag52.xml" /><Relationship Id="rId6" Type="http://schemas.openxmlformats.org/officeDocument/2006/relationships/tags" Target="../tags/tag6.xml" /><Relationship Id="rId60" Type="http://schemas.openxmlformats.org/officeDocument/2006/relationships/tags" Target="../tags/tag53.xml" /><Relationship Id="rId61" Type="http://schemas.openxmlformats.org/officeDocument/2006/relationships/tags" Target="../tags/tag54.xml" /><Relationship Id="rId62" Type="http://schemas.openxmlformats.org/officeDocument/2006/relationships/tags" Target="../tags/tag55.xml" /><Relationship Id="rId63" Type="http://schemas.openxmlformats.org/officeDocument/2006/relationships/tags" Target="../tags/tag56.xml" /><Relationship Id="rId64" Type="http://schemas.openxmlformats.org/officeDocument/2006/relationships/tags" Target="../tags/tag57.xml" /><Relationship Id="rId65" Type="http://schemas.openxmlformats.org/officeDocument/2006/relationships/tags" Target="../tags/tag58.xml" /><Relationship Id="rId66" Type="http://schemas.openxmlformats.org/officeDocument/2006/relationships/tags" Target="../tags/tag59.xml" /><Relationship Id="rId67" Type="http://schemas.openxmlformats.org/officeDocument/2006/relationships/tags" Target="../tags/tag60.xml" /><Relationship Id="rId68" Type="http://schemas.openxmlformats.org/officeDocument/2006/relationships/tags" Target="../tags/tag61.xml" /><Relationship Id="rId69" Type="http://schemas.openxmlformats.org/officeDocument/2006/relationships/tags" Target="../tags/tag62.xml" /><Relationship Id="rId7" Type="http://schemas.openxmlformats.org/officeDocument/2006/relationships/tags" Target="../tags/tag7.xml" /><Relationship Id="rId70" Type="http://schemas.openxmlformats.org/officeDocument/2006/relationships/tags" Target="../tags/tag63.xml" /><Relationship Id="rId71" Type="http://schemas.openxmlformats.org/officeDocument/2006/relationships/tags" Target="../tags/tag64.xml" /><Relationship Id="rId72" Type="http://schemas.openxmlformats.org/officeDocument/2006/relationships/tags" Target="../tags/tag65.xml" /><Relationship Id="rId73" Type="http://schemas.openxmlformats.org/officeDocument/2006/relationships/tags" Target="../tags/tag66.xml" /><Relationship Id="rId74" Type="http://schemas.openxmlformats.org/officeDocument/2006/relationships/tags" Target="../tags/tag67.xml" /><Relationship Id="rId75" Type="http://schemas.openxmlformats.org/officeDocument/2006/relationships/tags" Target="../tags/tag68.xml" /><Relationship Id="rId76" Type="http://schemas.openxmlformats.org/officeDocument/2006/relationships/tags" Target="../tags/tag69.xml" /><Relationship Id="rId77" Type="http://schemas.openxmlformats.org/officeDocument/2006/relationships/tags" Target="../tags/tag70.xml" /><Relationship Id="rId78" Type="http://schemas.openxmlformats.org/officeDocument/2006/relationships/tags" Target="../tags/tag71.xml" /><Relationship Id="rId79" Type="http://schemas.openxmlformats.org/officeDocument/2006/relationships/tags" Target="../tags/tag72.xml" /><Relationship Id="rId8" Type="http://schemas.openxmlformats.org/officeDocument/2006/relationships/tags" Target="../tags/tag8.xml" /><Relationship Id="rId80" Type="http://schemas.openxmlformats.org/officeDocument/2006/relationships/tags" Target="../tags/tag73.xml" /><Relationship Id="rId81" Type="http://schemas.openxmlformats.org/officeDocument/2006/relationships/tags" Target="../tags/tag74.xml" /><Relationship Id="rId82" Type="http://schemas.openxmlformats.org/officeDocument/2006/relationships/tags" Target="../tags/tag75.xml" /><Relationship Id="rId83" Type="http://schemas.openxmlformats.org/officeDocument/2006/relationships/tags" Target="../tags/tag76.xml" /><Relationship Id="rId84" Type="http://schemas.openxmlformats.org/officeDocument/2006/relationships/tags" Target="../tags/tag77.xml" /><Relationship Id="rId85" Type="http://schemas.openxmlformats.org/officeDocument/2006/relationships/tags" Target="../tags/tag78.xml" /><Relationship Id="rId86" Type="http://schemas.openxmlformats.org/officeDocument/2006/relationships/tags" Target="../tags/tag79.xml" /><Relationship Id="rId87" Type="http://schemas.openxmlformats.org/officeDocument/2006/relationships/tags" Target="../tags/tag80.xml" /><Relationship Id="rId88" Type="http://schemas.openxmlformats.org/officeDocument/2006/relationships/tags" Target="../tags/tag81.xml" /><Relationship Id="rId89" Type="http://schemas.openxmlformats.org/officeDocument/2006/relationships/tags" Target="../tags/tag82.xml" /><Relationship Id="rId9" Type="http://schemas.openxmlformats.org/officeDocument/2006/relationships/tags" Target="../tags/tag9.xml" /><Relationship Id="rId90" Type="http://schemas.openxmlformats.org/officeDocument/2006/relationships/tags" Target="../tags/tag83.xml" /><Relationship Id="rId91" Type="http://schemas.openxmlformats.org/officeDocument/2006/relationships/tags" Target="../tags/tag84.xml" /><Relationship Id="rId92" Type="http://schemas.openxmlformats.org/officeDocument/2006/relationships/tags" Target="../tags/tag85.xml" /><Relationship Id="rId93" Type="http://schemas.openxmlformats.org/officeDocument/2006/relationships/tags" Target="../tags/tag86.xml" /><Relationship Id="rId94" Type="http://schemas.openxmlformats.org/officeDocument/2006/relationships/tags" Target="../tags/tag87.xml" /><Relationship Id="rId95" Type="http://schemas.openxmlformats.org/officeDocument/2006/relationships/tags" Target="../tags/tag88.xml" /><Relationship Id="rId96" Type="http://schemas.openxmlformats.org/officeDocument/2006/relationships/tags" Target="../tags/tag89.xml" /><Relationship Id="rId97" Type="http://schemas.openxmlformats.org/officeDocument/2006/relationships/tags" Target="../tags/tag90.xml" /><Relationship Id="rId98" Type="http://schemas.openxmlformats.org/officeDocument/2006/relationships/tags" Target="../tags/tag91.xml" /><Relationship Id="rId99" Type="http://schemas.openxmlformats.org/officeDocument/2006/relationships/tags" Target="../tags/tag9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95.xml" /><Relationship Id="rId10" Type="http://schemas.openxmlformats.org/officeDocument/2006/relationships/tags" Target="../tags/tag104.xml" /><Relationship Id="rId11" Type="http://schemas.openxmlformats.org/officeDocument/2006/relationships/tags" Target="../tags/tag105.xml" /><Relationship Id="rId12" Type="http://schemas.openxmlformats.org/officeDocument/2006/relationships/tags" Target="../tags/tag106.xml" /><Relationship Id="rId13" Type="http://schemas.openxmlformats.org/officeDocument/2006/relationships/tags" Target="../tags/tag107.xml" /><Relationship Id="rId14" Type="http://schemas.openxmlformats.org/officeDocument/2006/relationships/tags" Target="../tags/tag108.xml" /><Relationship Id="rId15" Type="http://schemas.openxmlformats.org/officeDocument/2006/relationships/tags" Target="../tags/tag109.xml" /><Relationship Id="rId16" Type="http://schemas.openxmlformats.org/officeDocument/2006/relationships/tags" Target="../tags/tag110.xml" /><Relationship Id="rId17" Type="http://schemas.openxmlformats.org/officeDocument/2006/relationships/tags" Target="../tags/tag111.xml" /><Relationship Id="rId18" Type="http://schemas.openxmlformats.org/officeDocument/2006/relationships/tags" Target="../tags/tag112.xml" /><Relationship Id="rId19" Type="http://schemas.openxmlformats.org/officeDocument/2006/relationships/tags" Target="../tags/tag113.xml" /><Relationship Id="rId2" Type="http://schemas.openxmlformats.org/officeDocument/2006/relationships/tags" Target="../tags/tag96.xml" /><Relationship Id="rId20" Type="http://schemas.openxmlformats.org/officeDocument/2006/relationships/tags" Target="../tags/tag114.xml" /><Relationship Id="rId21" Type="http://schemas.openxmlformats.org/officeDocument/2006/relationships/tags" Target="../tags/tag115.xml" /><Relationship Id="rId22" Type="http://schemas.openxmlformats.org/officeDocument/2006/relationships/tags" Target="../tags/tag116.xml" /><Relationship Id="rId23" Type="http://schemas.openxmlformats.org/officeDocument/2006/relationships/tags" Target="../tags/tag117.xml" /><Relationship Id="rId24" Type="http://schemas.openxmlformats.org/officeDocument/2006/relationships/tags" Target="../tags/tag118.xml" /><Relationship Id="rId25" Type="http://schemas.openxmlformats.org/officeDocument/2006/relationships/tags" Target="../tags/tag119.xml" /><Relationship Id="rId26" Type="http://schemas.openxmlformats.org/officeDocument/2006/relationships/tags" Target="../tags/tag120.xml" /><Relationship Id="rId27" Type="http://schemas.openxmlformats.org/officeDocument/2006/relationships/tags" Target="../tags/tag121.xml" /><Relationship Id="rId28" Type="http://schemas.openxmlformats.org/officeDocument/2006/relationships/tags" Target="../tags/tag122.xml" /><Relationship Id="rId29" Type="http://schemas.openxmlformats.org/officeDocument/2006/relationships/tags" Target="../tags/tag123.xml" /><Relationship Id="rId3" Type="http://schemas.openxmlformats.org/officeDocument/2006/relationships/tags" Target="../tags/tag97.xml" /><Relationship Id="rId30" Type="http://schemas.openxmlformats.org/officeDocument/2006/relationships/tags" Target="../tags/tag124.xml" /><Relationship Id="rId31" Type="http://schemas.openxmlformats.org/officeDocument/2006/relationships/tags" Target="../tags/tag125.xml" /><Relationship Id="rId32" Type="http://schemas.openxmlformats.org/officeDocument/2006/relationships/tags" Target="../tags/tag126.xml" /><Relationship Id="rId33" Type="http://schemas.openxmlformats.org/officeDocument/2006/relationships/tags" Target="../tags/tag127.xml" /><Relationship Id="rId34" Type="http://schemas.openxmlformats.org/officeDocument/2006/relationships/tags" Target="../tags/tag128.xml" /><Relationship Id="rId35" Type="http://schemas.openxmlformats.org/officeDocument/2006/relationships/tags" Target="../tags/tag129.xml" /><Relationship Id="rId36" Type="http://schemas.openxmlformats.org/officeDocument/2006/relationships/tags" Target="../tags/tag130.xml" /><Relationship Id="rId37" Type="http://schemas.openxmlformats.org/officeDocument/2006/relationships/tags" Target="../tags/tag131.xml" /><Relationship Id="rId38" Type="http://schemas.openxmlformats.org/officeDocument/2006/relationships/tags" Target="../tags/tag132.xml" /><Relationship Id="rId39" Type="http://schemas.openxmlformats.org/officeDocument/2006/relationships/tags" Target="../tags/tag133.xml" /><Relationship Id="rId4" Type="http://schemas.openxmlformats.org/officeDocument/2006/relationships/tags" Target="../tags/tag98.xml" /><Relationship Id="rId40" Type="http://schemas.openxmlformats.org/officeDocument/2006/relationships/tags" Target="../tags/tag134.xml" /><Relationship Id="rId41" Type="http://schemas.openxmlformats.org/officeDocument/2006/relationships/tags" Target="../tags/tag135.xml" /><Relationship Id="rId42" Type="http://schemas.openxmlformats.org/officeDocument/2006/relationships/image" Target="../media/image1.png" /><Relationship Id="rId43" Type="http://schemas.openxmlformats.org/officeDocument/2006/relationships/tags" Target="../tags/tag136.xml" /><Relationship Id="rId44" Type="http://schemas.openxmlformats.org/officeDocument/2006/relationships/image" Target="../media/image2.png" /><Relationship Id="rId45" Type="http://schemas.openxmlformats.org/officeDocument/2006/relationships/tags" Target="../tags/tag137.xml" /><Relationship Id="rId46" Type="http://schemas.openxmlformats.org/officeDocument/2006/relationships/image" Target="../media/image3.png" /><Relationship Id="rId47" Type="http://schemas.openxmlformats.org/officeDocument/2006/relationships/tags" Target="../tags/tag138.xml" /><Relationship Id="rId48" Type="http://schemas.openxmlformats.org/officeDocument/2006/relationships/image" Target="../media/image4.png" /><Relationship Id="rId49" Type="http://schemas.openxmlformats.org/officeDocument/2006/relationships/tags" Target="../tags/tag139.xml" /><Relationship Id="rId5" Type="http://schemas.openxmlformats.org/officeDocument/2006/relationships/tags" Target="../tags/tag99.xml" /><Relationship Id="rId50" Type="http://schemas.openxmlformats.org/officeDocument/2006/relationships/image" Target="../media/image5.png" /><Relationship Id="rId51" Type="http://schemas.openxmlformats.org/officeDocument/2006/relationships/tags" Target="../tags/tag140.xml" /><Relationship Id="rId52" Type="http://schemas.openxmlformats.org/officeDocument/2006/relationships/image" Target="../media/image6.png" /><Relationship Id="rId53" Type="http://schemas.openxmlformats.org/officeDocument/2006/relationships/tags" Target="../tags/tag141.xml" /><Relationship Id="rId54" Type="http://schemas.openxmlformats.org/officeDocument/2006/relationships/tags" Target="../tags/tag142.xml" /><Relationship Id="rId55" Type="http://schemas.openxmlformats.org/officeDocument/2006/relationships/tags" Target="../tags/tag143.xml" /><Relationship Id="rId56" Type="http://schemas.openxmlformats.org/officeDocument/2006/relationships/tags" Target="../tags/tag144.xml" /><Relationship Id="rId57" Type="http://schemas.openxmlformats.org/officeDocument/2006/relationships/tags" Target="../tags/tag145.xml" /><Relationship Id="rId58" Type="http://schemas.openxmlformats.org/officeDocument/2006/relationships/tags" Target="../tags/tag146.xml" /><Relationship Id="rId59" Type="http://schemas.openxmlformats.org/officeDocument/2006/relationships/tags" Target="../tags/tag147.xml" /><Relationship Id="rId6" Type="http://schemas.openxmlformats.org/officeDocument/2006/relationships/tags" Target="../tags/tag100.xml" /><Relationship Id="rId60" Type="http://schemas.openxmlformats.org/officeDocument/2006/relationships/tags" Target="../tags/tag148.xml" /><Relationship Id="rId61" Type="http://schemas.openxmlformats.org/officeDocument/2006/relationships/tags" Target="../tags/tag149.xml" /><Relationship Id="rId62" Type="http://schemas.openxmlformats.org/officeDocument/2006/relationships/tags" Target="../tags/tag150.xml" /><Relationship Id="rId63" Type="http://schemas.openxmlformats.org/officeDocument/2006/relationships/tags" Target="../tags/tag151.xml" /><Relationship Id="rId64" Type="http://schemas.openxmlformats.org/officeDocument/2006/relationships/tags" Target="../tags/tag152.xml" /><Relationship Id="rId65" Type="http://schemas.openxmlformats.org/officeDocument/2006/relationships/tags" Target="../tags/tag153.xml" /><Relationship Id="rId66" Type="http://schemas.openxmlformats.org/officeDocument/2006/relationships/tags" Target="../tags/tag154.xml" /><Relationship Id="rId67" Type="http://schemas.openxmlformats.org/officeDocument/2006/relationships/tags" Target="../tags/tag155.xml" /><Relationship Id="rId68" Type="http://schemas.openxmlformats.org/officeDocument/2006/relationships/tags" Target="../tags/tag156.xml" /><Relationship Id="rId69" Type="http://schemas.openxmlformats.org/officeDocument/2006/relationships/tags" Target="../tags/tag157.xml" /><Relationship Id="rId7" Type="http://schemas.openxmlformats.org/officeDocument/2006/relationships/tags" Target="../tags/tag101.xml" /><Relationship Id="rId70" Type="http://schemas.openxmlformats.org/officeDocument/2006/relationships/tags" Target="../tags/tag158.xml" /><Relationship Id="rId71" Type="http://schemas.openxmlformats.org/officeDocument/2006/relationships/tags" Target="../tags/tag159.xml" /><Relationship Id="rId72" Type="http://schemas.openxmlformats.org/officeDocument/2006/relationships/tags" Target="../tags/tag160.xml" /><Relationship Id="rId73" Type="http://schemas.openxmlformats.org/officeDocument/2006/relationships/tags" Target="../tags/tag161.xml" /><Relationship Id="rId74" Type="http://schemas.openxmlformats.org/officeDocument/2006/relationships/tags" Target="../tags/tag162.xml" /><Relationship Id="rId75" Type="http://schemas.openxmlformats.org/officeDocument/2006/relationships/tags" Target="../tags/tag163.xml" /><Relationship Id="rId76" Type="http://schemas.openxmlformats.org/officeDocument/2006/relationships/slideMaster" Target="../slideMasters/slideMaster2.xml" /><Relationship Id="rId8" Type="http://schemas.openxmlformats.org/officeDocument/2006/relationships/tags" Target="../tags/tag102.xml" /><Relationship Id="rId9" Type="http://schemas.openxmlformats.org/officeDocument/2006/relationships/tags" Target="../tags/tag103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64.xml" /><Relationship Id="rId10" Type="http://schemas.openxmlformats.org/officeDocument/2006/relationships/tags" Target="../tags/tag173.xml" /><Relationship Id="rId11" Type="http://schemas.openxmlformats.org/officeDocument/2006/relationships/tags" Target="../tags/tag174.xml" /><Relationship Id="rId12" Type="http://schemas.openxmlformats.org/officeDocument/2006/relationships/tags" Target="../tags/tag175.xml" /><Relationship Id="rId13" Type="http://schemas.openxmlformats.org/officeDocument/2006/relationships/tags" Target="../tags/tag176.xml" /><Relationship Id="rId14" Type="http://schemas.openxmlformats.org/officeDocument/2006/relationships/tags" Target="../tags/tag177.xml" /><Relationship Id="rId15" Type="http://schemas.openxmlformats.org/officeDocument/2006/relationships/tags" Target="../tags/tag178.xml" /><Relationship Id="rId16" Type="http://schemas.openxmlformats.org/officeDocument/2006/relationships/tags" Target="../tags/tag179.xml" /><Relationship Id="rId17" Type="http://schemas.openxmlformats.org/officeDocument/2006/relationships/tags" Target="../tags/tag180.xml" /><Relationship Id="rId18" Type="http://schemas.openxmlformats.org/officeDocument/2006/relationships/tags" Target="../tags/tag181.xml" /><Relationship Id="rId19" Type="http://schemas.openxmlformats.org/officeDocument/2006/relationships/tags" Target="../tags/tag182.xml" /><Relationship Id="rId2" Type="http://schemas.openxmlformats.org/officeDocument/2006/relationships/tags" Target="../tags/tag165.xml" /><Relationship Id="rId20" Type="http://schemas.openxmlformats.org/officeDocument/2006/relationships/tags" Target="../tags/tag183.xml" /><Relationship Id="rId21" Type="http://schemas.openxmlformats.org/officeDocument/2006/relationships/tags" Target="../tags/tag184.xml" /><Relationship Id="rId22" Type="http://schemas.openxmlformats.org/officeDocument/2006/relationships/tags" Target="../tags/tag185.xml" /><Relationship Id="rId23" Type="http://schemas.openxmlformats.org/officeDocument/2006/relationships/tags" Target="../tags/tag186.xml" /><Relationship Id="rId24" Type="http://schemas.openxmlformats.org/officeDocument/2006/relationships/tags" Target="../tags/tag187.xml" /><Relationship Id="rId25" Type="http://schemas.openxmlformats.org/officeDocument/2006/relationships/tags" Target="../tags/tag188.xml" /><Relationship Id="rId26" Type="http://schemas.openxmlformats.org/officeDocument/2006/relationships/tags" Target="../tags/tag189.xml" /><Relationship Id="rId27" Type="http://schemas.openxmlformats.org/officeDocument/2006/relationships/tags" Target="../tags/tag190.xml" /><Relationship Id="rId28" Type="http://schemas.openxmlformats.org/officeDocument/2006/relationships/tags" Target="../tags/tag191.xml" /><Relationship Id="rId29" Type="http://schemas.openxmlformats.org/officeDocument/2006/relationships/tags" Target="../tags/tag192.xml" /><Relationship Id="rId3" Type="http://schemas.openxmlformats.org/officeDocument/2006/relationships/tags" Target="../tags/tag166.xml" /><Relationship Id="rId30" Type="http://schemas.openxmlformats.org/officeDocument/2006/relationships/tags" Target="../tags/tag193.xml" /><Relationship Id="rId31" Type="http://schemas.openxmlformats.org/officeDocument/2006/relationships/tags" Target="../tags/tag194.xml" /><Relationship Id="rId32" Type="http://schemas.openxmlformats.org/officeDocument/2006/relationships/tags" Target="../tags/tag195.xml" /><Relationship Id="rId33" Type="http://schemas.openxmlformats.org/officeDocument/2006/relationships/tags" Target="../tags/tag196.xml" /><Relationship Id="rId34" Type="http://schemas.openxmlformats.org/officeDocument/2006/relationships/tags" Target="../tags/tag197.xml" /><Relationship Id="rId35" Type="http://schemas.openxmlformats.org/officeDocument/2006/relationships/tags" Target="../tags/tag198.xml" /><Relationship Id="rId36" Type="http://schemas.openxmlformats.org/officeDocument/2006/relationships/tags" Target="../tags/tag199.xml" /><Relationship Id="rId37" Type="http://schemas.openxmlformats.org/officeDocument/2006/relationships/tags" Target="../tags/tag200.xml" /><Relationship Id="rId38" Type="http://schemas.openxmlformats.org/officeDocument/2006/relationships/tags" Target="../tags/tag201.xml" /><Relationship Id="rId39" Type="http://schemas.openxmlformats.org/officeDocument/2006/relationships/tags" Target="../tags/tag202.xml" /><Relationship Id="rId4" Type="http://schemas.openxmlformats.org/officeDocument/2006/relationships/tags" Target="../tags/tag167.xml" /><Relationship Id="rId40" Type="http://schemas.openxmlformats.org/officeDocument/2006/relationships/tags" Target="../tags/tag203.xml" /><Relationship Id="rId41" Type="http://schemas.openxmlformats.org/officeDocument/2006/relationships/tags" Target="../tags/tag204.xml" /><Relationship Id="rId42" Type="http://schemas.openxmlformats.org/officeDocument/2006/relationships/image" Target="../media/image1.png" /><Relationship Id="rId43" Type="http://schemas.openxmlformats.org/officeDocument/2006/relationships/tags" Target="../tags/tag205.xml" /><Relationship Id="rId44" Type="http://schemas.openxmlformats.org/officeDocument/2006/relationships/image" Target="../media/image2.png" /><Relationship Id="rId45" Type="http://schemas.openxmlformats.org/officeDocument/2006/relationships/tags" Target="../tags/tag206.xml" /><Relationship Id="rId46" Type="http://schemas.openxmlformats.org/officeDocument/2006/relationships/image" Target="../media/image3.png" /><Relationship Id="rId47" Type="http://schemas.openxmlformats.org/officeDocument/2006/relationships/tags" Target="../tags/tag207.xml" /><Relationship Id="rId48" Type="http://schemas.openxmlformats.org/officeDocument/2006/relationships/image" Target="../media/image5.png" /><Relationship Id="rId49" Type="http://schemas.openxmlformats.org/officeDocument/2006/relationships/tags" Target="../tags/tag208.xml" /><Relationship Id="rId5" Type="http://schemas.openxmlformats.org/officeDocument/2006/relationships/tags" Target="../tags/tag168.xml" /><Relationship Id="rId50" Type="http://schemas.openxmlformats.org/officeDocument/2006/relationships/tags" Target="../tags/tag209.xml" /><Relationship Id="rId51" Type="http://schemas.openxmlformats.org/officeDocument/2006/relationships/image" Target="../media/image7.png" /><Relationship Id="rId52" Type="http://schemas.openxmlformats.org/officeDocument/2006/relationships/tags" Target="../tags/tag210.xml" /><Relationship Id="rId53" Type="http://schemas.openxmlformats.org/officeDocument/2006/relationships/tags" Target="../tags/tag211.xml" /><Relationship Id="rId54" Type="http://schemas.openxmlformats.org/officeDocument/2006/relationships/tags" Target="../tags/tag212.xml" /><Relationship Id="rId55" Type="http://schemas.openxmlformats.org/officeDocument/2006/relationships/tags" Target="../tags/tag213.xml" /><Relationship Id="rId56" Type="http://schemas.openxmlformats.org/officeDocument/2006/relationships/tags" Target="../tags/tag214.xml" /><Relationship Id="rId57" Type="http://schemas.openxmlformats.org/officeDocument/2006/relationships/tags" Target="../tags/tag215.xml" /><Relationship Id="rId58" Type="http://schemas.openxmlformats.org/officeDocument/2006/relationships/tags" Target="../tags/tag216.xml" /><Relationship Id="rId59" Type="http://schemas.openxmlformats.org/officeDocument/2006/relationships/tags" Target="../tags/tag217.xml" /><Relationship Id="rId6" Type="http://schemas.openxmlformats.org/officeDocument/2006/relationships/tags" Target="../tags/tag169.xml" /><Relationship Id="rId60" Type="http://schemas.openxmlformats.org/officeDocument/2006/relationships/tags" Target="../tags/tag218.xml" /><Relationship Id="rId61" Type="http://schemas.openxmlformats.org/officeDocument/2006/relationships/tags" Target="../tags/tag219.xml" /><Relationship Id="rId62" Type="http://schemas.openxmlformats.org/officeDocument/2006/relationships/tags" Target="../tags/tag220.xml" /><Relationship Id="rId63" Type="http://schemas.openxmlformats.org/officeDocument/2006/relationships/tags" Target="../tags/tag221.xml" /><Relationship Id="rId64" Type="http://schemas.openxmlformats.org/officeDocument/2006/relationships/tags" Target="../tags/tag222.xml" /><Relationship Id="rId65" Type="http://schemas.openxmlformats.org/officeDocument/2006/relationships/slideMaster" Target="../slideMasters/slideMaster2.xml" /><Relationship Id="rId7" Type="http://schemas.openxmlformats.org/officeDocument/2006/relationships/tags" Target="../tags/tag170.xml" /><Relationship Id="rId8" Type="http://schemas.openxmlformats.org/officeDocument/2006/relationships/tags" Target="../tags/tag171.xml" /><Relationship Id="rId9" Type="http://schemas.openxmlformats.org/officeDocument/2006/relationships/tags" Target="../tags/tag17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23.xml" /><Relationship Id="rId10" Type="http://schemas.openxmlformats.org/officeDocument/2006/relationships/tags" Target="../tags/tag232.xml" /><Relationship Id="rId11" Type="http://schemas.openxmlformats.org/officeDocument/2006/relationships/tags" Target="../tags/tag233.xml" /><Relationship Id="rId12" Type="http://schemas.openxmlformats.org/officeDocument/2006/relationships/tags" Target="../tags/tag234.xml" /><Relationship Id="rId13" Type="http://schemas.openxmlformats.org/officeDocument/2006/relationships/tags" Target="../tags/tag235.xml" /><Relationship Id="rId14" Type="http://schemas.openxmlformats.org/officeDocument/2006/relationships/tags" Target="../tags/tag236.xml" /><Relationship Id="rId15" Type="http://schemas.openxmlformats.org/officeDocument/2006/relationships/tags" Target="../tags/tag237.xml" /><Relationship Id="rId16" Type="http://schemas.openxmlformats.org/officeDocument/2006/relationships/tags" Target="../tags/tag238.xml" /><Relationship Id="rId17" Type="http://schemas.openxmlformats.org/officeDocument/2006/relationships/tags" Target="../tags/tag239.xml" /><Relationship Id="rId18" Type="http://schemas.openxmlformats.org/officeDocument/2006/relationships/tags" Target="../tags/tag240.xml" /><Relationship Id="rId19" Type="http://schemas.openxmlformats.org/officeDocument/2006/relationships/tags" Target="../tags/tag241.xml" /><Relationship Id="rId2" Type="http://schemas.openxmlformats.org/officeDocument/2006/relationships/tags" Target="../tags/tag224.xml" /><Relationship Id="rId20" Type="http://schemas.openxmlformats.org/officeDocument/2006/relationships/tags" Target="../tags/tag242.xml" /><Relationship Id="rId21" Type="http://schemas.openxmlformats.org/officeDocument/2006/relationships/tags" Target="../tags/tag243.xml" /><Relationship Id="rId22" Type="http://schemas.openxmlformats.org/officeDocument/2006/relationships/tags" Target="../tags/tag244.xml" /><Relationship Id="rId23" Type="http://schemas.openxmlformats.org/officeDocument/2006/relationships/tags" Target="../tags/tag245.xml" /><Relationship Id="rId24" Type="http://schemas.openxmlformats.org/officeDocument/2006/relationships/tags" Target="../tags/tag246.xml" /><Relationship Id="rId25" Type="http://schemas.openxmlformats.org/officeDocument/2006/relationships/tags" Target="../tags/tag247.xml" /><Relationship Id="rId26" Type="http://schemas.openxmlformats.org/officeDocument/2006/relationships/tags" Target="../tags/tag248.xml" /><Relationship Id="rId27" Type="http://schemas.openxmlformats.org/officeDocument/2006/relationships/tags" Target="../tags/tag249.xml" /><Relationship Id="rId28" Type="http://schemas.openxmlformats.org/officeDocument/2006/relationships/tags" Target="../tags/tag250.xml" /><Relationship Id="rId29" Type="http://schemas.openxmlformats.org/officeDocument/2006/relationships/tags" Target="../tags/tag251.xml" /><Relationship Id="rId3" Type="http://schemas.openxmlformats.org/officeDocument/2006/relationships/tags" Target="../tags/tag225.xml" /><Relationship Id="rId30" Type="http://schemas.openxmlformats.org/officeDocument/2006/relationships/tags" Target="../tags/tag252.xml" /><Relationship Id="rId31" Type="http://schemas.openxmlformats.org/officeDocument/2006/relationships/tags" Target="../tags/tag253.xml" /><Relationship Id="rId32" Type="http://schemas.openxmlformats.org/officeDocument/2006/relationships/tags" Target="../tags/tag254.xml" /><Relationship Id="rId33" Type="http://schemas.openxmlformats.org/officeDocument/2006/relationships/tags" Target="../tags/tag255.xml" /><Relationship Id="rId34" Type="http://schemas.openxmlformats.org/officeDocument/2006/relationships/tags" Target="../tags/tag256.xml" /><Relationship Id="rId35" Type="http://schemas.openxmlformats.org/officeDocument/2006/relationships/tags" Target="../tags/tag257.xml" /><Relationship Id="rId36" Type="http://schemas.openxmlformats.org/officeDocument/2006/relationships/tags" Target="../tags/tag258.xml" /><Relationship Id="rId37" Type="http://schemas.openxmlformats.org/officeDocument/2006/relationships/tags" Target="../tags/tag259.xml" /><Relationship Id="rId38" Type="http://schemas.openxmlformats.org/officeDocument/2006/relationships/tags" Target="../tags/tag260.xml" /><Relationship Id="rId39" Type="http://schemas.openxmlformats.org/officeDocument/2006/relationships/tags" Target="../tags/tag261.xml" /><Relationship Id="rId4" Type="http://schemas.openxmlformats.org/officeDocument/2006/relationships/tags" Target="../tags/tag226.xml" /><Relationship Id="rId40" Type="http://schemas.openxmlformats.org/officeDocument/2006/relationships/tags" Target="../tags/tag262.xml" /><Relationship Id="rId41" Type="http://schemas.openxmlformats.org/officeDocument/2006/relationships/tags" Target="../tags/tag263.xml" /><Relationship Id="rId42" Type="http://schemas.openxmlformats.org/officeDocument/2006/relationships/image" Target="../media/image1.png" /><Relationship Id="rId43" Type="http://schemas.openxmlformats.org/officeDocument/2006/relationships/tags" Target="../tags/tag264.xml" /><Relationship Id="rId44" Type="http://schemas.openxmlformats.org/officeDocument/2006/relationships/image" Target="../media/image2.png" /><Relationship Id="rId45" Type="http://schemas.openxmlformats.org/officeDocument/2006/relationships/tags" Target="../tags/tag265.xml" /><Relationship Id="rId46" Type="http://schemas.openxmlformats.org/officeDocument/2006/relationships/image" Target="../media/image3.png" /><Relationship Id="rId47" Type="http://schemas.openxmlformats.org/officeDocument/2006/relationships/tags" Target="../tags/tag266.xml" /><Relationship Id="rId48" Type="http://schemas.openxmlformats.org/officeDocument/2006/relationships/image" Target="../media/image4.png" /><Relationship Id="rId49" Type="http://schemas.openxmlformats.org/officeDocument/2006/relationships/tags" Target="../tags/tag267.xml" /><Relationship Id="rId5" Type="http://schemas.openxmlformats.org/officeDocument/2006/relationships/tags" Target="../tags/tag227.xml" /><Relationship Id="rId50" Type="http://schemas.openxmlformats.org/officeDocument/2006/relationships/image" Target="../media/image5.png" /><Relationship Id="rId51" Type="http://schemas.openxmlformats.org/officeDocument/2006/relationships/tags" Target="../tags/tag268.xml" /><Relationship Id="rId52" Type="http://schemas.openxmlformats.org/officeDocument/2006/relationships/image" Target="../media/image6.png" /><Relationship Id="rId53" Type="http://schemas.openxmlformats.org/officeDocument/2006/relationships/tags" Target="../tags/tag269.xml" /><Relationship Id="rId54" Type="http://schemas.openxmlformats.org/officeDocument/2006/relationships/tags" Target="../tags/tag270.xml" /><Relationship Id="rId55" Type="http://schemas.openxmlformats.org/officeDocument/2006/relationships/image" Target="../media/image7.png" /><Relationship Id="rId56" Type="http://schemas.openxmlformats.org/officeDocument/2006/relationships/tags" Target="../tags/tag271.xml" /><Relationship Id="rId57" Type="http://schemas.openxmlformats.org/officeDocument/2006/relationships/tags" Target="../tags/tag272.xml" /><Relationship Id="rId58" Type="http://schemas.openxmlformats.org/officeDocument/2006/relationships/tags" Target="../tags/tag273.xml" /><Relationship Id="rId59" Type="http://schemas.openxmlformats.org/officeDocument/2006/relationships/tags" Target="../tags/tag274.xml" /><Relationship Id="rId6" Type="http://schemas.openxmlformats.org/officeDocument/2006/relationships/tags" Target="../tags/tag228.xml" /><Relationship Id="rId60" Type="http://schemas.openxmlformats.org/officeDocument/2006/relationships/tags" Target="../tags/tag275.xml" /><Relationship Id="rId61" Type="http://schemas.openxmlformats.org/officeDocument/2006/relationships/tags" Target="../tags/tag276.xml" /><Relationship Id="rId62" Type="http://schemas.openxmlformats.org/officeDocument/2006/relationships/tags" Target="../tags/tag277.xml" /><Relationship Id="rId63" Type="http://schemas.openxmlformats.org/officeDocument/2006/relationships/tags" Target="../tags/tag278.xml" /><Relationship Id="rId64" Type="http://schemas.openxmlformats.org/officeDocument/2006/relationships/tags" Target="../tags/tag279.xml" /><Relationship Id="rId65" Type="http://schemas.openxmlformats.org/officeDocument/2006/relationships/tags" Target="../tags/tag280.xml" /><Relationship Id="rId66" Type="http://schemas.openxmlformats.org/officeDocument/2006/relationships/tags" Target="../tags/tag281.xml" /><Relationship Id="rId67" Type="http://schemas.openxmlformats.org/officeDocument/2006/relationships/tags" Target="../tags/tag282.xml" /><Relationship Id="rId68" Type="http://schemas.openxmlformats.org/officeDocument/2006/relationships/tags" Target="../tags/tag283.xml" /><Relationship Id="rId69" Type="http://schemas.openxmlformats.org/officeDocument/2006/relationships/tags" Target="../tags/tag284.xml" /><Relationship Id="rId7" Type="http://schemas.openxmlformats.org/officeDocument/2006/relationships/tags" Target="../tags/tag229.xml" /><Relationship Id="rId70" Type="http://schemas.openxmlformats.org/officeDocument/2006/relationships/tags" Target="../tags/tag285.xml" /><Relationship Id="rId71" Type="http://schemas.openxmlformats.org/officeDocument/2006/relationships/tags" Target="../tags/tag286.xml" /><Relationship Id="rId72" Type="http://schemas.openxmlformats.org/officeDocument/2006/relationships/tags" Target="../tags/tag287.xml" /><Relationship Id="rId73" Type="http://schemas.openxmlformats.org/officeDocument/2006/relationships/tags" Target="../tags/tag288.xml" /><Relationship Id="rId74" Type="http://schemas.openxmlformats.org/officeDocument/2006/relationships/tags" Target="../tags/tag289.xml" /><Relationship Id="rId75" Type="http://schemas.openxmlformats.org/officeDocument/2006/relationships/tags" Target="../tags/tag290.xml" /><Relationship Id="rId76" Type="http://schemas.openxmlformats.org/officeDocument/2006/relationships/tags" Target="../tags/tag291.xml" /><Relationship Id="rId77" Type="http://schemas.openxmlformats.org/officeDocument/2006/relationships/tags" Target="../tags/tag292.xml" /><Relationship Id="rId78" Type="http://schemas.openxmlformats.org/officeDocument/2006/relationships/tags" Target="../tags/tag293.xml" /><Relationship Id="rId79" Type="http://schemas.openxmlformats.org/officeDocument/2006/relationships/tags" Target="../tags/tag294.xml" /><Relationship Id="rId8" Type="http://schemas.openxmlformats.org/officeDocument/2006/relationships/tags" Target="../tags/tag230.xml" /><Relationship Id="rId80" Type="http://schemas.openxmlformats.org/officeDocument/2006/relationships/tags" Target="../tags/tag295.xml" /><Relationship Id="rId81" Type="http://schemas.openxmlformats.org/officeDocument/2006/relationships/tags" Target="../tags/tag296.xml" /><Relationship Id="rId82" Type="http://schemas.openxmlformats.org/officeDocument/2006/relationships/tags" Target="../tags/tag297.xml" /><Relationship Id="rId83" Type="http://schemas.openxmlformats.org/officeDocument/2006/relationships/tags" Target="../tags/tag298.xml" /><Relationship Id="rId84" Type="http://schemas.openxmlformats.org/officeDocument/2006/relationships/tags" Target="../tags/tag299.xml" /><Relationship Id="rId85" Type="http://schemas.openxmlformats.org/officeDocument/2006/relationships/tags" Target="../tags/tag300.xml" /><Relationship Id="rId86" Type="http://schemas.openxmlformats.org/officeDocument/2006/relationships/tags" Target="../tags/tag301.xml" /><Relationship Id="rId87" Type="http://schemas.openxmlformats.org/officeDocument/2006/relationships/tags" Target="../tags/tag302.xml" /><Relationship Id="rId88" Type="http://schemas.openxmlformats.org/officeDocument/2006/relationships/tags" Target="../tags/tag303.xml" /><Relationship Id="rId89" Type="http://schemas.openxmlformats.org/officeDocument/2006/relationships/tags" Target="../tags/tag304.xml" /><Relationship Id="rId9" Type="http://schemas.openxmlformats.org/officeDocument/2006/relationships/tags" Target="../tags/tag231.xml" /><Relationship Id="rId90" Type="http://schemas.openxmlformats.org/officeDocument/2006/relationships/tags" Target="../tags/tag305.xml" /><Relationship Id="rId91" Type="http://schemas.openxmlformats.org/officeDocument/2006/relationships/tags" Target="../tags/tag306.xml" /><Relationship Id="rId92" Type="http://schemas.openxmlformats.org/officeDocument/2006/relationships/tags" Target="../tags/tag307.xml" /><Relationship Id="rId93" Type="http://schemas.openxmlformats.org/officeDocument/2006/relationships/tags" Target="../tags/tag308.xml" /><Relationship Id="rId94" Type="http://schemas.openxmlformats.org/officeDocument/2006/relationships/tags" Target="../tags/tag309.xml" /><Relationship Id="rId95" Type="http://schemas.openxmlformats.org/officeDocument/2006/relationships/tags" Target="../tags/tag310.xml" /><Relationship Id="rId96" Type="http://schemas.openxmlformats.org/officeDocument/2006/relationships/tags" Target="../tags/tag311.xml" /><Relationship Id="rId97" Type="http://schemas.openxmlformats.org/officeDocument/2006/relationships/tags" Target="../tags/tag312.xml" /><Relationship Id="rId98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13.xml" /><Relationship Id="rId10" Type="http://schemas.openxmlformats.org/officeDocument/2006/relationships/tags" Target="../tags/tag322.xml" /><Relationship Id="rId11" Type="http://schemas.openxmlformats.org/officeDocument/2006/relationships/tags" Target="../tags/tag323.xml" /><Relationship Id="rId12" Type="http://schemas.openxmlformats.org/officeDocument/2006/relationships/tags" Target="../tags/tag324.xml" /><Relationship Id="rId13" Type="http://schemas.openxmlformats.org/officeDocument/2006/relationships/tags" Target="../tags/tag325.xml" /><Relationship Id="rId14" Type="http://schemas.openxmlformats.org/officeDocument/2006/relationships/tags" Target="../tags/tag326.xml" /><Relationship Id="rId15" Type="http://schemas.openxmlformats.org/officeDocument/2006/relationships/tags" Target="../tags/tag327.xml" /><Relationship Id="rId16" Type="http://schemas.openxmlformats.org/officeDocument/2006/relationships/tags" Target="../tags/tag328.xml" /><Relationship Id="rId17" Type="http://schemas.openxmlformats.org/officeDocument/2006/relationships/tags" Target="../tags/tag329.xml" /><Relationship Id="rId18" Type="http://schemas.openxmlformats.org/officeDocument/2006/relationships/tags" Target="../tags/tag330.xml" /><Relationship Id="rId19" Type="http://schemas.openxmlformats.org/officeDocument/2006/relationships/tags" Target="../tags/tag331.xml" /><Relationship Id="rId2" Type="http://schemas.openxmlformats.org/officeDocument/2006/relationships/tags" Target="../tags/tag314.xml" /><Relationship Id="rId20" Type="http://schemas.openxmlformats.org/officeDocument/2006/relationships/tags" Target="../tags/tag332.xml" /><Relationship Id="rId21" Type="http://schemas.openxmlformats.org/officeDocument/2006/relationships/tags" Target="../tags/tag333.xml" /><Relationship Id="rId22" Type="http://schemas.openxmlformats.org/officeDocument/2006/relationships/tags" Target="../tags/tag334.xml" /><Relationship Id="rId23" Type="http://schemas.openxmlformats.org/officeDocument/2006/relationships/tags" Target="../tags/tag335.xml" /><Relationship Id="rId24" Type="http://schemas.openxmlformats.org/officeDocument/2006/relationships/tags" Target="../tags/tag336.xml" /><Relationship Id="rId25" Type="http://schemas.openxmlformats.org/officeDocument/2006/relationships/tags" Target="../tags/tag337.xml" /><Relationship Id="rId26" Type="http://schemas.openxmlformats.org/officeDocument/2006/relationships/tags" Target="../tags/tag338.xml" /><Relationship Id="rId27" Type="http://schemas.openxmlformats.org/officeDocument/2006/relationships/tags" Target="../tags/tag339.xml" /><Relationship Id="rId28" Type="http://schemas.openxmlformats.org/officeDocument/2006/relationships/tags" Target="../tags/tag340.xml" /><Relationship Id="rId29" Type="http://schemas.openxmlformats.org/officeDocument/2006/relationships/tags" Target="../tags/tag341.xml" /><Relationship Id="rId3" Type="http://schemas.openxmlformats.org/officeDocument/2006/relationships/tags" Target="../tags/tag315.xml" /><Relationship Id="rId30" Type="http://schemas.openxmlformats.org/officeDocument/2006/relationships/tags" Target="../tags/tag342.xml" /><Relationship Id="rId31" Type="http://schemas.openxmlformats.org/officeDocument/2006/relationships/tags" Target="../tags/tag343.xml" /><Relationship Id="rId32" Type="http://schemas.openxmlformats.org/officeDocument/2006/relationships/tags" Target="../tags/tag344.xml" /><Relationship Id="rId33" Type="http://schemas.openxmlformats.org/officeDocument/2006/relationships/tags" Target="../tags/tag345.xml" /><Relationship Id="rId34" Type="http://schemas.openxmlformats.org/officeDocument/2006/relationships/tags" Target="../tags/tag346.xml" /><Relationship Id="rId35" Type="http://schemas.openxmlformats.org/officeDocument/2006/relationships/tags" Target="../tags/tag347.xml" /><Relationship Id="rId36" Type="http://schemas.openxmlformats.org/officeDocument/2006/relationships/tags" Target="../tags/tag348.xml" /><Relationship Id="rId37" Type="http://schemas.openxmlformats.org/officeDocument/2006/relationships/tags" Target="../tags/tag349.xml" /><Relationship Id="rId38" Type="http://schemas.openxmlformats.org/officeDocument/2006/relationships/tags" Target="../tags/tag350.xml" /><Relationship Id="rId39" Type="http://schemas.openxmlformats.org/officeDocument/2006/relationships/tags" Target="../tags/tag351.xml" /><Relationship Id="rId4" Type="http://schemas.openxmlformats.org/officeDocument/2006/relationships/tags" Target="../tags/tag316.xml" /><Relationship Id="rId40" Type="http://schemas.openxmlformats.org/officeDocument/2006/relationships/tags" Target="../tags/tag352.xml" /><Relationship Id="rId41" Type="http://schemas.openxmlformats.org/officeDocument/2006/relationships/tags" Target="../tags/tag353.xml" /><Relationship Id="rId42" Type="http://schemas.openxmlformats.org/officeDocument/2006/relationships/image" Target="../media/image1.png" /><Relationship Id="rId43" Type="http://schemas.openxmlformats.org/officeDocument/2006/relationships/tags" Target="../tags/tag354.xml" /><Relationship Id="rId44" Type="http://schemas.openxmlformats.org/officeDocument/2006/relationships/image" Target="../media/image2.png" /><Relationship Id="rId45" Type="http://schemas.openxmlformats.org/officeDocument/2006/relationships/tags" Target="../tags/tag355.xml" /><Relationship Id="rId46" Type="http://schemas.openxmlformats.org/officeDocument/2006/relationships/image" Target="../media/image3.png" /><Relationship Id="rId47" Type="http://schemas.openxmlformats.org/officeDocument/2006/relationships/tags" Target="../tags/tag356.xml" /><Relationship Id="rId48" Type="http://schemas.openxmlformats.org/officeDocument/2006/relationships/image" Target="../media/image4.png" /><Relationship Id="rId49" Type="http://schemas.openxmlformats.org/officeDocument/2006/relationships/tags" Target="../tags/tag357.xml" /><Relationship Id="rId5" Type="http://schemas.openxmlformats.org/officeDocument/2006/relationships/tags" Target="../tags/tag317.xml" /><Relationship Id="rId50" Type="http://schemas.openxmlformats.org/officeDocument/2006/relationships/image" Target="../media/image5.png" /><Relationship Id="rId51" Type="http://schemas.openxmlformats.org/officeDocument/2006/relationships/tags" Target="../tags/tag358.xml" /><Relationship Id="rId52" Type="http://schemas.openxmlformats.org/officeDocument/2006/relationships/image" Target="../media/image6.png" /><Relationship Id="rId53" Type="http://schemas.openxmlformats.org/officeDocument/2006/relationships/tags" Target="../tags/tag359.xml" /><Relationship Id="rId54" Type="http://schemas.openxmlformats.org/officeDocument/2006/relationships/tags" Target="../tags/tag360.xml" /><Relationship Id="rId55" Type="http://schemas.openxmlformats.org/officeDocument/2006/relationships/tags" Target="../tags/tag361.xml" /><Relationship Id="rId56" Type="http://schemas.openxmlformats.org/officeDocument/2006/relationships/tags" Target="../tags/tag362.xml" /><Relationship Id="rId57" Type="http://schemas.openxmlformats.org/officeDocument/2006/relationships/tags" Target="../tags/tag363.xml" /><Relationship Id="rId58" Type="http://schemas.openxmlformats.org/officeDocument/2006/relationships/tags" Target="../tags/tag364.xml" /><Relationship Id="rId59" Type="http://schemas.openxmlformats.org/officeDocument/2006/relationships/tags" Target="../tags/tag365.xml" /><Relationship Id="rId6" Type="http://schemas.openxmlformats.org/officeDocument/2006/relationships/tags" Target="../tags/tag318.xml" /><Relationship Id="rId60" Type="http://schemas.openxmlformats.org/officeDocument/2006/relationships/tags" Target="../tags/tag366.xml" /><Relationship Id="rId61" Type="http://schemas.openxmlformats.org/officeDocument/2006/relationships/tags" Target="../tags/tag367.xml" /><Relationship Id="rId62" Type="http://schemas.openxmlformats.org/officeDocument/2006/relationships/tags" Target="../tags/tag368.xml" /><Relationship Id="rId63" Type="http://schemas.openxmlformats.org/officeDocument/2006/relationships/tags" Target="../tags/tag369.xml" /><Relationship Id="rId64" Type="http://schemas.openxmlformats.org/officeDocument/2006/relationships/tags" Target="../tags/tag370.xml" /><Relationship Id="rId65" Type="http://schemas.openxmlformats.org/officeDocument/2006/relationships/tags" Target="../tags/tag371.xml" /><Relationship Id="rId66" Type="http://schemas.openxmlformats.org/officeDocument/2006/relationships/tags" Target="../tags/tag372.xml" /><Relationship Id="rId67" Type="http://schemas.openxmlformats.org/officeDocument/2006/relationships/tags" Target="../tags/tag373.xml" /><Relationship Id="rId68" Type="http://schemas.openxmlformats.org/officeDocument/2006/relationships/tags" Target="../tags/tag374.xml" /><Relationship Id="rId69" Type="http://schemas.openxmlformats.org/officeDocument/2006/relationships/tags" Target="../tags/tag375.xml" /><Relationship Id="rId7" Type="http://schemas.openxmlformats.org/officeDocument/2006/relationships/tags" Target="../tags/tag319.xml" /><Relationship Id="rId70" Type="http://schemas.openxmlformats.org/officeDocument/2006/relationships/tags" Target="../tags/tag376.xml" /><Relationship Id="rId71" Type="http://schemas.openxmlformats.org/officeDocument/2006/relationships/tags" Target="../tags/tag377.xml" /><Relationship Id="rId72" Type="http://schemas.openxmlformats.org/officeDocument/2006/relationships/tags" Target="../tags/tag378.xml" /><Relationship Id="rId73" Type="http://schemas.openxmlformats.org/officeDocument/2006/relationships/tags" Target="../tags/tag379.xml" /><Relationship Id="rId74" Type="http://schemas.openxmlformats.org/officeDocument/2006/relationships/tags" Target="../tags/tag380.xml" /><Relationship Id="rId75" Type="http://schemas.openxmlformats.org/officeDocument/2006/relationships/tags" Target="../tags/tag381.xml" /><Relationship Id="rId76" Type="http://schemas.openxmlformats.org/officeDocument/2006/relationships/tags" Target="../tags/tag382.xml" /><Relationship Id="rId77" Type="http://schemas.openxmlformats.org/officeDocument/2006/relationships/slideMaster" Target="../slideMasters/slideMaster2.xml" /><Relationship Id="rId8" Type="http://schemas.openxmlformats.org/officeDocument/2006/relationships/tags" Target="../tags/tag320.xml" /><Relationship Id="rId9" Type="http://schemas.openxmlformats.org/officeDocument/2006/relationships/tags" Target="../tags/tag321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83.xml" /><Relationship Id="rId10" Type="http://schemas.openxmlformats.org/officeDocument/2006/relationships/tags" Target="../tags/tag392.xml" /><Relationship Id="rId11" Type="http://schemas.openxmlformats.org/officeDocument/2006/relationships/tags" Target="../tags/tag393.xml" /><Relationship Id="rId12" Type="http://schemas.openxmlformats.org/officeDocument/2006/relationships/tags" Target="../tags/tag394.xml" /><Relationship Id="rId13" Type="http://schemas.openxmlformats.org/officeDocument/2006/relationships/tags" Target="../tags/tag395.xml" /><Relationship Id="rId14" Type="http://schemas.openxmlformats.org/officeDocument/2006/relationships/tags" Target="../tags/tag396.xml" /><Relationship Id="rId15" Type="http://schemas.openxmlformats.org/officeDocument/2006/relationships/tags" Target="../tags/tag397.xml" /><Relationship Id="rId16" Type="http://schemas.openxmlformats.org/officeDocument/2006/relationships/tags" Target="../tags/tag398.xml" /><Relationship Id="rId17" Type="http://schemas.openxmlformats.org/officeDocument/2006/relationships/tags" Target="../tags/tag399.xml" /><Relationship Id="rId18" Type="http://schemas.openxmlformats.org/officeDocument/2006/relationships/tags" Target="../tags/tag400.xml" /><Relationship Id="rId19" Type="http://schemas.openxmlformats.org/officeDocument/2006/relationships/tags" Target="../tags/tag401.xml" /><Relationship Id="rId2" Type="http://schemas.openxmlformats.org/officeDocument/2006/relationships/tags" Target="../tags/tag384.xml" /><Relationship Id="rId20" Type="http://schemas.openxmlformats.org/officeDocument/2006/relationships/tags" Target="../tags/tag402.xml" /><Relationship Id="rId21" Type="http://schemas.openxmlformats.org/officeDocument/2006/relationships/tags" Target="../tags/tag403.xml" /><Relationship Id="rId22" Type="http://schemas.openxmlformats.org/officeDocument/2006/relationships/tags" Target="../tags/tag404.xml" /><Relationship Id="rId23" Type="http://schemas.openxmlformats.org/officeDocument/2006/relationships/tags" Target="../tags/tag405.xml" /><Relationship Id="rId24" Type="http://schemas.openxmlformats.org/officeDocument/2006/relationships/tags" Target="../tags/tag406.xml" /><Relationship Id="rId25" Type="http://schemas.openxmlformats.org/officeDocument/2006/relationships/tags" Target="../tags/tag407.xml" /><Relationship Id="rId26" Type="http://schemas.openxmlformats.org/officeDocument/2006/relationships/tags" Target="../tags/tag408.xml" /><Relationship Id="rId27" Type="http://schemas.openxmlformats.org/officeDocument/2006/relationships/tags" Target="../tags/tag409.xml" /><Relationship Id="rId28" Type="http://schemas.openxmlformats.org/officeDocument/2006/relationships/tags" Target="../tags/tag410.xml" /><Relationship Id="rId29" Type="http://schemas.openxmlformats.org/officeDocument/2006/relationships/tags" Target="../tags/tag411.xml" /><Relationship Id="rId3" Type="http://schemas.openxmlformats.org/officeDocument/2006/relationships/tags" Target="../tags/tag385.xml" /><Relationship Id="rId30" Type="http://schemas.openxmlformats.org/officeDocument/2006/relationships/tags" Target="../tags/tag412.xml" /><Relationship Id="rId31" Type="http://schemas.openxmlformats.org/officeDocument/2006/relationships/tags" Target="../tags/tag413.xml" /><Relationship Id="rId32" Type="http://schemas.openxmlformats.org/officeDocument/2006/relationships/tags" Target="../tags/tag414.xml" /><Relationship Id="rId33" Type="http://schemas.openxmlformats.org/officeDocument/2006/relationships/tags" Target="../tags/tag415.xml" /><Relationship Id="rId34" Type="http://schemas.openxmlformats.org/officeDocument/2006/relationships/tags" Target="../tags/tag416.xml" /><Relationship Id="rId35" Type="http://schemas.openxmlformats.org/officeDocument/2006/relationships/tags" Target="../tags/tag417.xml" /><Relationship Id="rId36" Type="http://schemas.openxmlformats.org/officeDocument/2006/relationships/tags" Target="../tags/tag418.xml" /><Relationship Id="rId37" Type="http://schemas.openxmlformats.org/officeDocument/2006/relationships/tags" Target="../tags/tag419.xml" /><Relationship Id="rId38" Type="http://schemas.openxmlformats.org/officeDocument/2006/relationships/tags" Target="../tags/tag420.xml" /><Relationship Id="rId39" Type="http://schemas.openxmlformats.org/officeDocument/2006/relationships/tags" Target="../tags/tag421.xml" /><Relationship Id="rId4" Type="http://schemas.openxmlformats.org/officeDocument/2006/relationships/tags" Target="../tags/tag386.xml" /><Relationship Id="rId40" Type="http://schemas.openxmlformats.org/officeDocument/2006/relationships/tags" Target="../tags/tag422.xml" /><Relationship Id="rId41" Type="http://schemas.openxmlformats.org/officeDocument/2006/relationships/tags" Target="../tags/tag423.xml" /><Relationship Id="rId42" Type="http://schemas.openxmlformats.org/officeDocument/2006/relationships/image" Target="../media/image1.png" /><Relationship Id="rId43" Type="http://schemas.openxmlformats.org/officeDocument/2006/relationships/tags" Target="../tags/tag424.xml" /><Relationship Id="rId44" Type="http://schemas.openxmlformats.org/officeDocument/2006/relationships/image" Target="../media/image2.png" /><Relationship Id="rId45" Type="http://schemas.openxmlformats.org/officeDocument/2006/relationships/tags" Target="../tags/tag425.xml" /><Relationship Id="rId46" Type="http://schemas.openxmlformats.org/officeDocument/2006/relationships/image" Target="../media/image3.png" /><Relationship Id="rId47" Type="http://schemas.openxmlformats.org/officeDocument/2006/relationships/tags" Target="../tags/tag426.xml" /><Relationship Id="rId48" Type="http://schemas.openxmlformats.org/officeDocument/2006/relationships/image" Target="../media/image4.png" /><Relationship Id="rId49" Type="http://schemas.openxmlformats.org/officeDocument/2006/relationships/tags" Target="../tags/tag427.xml" /><Relationship Id="rId5" Type="http://schemas.openxmlformats.org/officeDocument/2006/relationships/tags" Target="../tags/tag387.xml" /><Relationship Id="rId50" Type="http://schemas.openxmlformats.org/officeDocument/2006/relationships/image" Target="../media/image5.png" /><Relationship Id="rId51" Type="http://schemas.openxmlformats.org/officeDocument/2006/relationships/tags" Target="../tags/tag428.xml" /><Relationship Id="rId52" Type="http://schemas.openxmlformats.org/officeDocument/2006/relationships/image" Target="../media/image6.png" /><Relationship Id="rId53" Type="http://schemas.openxmlformats.org/officeDocument/2006/relationships/tags" Target="../tags/tag429.xml" /><Relationship Id="rId54" Type="http://schemas.openxmlformats.org/officeDocument/2006/relationships/tags" Target="../tags/tag430.xml" /><Relationship Id="rId55" Type="http://schemas.openxmlformats.org/officeDocument/2006/relationships/tags" Target="../tags/tag431.xml" /><Relationship Id="rId56" Type="http://schemas.openxmlformats.org/officeDocument/2006/relationships/tags" Target="../tags/tag432.xml" /><Relationship Id="rId57" Type="http://schemas.openxmlformats.org/officeDocument/2006/relationships/tags" Target="../tags/tag433.xml" /><Relationship Id="rId58" Type="http://schemas.openxmlformats.org/officeDocument/2006/relationships/tags" Target="../tags/tag434.xml" /><Relationship Id="rId59" Type="http://schemas.openxmlformats.org/officeDocument/2006/relationships/tags" Target="../tags/tag435.xml" /><Relationship Id="rId6" Type="http://schemas.openxmlformats.org/officeDocument/2006/relationships/tags" Target="../tags/tag388.xml" /><Relationship Id="rId60" Type="http://schemas.openxmlformats.org/officeDocument/2006/relationships/tags" Target="../tags/tag436.xml" /><Relationship Id="rId61" Type="http://schemas.openxmlformats.org/officeDocument/2006/relationships/tags" Target="../tags/tag437.xml" /><Relationship Id="rId62" Type="http://schemas.openxmlformats.org/officeDocument/2006/relationships/tags" Target="../tags/tag438.xml" /><Relationship Id="rId63" Type="http://schemas.openxmlformats.org/officeDocument/2006/relationships/tags" Target="../tags/tag439.xml" /><Relationship Id="rId64" Type="http://schemas.openxmlformats.org/officeDocument/2006/relationships/tags" Target="../tags/tag440.xml" /><Relationship Id="rId65" Type="http://schemas.openxmlformats.org/officeDocument/2006/relationships/tags" Target="../tags/tag441.xml" /><Relationship Id="rId66" Type="http://schemas.openxmlformats.org/officeDocument/2006/relationships/tags" Target="../tags/tag442.xml" /><Relationship Id="rId67" Type="http://schemas.openxmlformats.org/officeDocument/2006/relationships/tags" Target="../tags/tag443.xml" /><Relationship Id="rId68" Type="http://schemas.openxmlformats.org/officeDocument/2006/relationships/tags" Target="../tags/tag444.xml" /><Relationship Id="rId69" Type="http://schemas.openxmlformats.org/officeDocument/2006/relationships/tags" Target="../tags/tag445.xml" /><Relationship Id="rId7" Type="http://schemas.openxmlformats.org/officeDocument/2006/relationships/tags" Target="../tags/tag389.xml" /><Relationship Id="rId70" Type="http://schemas.openxmlformats.org/officeDocument/2006/relationships/tags" Target="../tags/tag446.xml" /><Relationship Id="rId71" Type="http://schemas.openxmlformats.org/officeDocument/2006/relationships/tags" Target="../tags/tag447.xml" /><Relationship Id="rId72" Type="http://schemas.openxmlformats.org/officeDocument/2006/relationships/tags" Target="../tags/tag448.xml" /><Relationship Id="rId73" Type="http://schemas.openxmlformats.org/officeDocument/2006/relationships/tags" Target="../tags/tag449.xml" /><Relationship Id="rId74" Type="http://schemas.openxmlformats.org/officeDocument/2006/relationships/tags" Target="../tags/tag450.xml" /><Relationship Id="rId75" Type="http://schemas.openxmlformats.org/officeDocument/2006/relationships/tags" Target="../tags/tag451.xml" /><Relationship Id="rId76" Type="http://schemas.openxmlformats.org/officeDocument/2006/relationships/tags" Target="../tags/tag452.xml" /><Relationship Id="rId77" Type="http://schemas.openxmlformats.org/officeDocument/2006/relationships/tags" Target="../tags/tag453.xml" /><Relationship Id="rId78" Type="http://schemas.openxmlformats.org/officeDocument/2006/relationships/tags" Target="../tags/tag454.xml" /><Relationship Id="rId79" Type="http://schemas.openxmlformats.org/officeDocument/2006/relationships/slideMaster" Target="../slideMasters/slideMaster2.xml" /><Relationship Id="rId8" Type="http://schemas.openxmlformats.org/officeDocument/2006/relationships/tags" Target="../tags/tag390.xml" /><Relationship Id="rId9" Type="http://schemas.openxmlformats.org/officeDocument/2006/relationships/tags" Target="../tags/tag391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55.xml" /><Relationship Id="rId10" Type="http://schemas.openxmlformats.org/officeDocument/2006/relationships/tags" Target="../tags/tag464.xml" /><Relationship Id="rId11" Type="http://schemas.openxmlformats.org/officeDocument/2006/relationships/tags" Target="../tags/tag465.xml" /><Relationship Id="rId12" Type="http://schemas.openxmlformats.org/officeDocument/2006/relationships/tags" Target="../tags/tag466.xml" /><Relationship Id="rId13" Type="http://schemas.openxmlformats.org/officeDocument/2006/relationships/tags" Target="../tags/tag467.xml" /><Relationship Id="rId14" Type="http://schemas.openxmlformats.org/officeDocument/2006/relationships/tags" Target="../tags/tag468.xml" /><Relationship Id="rId15" Type="http://schemas.openxmlformats.org/officeDocument/2006/relationships/tags" Target="../tags/tag469.xml" /><Relationship Id="rId16" Type="http://schemas.openxmlformats.org/officeDocument/2006/relationships/tags" Target="../tags/tag470.xml" /><Relationship Id="rId17" Type="http://schemas.openxmlformats.org/officeDocument/2006/relationships/tags" Target="../tags/tag471.xml" /><Relationship Id="rId18" Type="http://schemas.openxmlformats.org/officeDocument/2006/relationships/tags" Target="../tags/tag472.xml" /><Relationship Id="rId19" Type="http://schemas.openxmlformats.org/officeDocument/2006/relationships/tags" Target="../tags/tag473.xml" /><Relationship Id="rId2" Type="http://schemas.openxmlformats.org/officeDocument/2006/relationships/tags" Target="../tags/tag456.xml" /><Relationship Id="rId20" Type="http://schemas.openxmlformats.org/officeDocument/2006/relationships/tags" Target="../tags/tag474.xml" /><Relationship Id="rId21" Type="http://schemas.openxmlformats.org/officeDocument/2006/relationships/tags" Target="../tags/tag475.xml" /><Relationship Id="rId22" Type="http://schemas.openxmlformats.org/officeDocument/2006/relationships/tags" Target="../tags/tag476.xml" /><Relationship Id="rId23" Type="http://schemas.openxmlformats.org/officeDocument/2006/relationships/tags" Target="../tags/tag477.xml" /><Relationship Id="rId24" Type="http://schemas.openxmlformats.org/officeDocument/2006/relationships/tags" Target="../tags/tag478.xml" /><Relationship Id="rId25" Type="http://schemas.openxmlformats.org/officeDocument/2006/relationships/tags" Target="../tags/tag479.xml" /><Relationship Id="rId26" Type="http://schemas.openxmlformats.org/officeDocument/2006/relationships/tags" Target="../tags/tag480.xml" /><Relationship Id="rId27" Type="http://schemas.openxmlformats.org/officeDocument/2006/relationships/tags" Target="../tags/tag481.xml" /><Relationship Id="rId28" Type="http://schemas.openxmlformats.org/officeDocument/2006/relationships/tags" Target="../tags/tag482.xml" /><Relationship Id="rId29" Type="http://schemas.openxmlformats.org/officeDocument/2006/relationships/tags" Target="../tags/tag483.xml" /><Relationship Id="rId3" Type="http://schemas.openxmlformats.org/officeDocument/2006/relationships/tags" Target="../tags/tag457.xml" /><Relationship Id="rId30" Type="http://schemas.openxmlformats.org/officeDocument/2006/relationships/tags" Target="../tags/tag484.xml" /><Relationship Id="rId31" Type="http://schemas.openxmlformats.org/officeDocument/2006/relationships/tags" Target="../tags/tag485.xml" /><Relationship Id="rId32" Type="http://schemas.openxmlformats.org/officeDocument/2006/relationships/tags" Target="../tags/tag486.xml" /><Relationship Id="rId33" Type="http://schemas.openxmlformats.org/officeDocument/2006/relationships/tags" Target="../tags/tag487.xml" /><Relationship Id="rId34" Type="http://schemas.openxmlformats.org/officeDocument/2006/relationships/tags" Target="../tags/tag488.xml" /><Relationship Id="rId35" Type="http://schemas.openxmlformats.org/officeDocument/2006/relationships/tags" Target="../tags/tag489.xml" /><Relationship Id="rId36" Type="http://schemas.openxmlformats.org/officeDocument/2006/relationships/tags" Target="../tags/tag490.xml" /><Relationship Id="rId37" Type="http://schemas.openxmlformats.org/officeDocument/2006/relationships/tags" Target="../tags/tag491.xml" /><Relationship Id="rId38" Type="http://schemas.openxmlformats.org/officeDocument/2006/relationships/tags" Target="../tags/tag492.xml" /><Relationship Id="rId39" Type="http://schemas.openxmlformats.org/officeDocument/2006/relationships/tags" Target="../tags/tag493.xml" /><Relationship Id="rId4" Type="http://schemas.openxmlformats.org/officeDocument/2006/relationships/tags" Target="../tags/tag458.xml" /><Relationship Id="rId40" Type="http://schemas.openxmlformats.org/officeDocument/2006/relationships/tags" Target="../tags/tag494.xml" /><Relationship Id="rId41" Type="http://schemas.openxmlformats.org/officeDocument/2006/relationships/tags" Target="../tags/tag495.xml" /><Relationship Id="rId42" Type="http://schemas.openxmlformats.org/officeDocument/2006/relationships/image" Target="../media/image1.png" /><Relationship Id="rId43" Type="http://schemas.openxmlformats.org/officeDocument/2006/relationships/tags" Target="../tags/tag496.xml" /><Relationship Id="rId44" Type="http://schemas.openxmlformats.org/officeDocument/2006/relationships/image" Target="../media/image2.png" /><Relationship Id="rId45" Type="http://schemas.openxmlformats.org/officeDocument/2006/relationships/tags" Target="../tags/tag497.xml" /><Relationship Id="rId46" Type="http://schemas.openxmlformats.org/officeDocument/2006/relationships/image" Target="../media/image3.png" /><Relationship Id="rId47" Type="http://schemas.openxmlformats.org/officeDocument/2006/relationships/tags" Target="../tags/tag498.xml" /><Relationship Id="rId48" Type="http://schemas.openxmlformats.org/officeDocument/2006/relationships/image" Target="../media/image4.png" /><Relationship Id="rId49" Type="http://schemas.openxmlformats.org/officeDocument/2006/relationships/tags" Target="../tags/tag499.xml" /><Relationship Id="rId5" Type="http://schemas.openxmlformats.org/officeDocument/2006/relationships/tags" Target="../tags/tag459.xml" /><Relationship Id="rId50" Type="http://schemas.openxmlformats.org/officeDocument/2006/relationships/image" Target="../media/image5.png" /><Relationship Id="rId51" Type="http://schemas.openxmlformats.org/officeDocument/2006/relationships/tags" Target="../tags/tag500.xml" /><Relationship Id="rId52" Type="http://schemas.openxmlformats.org/officeDocument/2006/relationships/image" Target="../media/image6.png" /><Relationship Id="rId53" Type="http://schemas.openxmlformats.org/officeDocument/2006/relationships/tags" Target="../tags/tag501.xml" /><Relationship Id="rId54" Type="http://schemas.openxmlformats.org/officeDocument/2006/relationships/tags" Target="../tags/tag502.xml" /><Relationship Id="rId55" Type="http://schemas.openxmlformats.org/officeDocument/2006/relationships/tags" Target="../tags/tag503.xml" /><Relationship Id="rId56" Type="http://schemas.openxmlformats.org/officeDocument/2006/relationships/tags" Target="../tags/tag504.xml" /><Relationship Id="rId57" Type="http://schemas.openxmlformats.org/officeDocument/2006/relationships/tags" Target="../tags/tag505.xml" /><Relationship Id="rId58" Type="http://schemas.openxmlformats.org/officeDocument/2006/relationships/tags" Target="../tags/tag506.xml" /><Relationship Id="rId59" Type="http://schemas.openxmlformats.org/officeDocument/2006/relationships/tags" Target="../tags/tag507.xml" /><Relationship Id="rId6" Type="http://schemas.openxmlformats.org/officeDocument/2006/relationships/tags" Target="../tags/tag460.xml" /><Relationship Id="rId60" Type="http://schemas.openxmlformats.org/officeDocument/2006/relationships/tags" Target="../tags/tag508.xml" /><Relationship Id="rId61" Type="http://schemas.openxmlformats.org/officeDocument/2006/relationships/tags" Target="../tags/tag509.xml" /><Relationship Id="rId62" Type="http://schemas.openxmlformats.org/officeDocument/2006/relationships/tags" Target="../tags/tag510.xml" /><Relationship Id="rId63" Type="http://schemas.openxmlformats.org/officeDocument/2006/relationships/tags" Target="../tags/tag511.xml" /><Relationship Id="rId64" Type="http://schemas.openxmlformats.org/officeDocument/2006/relationships/tags" Target="../tags/tag512.xml" /><Relationship Id="rId65" Type="http://schemas.openxmlformats.org/officeDocument/2006/relationships/tags" Target="../tags/tag513.xml" /><Relationship Id="rId66" Type="http://schemas.openxmlformats.org/officeDocument/2006/relationships/tags" Target="../tags/tag514.xml" /><Relationship Id="rId67" Type="http://schemas.openxmlformats.org/officeDocument/2006/relationships/tags" Target="../tags/tag515.xml" /><Relationship Id="rId68" Type="http://schemas.openxmlformats.org/officeDocument/2006/relationships/tags" Target="../tags/tag516.xml" /><Relationship Id="rId69" Type="http://schemas.openxmlformats.org/officeDocument/2006/relationships/tags" Target="../tags/tag517.xml" /><Relationship Id="rId7" Type="http://schemas.openxmlformats.org/officeDocument/2006/relationships/tags" Target="../tags/tag461.xml" /><Relationship Id="rId70" Type="http://schemas.openxmlformats.org/officeDocument/2006/relationships/tags" Target="../tags/tag518.xml" /><Relationship Id="rId71" Type="http://schemas.openxmlformats.org/officeDocument/2006/relationships/tags" Target="../tags/tag519.xml" /><Relationship Id="rId72" Type="http://schemas.openxmlformats.org/officeDocument/2006/relationships/tags" Target="../tags/tag520.xml" /><Relationship Id="rId73" Type="http://schemas.openxmlformats.org/officeDocument/2006/relationships/tags" Target="../tags/tag521.xml" /><Relationship Id="rId74" Type="http://schemas.openxmlformats.org/officeDocument/2006/relationships/tags" Target="../tags/tag522.xml" /><Relationship Id="rId75" Type="http://schemas.openxmlformats.org/officeDocument/2006/relationships/slideMaster" Target="../slideMasters/slideMaster2.xml" /><Relationship Id="rId8" Type="http://schemas.openxmlformats.org/officeDocument/2006/relationships/tags" Target="../tags/tag462.xml" /><Relationship Id="rId9" Type="http://schemas.openxmlformats.org/officeDocument/2006/relationships/tags" Target="../tags/tag463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23.xml" /><Relationship Id="rId10" Type="http://schemas.openxmlformats.org/officeDocument/2006/relationships/tags" Target="../tags/tag532.xml" /><Relationship Id="rId11" Type="http://schemas.openxmlformats.org/officeDocument/2006/relationships/tags" Target="../tags/tag533.xml" /><Relationship Id="rId12" Type="http://schemas.openxmlformats.org/officeDocument/2006/relationships/tags" Target="../tags/tag534.xml" /><Relationship Id="rId13" Type="http://schemas.openxmlformats.org/officeDocument/2006/relationships/tags" Target="../tags/tag535.xml" /><Relationship Id="rId14" Type="http://schemas.openxmlformats.org/officeDocument/2006/relationships/tags" Target="../tags/tag536.xml" /><Relationship Id="rId15" Type="http://schemas.openxmlformats.org/officeDocument/2006/relationships/tags" Target="../tags/tag537.xml" /><Relationship Id="rId16" Type="http://schemas.openxmlformats.org/officeDocument/2006/relationships/tags" Target="../tags/tag538.xml" /><Relationship Id="rId17" Type="http://schemas.openxmlformats.org/officeDocument/2006/relationships/tags" Target="../tags/tag539.xml" /><Relationship Id="rId18" Type="http://schemas.openxmlformats.org/officeDocument/2006/relationships/image" Target="../media/image6.png" /><Relationship Id="rId19" Type="http://schemas.openxmlformats.org/officeDocument/2006/relationships/tags" Target="../tags/tag540.xml" /><Relationship Id="rId2" Type="http://schemas.openxmlformats.org/officeDocument/2006/relationships/tags" Target="../tags/tag524.xml" /><Relationship Id="rId20" Type="http://schemas.openxmlformats.org/officeDocument/2006/relationships/image" Target="../media/image5.png" /><Relationship Id="rId21" Type="http://schemas.openxmlformats.org/officeDocument/2006/relationships/tags" Target="../tags/tag541.xml" /><Relationship Id="rId22" Type="http://schemas.openxmlformats.org/officeDocument/2006/relationships/image" Target="../media/image4.png" /><Relationship Id="rId23" Type="http://schemas.openxmlformats.org/officeDocument/2006/relationships/tags" Target="../tags/tag542.xml" /><Relationship Id="rId24" Type="http://schemas.openxmlformats.org/officeDocument/2006/relationships/image" Target="../media/image3.png" /><Relationship Id="rId25" Type="http://schemas.openxmlformats.org/officeDocument/2006/relationships/tags" Target="../tags/tag543.xml" /><Relationship Id="rId26" Type="http://schemas.openxmlformats.org/officeDocument/2006/relationships/image" Target="../media/image2.png" /><Relationship Id="rId27" Type="http://schemas.openxmlformats.org/officeDocument/2006/relationships/tags" Target="../tags/tag544.xml" /><Relationship Id="rId28" Type="http://schemas.openxmlformats.org/officeDocument/2006/relationships/image" Target="../media/image1.png" /><Relationship Id="rId29" Type="http://schemas.openxmlformats.org/officeDocument/2006/relationships/tags" Target="../tags/tag545.xml" /><Relationship Id="rId3" Type="http://schemas.openxmlformats.org/officeDocument/2006/relationships/tags" Target="../tags/tag525.xml" /><Relationship Id="rId30" Type="http://schemas.openxmlformats.org/officeDocument/2006/relationships/tags" Target="../tags/tag546.xml" /><Relationship Id="rId31" Type="http://schemas.openxmlformats.org/officeDocument/2006/relationships/tags" Target="../tags/tag547.xml" /><Relationship Id="rId32" Type="http://schemas.openxmlformats.org/officeDocument/2006/relationships/tags" Target="../tags/tag548.xml" /><Relationship Id="rId33" Type="http://schemas.openxmlformats.org/officeDocument/2006/relationships/tags" Target="../tags/tag549.xml" /><Relationship Id="rId34" Type="http://schemas.openxmlformats.org/officeDocument/2006/relationships/tags" Target="../tags/tag550.xml" /><Relationship Id="rId35" Type="http://schemas.openxmlformats.org/officeDocument/2006/relationships/tags" Target="../tags/tag551.xml" /><Relationship Id="rId36" Type="http://schemas.openxmlformats.org/officeDocument/2006/relationships/tags" Target="../tags/tag552.xml" /><Relationship Id="rId37" Type="http://schemas.openxmlformats.org/officeDocument/2006/relationships/tags" Target="../tags/tag553.xml" /><Relationship Id="rId38" Type="http://schemas.openxmlformats.org/officeDocument/2006/relationships/tags" Target="../tags/tag554.xml" /><Relationship Id="rId39" Type="http://schemas.openxmlformats.org/officeDocument/2006/relationships/tags" Target="../tags/tag555.xml" /><Relationship Id="rId4" Type="http://schemas.openxmlformats.org/officeDocument/2006/relationships/tags" Target="../tags/tag526.xml" /><Relationship Id="rId40" Type="http://schemas.openxmlformats.org/officeDocument/2006/relationships/tags" Target="../tags/tag556.xml" /><Relationship Id="rId41" Type="http://schemas.openxmlformats.org/officeDocument/2006/relationships/tags" Target="../tags/tag557.xml" /><Relationship Id="rId42" Type="http://schemas.openxmlformats.org/officeDocument/2006/relationships/tags" Target="../tags/tag558.xml" /><Relationship Id="rId43" Type="http://schemas.openxmlformats.org/officeDocument/2006/relationships/tags" Target="../tags/tag559.xml" /><Relationship Id="rId44" Type="http://schemas.openxmlformats.org/officeDocument/2006/relationships/tags" Target="../tags/tag560.xml" /><Relationship Id="rId45" Type="http://schemas.openxmlformats.org/officeDocument/2006/relationships/tags" Target="../tags/tag561.xml" /><Relationship Id="rId46" Type="http://schemas.openxmlformats.org/officeDocument/2006/relationships/tags" Target="../tags/tag562.xml" /><Relationship Id="rId47" Type="http://schemas.openxmlformats.org/officeDocument/2006/relationships/tags" Target="../tags/tag563.xml" /><Relationship Id="rId48" Type="http://schemas.openxmlformats.org/officeDocument/2006/relationships/tags" Target="../tags/tag564.xml" /><Relationship Id="rId49" Type="http://schemas.openxmlformats.org/officeDocument/2006/relationships/tags" Target="../tags/tag565.xml" /><Relationship Id="rId5" Type="http://schemas.openxmlformats.org/officeDocument/2006/relationships/tags" Target="../tags/tag527.xml" /><Relationship Id="rId50" Type="http://schemas.openxmlformats.org/officeDocument/2006/relationships/tags" Target="../tags/tag566.xml" /><Relationship Id="rId51" Type="http://schemas.openxmlformats.org/officeDocument/2006/relationships/tags" Target="../tags/tag567.xml" /><Relationship Id="rId52" Type="http://schemas.openxmlformats.org/officeDocument/2006/relationships/tags" Target="../tags/tag568.xml" /><Relationship Id="rId53" Type="http://schemas.openxmlformats.org/officeDocument/2006/relationships/tags" Target="../tags/tag569.xml" /><Relationship Id="rId54" Type="http://schemas.openxmlformats.org/officeDocument/2006/relationships/tags" Target="../tags/tag570.xml" /><Relationship Id="rId55" Type="http://schemas.openxmlformats.org/officeDocument/2006/relationships/tags" Target="../tags/tag571.xml" /><Relationship Id="rId56" Type="http://schemas.openxmlformats.org/officeDocument/2006/relationships/tags" Target="../tags/tag572.xml" /><Relationship Id="rId57" Type="http://schemas.openxmlformats.org/officeDocument/2006/relationships/tags" Target="../tags/tag573.xml" /><Relationship Id="rId58" Type="http://schemas.openxmlformats.org/officeDocument/2006/relationships/tags" Target="../tags/tag574.xml" /><Relationship Id="rId59" Type="http://schemas.openxmlformats.org/officeDocument/2006/relationships/tags" Target="../tags/tag575.xml" /><Relationship Id="rId6" Type="http://schemas.openxmlformats.org/officeDocument/2006/relationships/tags" Target="../tags/tag528.xml" /><Relationship Id="rId60" Type="http://schemas.openxmlformats.org/officeDocument/2006/relationships/tags" Target="../tags/tag576.xml" /><Relationship Id="rId61" Type="http://schemas.openxmlformats.org/officeDocument/2006/relationships/tags" Target="../tags/tag577.xml" /><Relationship Id="rId62" Type="http://schemas.openxmlformats.org/officeDocument/2006/relationships/tags" Target="../tags/tag578.xml" /><Relationship Id="rId63" Type="http://schemas.openxmlformats.org/officeDocument/2006/relationships/tags" Target="../tags/tag579.xml" /><Relationship Id="rId64" Type="http://schemas.openxmlformats.org/officeDocument/2006/relationships/tags" Target="../tags/tag580.xml" /><Relationship Id="rId65" Type="http://schemas.openxmlformats.org/officeDocument/2006/relationships/tags" Target="../tags/tag581.xml" /><Relationship Id="rId66" Type="http://schemas.openxmlformats.org/officeDocument/2006/relationships/tags" Target="../tags/tag582.xml" /><Relationship Id="rId67" Type="http://schemas.openxmlformats.org/officeDocument/2006/relationships/tags" Target="../tags/tag583.xml" /><Relationship Id="rId68" Type="http://schemas.openxmlformats.org/officeDocument/2006/relationships/tags" Target="../tags/tag584.xml" /><Relationship Id="rId69" Type="http://schemas.openxmlformats.org/officeDocument/2006/relationships/tags" Target="../tags/tag585.xml" /><Relationship Id="rId7" Type="http://schemas.openxmlformats.org/officeDocument/2006/relationships/tags" Target="../tags/tag529.xml" /><Relationship Id="rId70" Type="http://schemas.openxmlformats.org/officeDocument/2006/relationships/tags" Target="../tags/tag586.xml" /><Relationship Id="rId71" Type="http://schemas.openxmlformats.org/officeDocument/2006/relationships/tags" Target="../tags/tag587.xml" /><Relationship Id="rId72" Type="http://schemas.openxmlformats.org/officeDocument/2006/relationships/tags" Target="../tags/tag588.xml" /><Relationship Id="rId73" Type="http://schemas.openxmlformats.org/officeDocument/2006/relationships/tags" Target="../tags/tag589.xml" /><Relationship Id="rId74" Type="http://schemas.openxmlformats.org/officeDocument/2006/relationships/slideMaster" Target="../slideMasters/slideMaster2.xml" /><Relationship Id="rId8" Type="http://schemas.openxmlformats.org/officeDocument/2006/relationships/tags" Target="../tags/tag530.xml" /><Relationship Id="rId9" Type="http://schemas.openxmlformats.org/officeDocument/2006/relationships/tags" Target="../tags/tag531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90.xml" /><Relationship Id="rId10" Type="http://schemas.openxmlformats.org/officeDocument/2006/relationships/tags" Target="../tags/tag599.xml" /><Relationship Id="rId11" Type="http://schemas.openxmlformats.org/officeDocument/2006/relationships/tags" Target="../tags/tag600.xml" /><Relationship Id="rId12" Type="http://schemas.openxmlformats.org/officeDocument/2006/relationships/tags" Target="../tags/tag601.xml" /><Relationship Id="rId13" Type="http://schemas.openxmlformats.org/officeDocument/2006/relationships/tags" Target="../tags/tag602.xml" /><Relationship Id="rId14" Type="http://schemas.openxmlformats.org/officeDocument/2006/relationships/tags" Target="../tags/tag603.xml" /><Relationship Id="rId15" Type="http://schemas.openxmlformats.org/officeDocument/2006/relationships/tags" Target="../tags/tag604.xml" /><Relationship Id="rId16" Type="http://schemas.openxmlformats.org/officeDocument/2006/relationships/tags" Target="../tags/tag605.xml" /><Relationship Id="rId17" Type="http://schemas.openxmlformats.org/officeDocument/2006/relationships/tags" Target="../tags/tag606.xml" /><Relationship Id="rId18" Type="http://schemas.openxmlformats.org/officeDocument/2006/relationships/tags" Target="../tags/tag607.xml" /><Relationship Id="rId19" Type="http://schemas.openxmlformats.org/officeDocument/2006/relationships/tags" Target="../tags/tag608.xml" /><Relationship Id="rId2" Type="http://schemas.openxmlformats.org/officeDocument/2006/relationships/tags" Target="../tags/tag591.xml" /><Relationship Id="rId20" Type="http://schemas.openxmlformats.org/officeDocument/2006/relationships/tags" Target="../tags/tag609.xml" /><Relationship Id="rId21" Type="http://schemas.openxmlformats.org/officeDocument/2006/relationships/tags" Target="../tags/tag610.xml" /><Relationship Id="rId22" Type="http://schemas.openxmlformats.org/officeDocument/2006/relationships/tags" Target="../tags/tag611.xml" /><Relationship Id="rId23" Type="http://schemas.openxmlformats.org/officeDocument/2006/relationships/tags" Target="../tags/tag612.xml" /><Relationship Id="rId24" Type="http://schemas.openxmlformats.org/officeDocument/2006/relationships/tags" Target="../tags/tag613.xml" /><Relationship Id="rId25" Type="http://schemas.openxmlformats.org/officeDocument/2006/relationships/tags" Target="../tags/tag614.xml" /><Relationship Id="rId26" Type="http://schemas.openxmlformats.org/officeDocument/2006/relationships/tags" Target="../tags/tag615.xml" /><Relationship Id="rId27" Type="http://schemas.openxmlformats.org/officeDocument/2006/relationships/tags" Target="../tags/tag616.xml" /><Relationship Id="rId28" Type="http://schemas.openxmlformats.org/officeDocument/2006/relationships/tags" Target="../tags/tag617.xml" /><Relationship Id="rId29" Type="http://schemas.openxmlformats.org/officeDocument/2006/relationships/tags" Target="../tags/tag618.xml" /><Relationship Id="rId3" Type="http://schemas.openxmlformats.org/officeDocument/2006/relationships/tags" Target="../tags/tag592.xml" /><Relationship Id="rId30" Type="http://schemas.openxmlformats.org/officeDocument/2006/relationships/tags" Target="../tags/tag619.xml" /><Relationship Id="rId31" Type="http://schemas.openxmlformats.org/officeDocument/2006/relationships/tags" Target="../tags/tag620.xml" /><Relationship Id="rId32" Type="http://schemas.openxmlformats.org/officeDocument/2006/relationships/tags" Target="../tags/tag621.xml" /><Relationship Id="rId33" Type="http://schemas.openxmlformats.org/officeDocument/2006/relationships/tags" Target="../tags/tag622.xml" /><Relationship Id="rId34" Type="http://schemas.openxmlformats.org/officeDocument/2006/relationships/tags" Target="../tags/tag623.xml" /><Relationship Id="rId35" Type="http://schemas.openxmlformats.org/officeDocument/2006/relationships/tags" Target="../tags/tag624.xml" /><Relationship Id="rId36" Type="http://schemas.openxmlformats.org/officeDocument/2006/relationships/tags" Target="../tags/tag625.xml" /><Relationship Id="rId37" Type="http://schemas.openxmlformats.org/officeDocument/2006/relationships/tags" Target="../tags/tag626.xml" /><Relationship Id="rId38" Type="http://schemas.openxmlformats.org/officeDocument/2006/relationships/tags" Target="../tags/tag627.xml" /><Relationship Id="rId39" Type="http://schemas.openxmlformats.org/officeDocument/2006/relationships/tags" Target="../tags/tag628.xml" /><Relationship Id="rId4" Type="http://schemas.openxmlformats.org/officeDocument/2006/relationships/tags" Target="../tags/tag593.xml" /><Relationship Id="rId40" Type="http://schemas.openxmlformats.org/officeDocument/2006/relationships/tags" Target="../tags/tag629.xml" /><Relationship Id="rId41" Type="http://schemas.openxmlformats.org/officeDocument/2006/relationships/tags" Target="../tags/tag630.xml" /><Relationship Id="rId42" Type="http://schemas.openxmlformats.org/officeDocument/2006/relationships/image" Target="../media/image1.png" /><Relationship Id="rId43" Type="http://schemas.openxmlformats.org/officeDocument/2006/relationships/tags" Target="../tags/tag631.xml" /><Relationship Id="rId44" Type="http://schemas.openxmlformats.org/officeDocument/2006/relationships/image" Target="../media/image2.png" /><Relationship Id="rId45" Type="http://schemas.openxmlformats.org/officeDocument/2006/relationships/tags" Target="../tags/tag632.xml" /><Relationship Id="rId46" Type="http://schemas.openxmlformats.org/officeDocument/2006/relationships/image" Target="../media/image3.png" /><Relationship Id="rId47" Type="http://schemas.openxmlformats.org/officeDocument/2006/relationships/tags" Target="../tags/tag633.xml" /><Relationship Id="rId48" Type="http://schemas.openxmlformats.org/officeDocument/2006/relationships/image" Target="../media/image4.png" /><Relationship Id="rId49" Type="http://schemas.openxmlformats.org/officeDocument/2006/relationships/tags" Target="../tags/tag634.xml" /><Relationship Id="rId5" Type="http://schemas.openxmlformats.org/officeDocument/2006/relationships/tags" Target="../tags/tag594.xml" /><Relationship Id="rId50" Type="http://schemas.openxmlformats.org/officeDocument/2006/relationships/image" Target="../media/image5.png" /><Relationship Id="rId51" Type="http://schemas.openxmlformats.org/officeDocument/2006/relationships/tags" Target="../tags/tag635.xml" /><Relationship Id="rId52" Type="http://schemas.openxmlformats.org/officeDocument/2006/relationships/image" Target="../media/image6.png" /><Relationship Id="rId53" Type="http://schemas.openxmlformats.org/officeDocument/2006/relationships/tags" Target="../tags/tag636.xml" /><Relationship Id="rId54" Type="http://schemas.openxmlformats.org/officeDocument/2006/relationships/tags" Target="../tags/tag637.xml" /><Relationship Id="rId55" Type="http://schemas.openxmlformats.org/officeDocument/2006/relationships/tags" Target="../tags/tag638.xml" /><Relationship Id="rId56" Type="http://schemas.openxmlformats.org/officeDocument/2006/relationships/tags" Target="../tags/tag639.xml" /><Relationship Id="rId57" Type="http://schemas.openxmlformats.org/officeDocument/2006/relationships/tags" Target="../tags/tag640.xml" /><Relationship Id="rId58" Type="http://schemas.openxmlformats.org/officeDocument/2006/relationships/tags" Target="../tags/tag641.xml" /><Relationship Id="rId59" Type="http://schemas.openxmlformats.org/officeDocument/2006/relationships/tags" Target="../tags/tag642.xml" /><Relationship Id="rId6" Type="http://schemas.openxmlformats.org/officeDocument/2006/relationships/tags" Target="../tags/tag595.xml" /><Relationship Id="rId60" Type="http://schemas.openxmlformats.org/officeDocument/2006/relationships/tags" Target="../tags/tag643.xml" /><Relationship Id="rId61" Type="http://schemas.openxmlformats.org/officeDocument/2006/relationships/tags" Target="../tags/tag644.xml" /><Relationship Id="rId62" Type="http://schemas.openxmlformats.org/officeDocument/2006/relationships/tags" Target="../tags/tag645.xml" /><Relationship Id="rId63" Type="http://schemas.openxmlformats.org/officeDocument/2006/relationships/tags" Target="../tags/tag646.xml" /><Relationship Id="rId64" Type="http://schemas.openxmlformats.org/officeDocument/2006/relationships/tags" Target="../tags/tag647.xml" /><Relationship Id="rId65" Type="http://schemas.openxmlformats.org/officeDocument/2006/relationships/tags" Target="../tags/tag648.xml" /><Relationship Id="rId66" Type="http://schemas.openxmlformats.org/officeDocument/2006/relationships/tags" Target="../tags/tag649.xml" /><Relationship Id="rId67" Type="http://schemas.openxmlformats.org/officeDocument/2006/relationships/tags" Target="../tags/tag650.xml" /><Relationship Id="rId68" Type="http://schemas.openxmlformats.org/officeDocument/2006/relationships/tags" Target="../tags/tag651.xml" /><Relationship Id="rId69" Type="http://schemas.openxmlformats.org/officeDocument/2006/relationships/tags" Target="../tags/tag652.xml" /><Relationship Id="rId7" Type="http://schemas.openxmlformats.org/officeDocument/2006/relationships/tags" Target="../tags/tag596.xml" /><Relationship Id="rId70" Type="http://schemas.openxmlformats.org/officeDocument/2006/relationships/tags" Target="../tags/tag653.xml" /><Relationship Id="rId71" Type="http://schemas.openxmlformats.org/officeDocument/2006/relationships/tags" Target="../tags/tag654.xml" /><Relationship Id="rId72" Type="http://schemas.openxmlformats.org/officeDocument/2006/relationships/tags" Target="../tags/tag655.xml" /><Relationship Id="rId73" Type="http://schemas.openxmlformats.org/officeDocument/2006/relationships/tags" Target="../tags/tag656.xml" /><Relationship Id="rId74" Type="http://schemas.openxmlformats.org/officeDocument/2006/relationships/tags" Target="../tags/tag657.xml" /><Relationship Id="rId75" Type="http://schemas.openxmlformats.org/officeDocument/2006/relationships/tags" Target="../tags/tag658.xml" /><Relationship Id="rId76" Type="http://schemas.openxmlformats.org/officeDocument/2006/relationships/slideMaster" Target="../slideMasters/slideMaster2.xml" /><Relationship Id="rId8" Type="http://schemas.openxmlformats.org/officeDocument/2006/relationships/tags" Target="../tags/tag597.xml" /><Relationship Id="rId9" Type="http://schemas.openxmlformats.org/officeDocument/2006/relationships/tags" Target="../tags/tag598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59.xml" /><Relationship Id="rId10" Type="http://schemas.openxmlformats.org/officeDocument/2006/relationships/tags" Target="../tags/tag668.xml" /><Relationship Id="rId11" Type="http://schemas.openxmlformats.org/officeDocument/2006/relationships/tags" Target="../tags/tag669.xml" /><Relationship Id="rId12" Type="http://schemas.openxmlformats.org/officeDocument/2006/relationships/tags" Target="../tags/tag670.xml" /><Relationship Id="rId13" Type="http://schemas.openxmlformats.org/officeDocument/2006/relationships/tags" Target="../tags/tag671.xml" /><Relationship Id="rId14" Type="http://schemas.openxmlformats.org/officeDocument/2006/relationships/tags" Target="../tags/tag672.xml" /><Relationship Id="rId15" Type="http://schemas.openxmlformats.org/officeDocument/2006/relationships/tags" Target="../tags/tag673.xml" /><Relationship Id="rId16" Type="http://schemas.openxmlformats.org/officeDocument/2006/relationships/tags" Target="../tags/tag674.xml" /><Relationship Id="rId17" Type="http://schemas.openxmlformats.org/officeDocument/2006/relationships/tags" Target="../tags/tag675.xml" /><Relationship Id="rId18" Type="http://schemas.openxmlformats.org/officeDocument/2006/relationships/tags" Target="../tags/tag676.xml" /><Relationship Id="rId19" Type="http://schemas.openxmlformats.org/officeDocument/2006/relationships/tags" Target="../tags/tag677.xml" /><Relationship Id="rId2" Type="http://schemas.openxmlformats.org/officeDocument/2006/relationships/tags" Target="../tags/tag660.xml" /><Relationship Id="rId20" Type="http://schemas.openxmlformats.org/officeDocument/2006/relationships/tags" Target="../tags/tag678.xml" /><Relationship Id="rId21" Type="http://schemas.openxmlformats.org/officeDocument/2006/relationships/tags" Target="../tags/tag679.xml" /><Relationship Id="rId22" Type="http://schemas.openxmlformats.org/officeDocument/2006/relationships/tags" Target="../tags/tag680.xml" /><Relationship Id="rId23" Type="http://schemas.openxmlformats.org/officeDocument/2006/relationships/tags" Target="../tags/tag681.xml" /><Relationship Id="rId24" Type="http://schemas.openxmlformats.org/officeDocument/2006/relationships/tags" Target="../tags/tag682.xml" /><Relationship Id="rId25" Type="http://schemas.openxmlformats.org/officeDocument/2006/relationships/tags" Target="../tags/tag683.xml" /><Relationship Id="rId26" Type="http://schemas.openxmlformats.org/officeDocument/2006/relationships/tags" Target="../tags/tag684.xml" /><Relationship Id="rId27" Type="http://schemas.openxmlformats.org/officeDocument/2006/relationships/tags" Target="../tags/tag685.xml" /><Relationship Id="rId28" Type="http://schemas.openxmlformats.org/officeDocument/2006/relationships/tags" Target="../tags/tag686.xml" /><Relationship Id="rId29" Type="http://schemas.openxmlformats.org/officeDocument/2006/relationships/tags" Target="../tags/tag687.xml" /><Relationship Id="rId3" Type="http://schemas.openxmlformats.org/officeDocument/2006/relationships/tags" Target="../tags/tag661.xml" /><Relationship Id="rId30" Type="http://schemas.openxmlformats.org/officeDocument/2006/relationships/tags" Target="../tags/tag688.xml" /><Relationship Id="rId31" Type="http://schemas.openxmlformats.org/officeDocument/2006/relationships/tags" Target="../tags/tag689.xml" /><Relationship Id="rId32" Type="http://schemas.openxmlformats.org/officeDocument/2006/relationships/tags" Target="../tags/tag690.xml" /><Relationship Id="rId33" Type="http://schemas.openxmlformats.org/officeDocument/2006/relationships/tags" Target="../tags/tag691.xml" /><Relationship Id="rId34" Type="http://schemas.openxmlformats.org/officeDocument/2006/relationships/tags" Target="../tags/tag692.xml" /><Relationship Id="rId35" Type="http://schemas.openxmlformats.org/officeDocument/2006/relationships/tags" Target="../tags/tag693.xml" /><Relationship Id="rId36" Type="http://schemas.openxmlformats.org/officeDocument/2006/relationships/tags" Target="../tags/tag694.xml" /><Relationship Id="rId37" Type="http://schemas.openxmlformats.org/officeDocument/2006/relationships/tags" Target="../tags/tag695.xml" /><Relationship Id="rId38" Type="http://schemas.openxmlformats.org/officeDocument/2006/relationships/tags" Target="../tags/tag696.xml" /><Relationship Id="rId39" Type="http://schemas.openxmlformats.org/officeDocument/2006/relationships/tags" Target="../tags/tag697.xml" /><Relationship Id="rId4" Type="http://schemas.openxmlformats.org/officeDocument/2006/relationships/tags" Target="../tags/tag662.xml" /><Relationship Id="rId40" Type="http://schemas.openxmlformats.org/officeDocument/2006/relationships/tags" Target="../tags/tag698.xml" /><Relationship Id="rId41" Type="http://schemas.openxmlformats.org/officeDocument/2006/relationships/tags" Target="../tags/tag699.xml" /><Relationship Id="rId42" Type="http://schemas.openxmlformats.org/officeDocument/2006/relationships/image" Target="../media/image1.png" /><Relationship Id="rId43" Type="http://schemas.openxmlformats.org/officeDocument/2006/relationships/tags" Target="../tags/tag700.xml" /><Relationship Id="rId44" Type="http://schemas.openxmlformats.org/officeDocument/2006/relationships/image" Target="../media/image2.png" /><Relationship Id="rId45" Type="http://schemas.openxmlformats.org/officeDocument/2006/relationships/tags" Target="../tags/tag701.xml" /><Relationship Id="rId46" Type="http://schemas.openxmlformats.org/officeDocument/2006/relationships/image" Target="../media/image3.png" /><Relationship Id="rId47" Type="http://schemas.openxmlformats.org/officeDocument/2006/relationships/tags" Target="../tags/tag702.xml" /><Relationship Id="rId48" Type="http://schemas.openxmlformats.org/officeDocument/2006/relationships/image" Target="../media/image4.png" /><Relationship Id="rId49" Type="http://schemas.openxmlformats.org/officeDocument/2006/relationships/tags" Target="../tags/tag703.xml" /><Relationship Id="rId5" Type="http://schemas.openxmlformats.org/officeDocument/2006/relationships/tags" Target="../tags/tag663.xml" /><Relationship Id="rId50" Type="http://schemas.openxmlformats.org/officeDocument/2006/relationships/image" Target="../media/image5.png" /><Relationship Id="rId51" Type="http://schemas.openxmlformats.org/officeDocument/2006/relationships/tags" Target="../tags/tag704.xml" /><Relationship Id="rId52" Type="http://schemas.openxmlformats.org/officeDocument/2006/relationships/image" Target="../media/image6.png" /><Relationship Id="rId53" Type="http://schemas.openxmlformats.org/officeDocument/2006/relationships/tags" Target="../tags/tag705.xml" /><Relationship Id="rId54" Type="http://schemas.openxmlformats.org/officeDocument/2006/relationships/tags" Target="../tags/tag706.xml" /><Relationship Id="rId55" Type="http://schemas.openxmlformats.org/officeDocument/2006/relationships/tags" Target="../tags/tag707.xml" /><Relationship Id="rId56" Type="http://schemas.openxmlformats.org/officeDocument/2006/relationships/tags" Target="../tags/tag708.xml" /><Relationship Id="rId57" Type="http://schemas.openxmlformats.org/officeDocument/2006/relationships/tags" Target="../tags/tag709.xml" /><Relationship Id="rId58" Type="http://schemas.openxmlformats.org/officeDocument/2006/relationships/tags" Target="../tags/tag710.xml" /><Relationship Id="rId59" Type="http://schemas.openxmlformats.org/officeDocument/2006/relationships/tags" Target="../tags/tag711.xml" /><Relationship Id="rId6" Type="http://schemas.openxmlformats.org/officeDocument/2006/relationships/tags" Target="../tags/tag664.xml" /><Relationship Id="rId60" Type="http://schemas.openxmlformats.org/officeDocument/2006/relationships/tags" Target="../tags/tag712.xml" /><Relationship Id="rId61" Type="http://schemas.openxmlformats.org/officeDocument/2006/relationships/tags" Target="../tags/tag713.xml" /><Relationship Id="rId62" Type="http://schemas.openxmlformats.org/officeDocument/2006/relationships/tags" Target="../tags/tag714.xml" /><Relationship Id="rId63" Type="http://schemas.openxmlformats.org/officeDocument/2006/relationships/tags" Target="../tags/tag715.xml" /><Relationship Id="rId64" Type="http://schemas.openxmlformats.org/officeDocument/2006/relationships/tags" Target="../tags/tag716.xml" /><Relationship Id="rId65" Type="http://schemas.openxmlformats.org/officeDocument/2006/relationships/tags" Target="../tags/tag717.xml" /><Relationship Id="rId66" Type="http://schemas.openxmlformats.org/officeDocument/2006/relationships/tags" Target="../tags/tag718.xml" /><Relationship Id="rId67" Type="http://schemas.openxmlformats.org/officeDocument/2006/relationships/tags" Target="../tags/tag719.xml" /><Relationship Id="rId68" Type="http://schemas.openxmlformats.org/officeDocument/2006/relationships/tags" Target="../tags/tag720.xml" /><Relationship Id="rId69" Type="http://schemas.openxmlformats.org/officeDocument/2006/relationships/tags" Target="../tags/tag721.xml" /><Relationship Id="rId7" Type="http://schemas.openxmlformats.org/officeDocument/2006/relationships/tags" Target="../tags/tag665.xml" /><Relationship Id="rId70" Type="http://schemas.openxmlformats.org/officeDocument/2006/relationships/tags" Target="../tags/tag722.xml" /><Relationship Id="rId71" Type="http://schemas.openxmlformats.org/officeDocument/2006/relationships/tags" Target="../tags/tag723.xml" /><Relationship Id="rId72" Type="http://schemas.openxmlformats.org/officeDocument/2006/relationships/tags" Target="../tags/tag724.xml" /><Relationship Id="rId73" Type="http://schemas.openxmlformats.org/officeDocument/2006/relationships/tags" Target="../tags/tag725.xml" /><Relationship Id="rId74" Type="http://schemas.openxmlformats.org/officeDocument/2006/relationships/tags" Target="../tags/tag726.xml" /><Relationship Id="rId75" Type="http://schemas.openxmlformats.org/officeDocument/2006/relationships/tags" Target="../tags/tag727.xml" /><Relationship Id="rId76" Type="http://schemas.openxmlformats.org/officeDocument/2006/relationships/slideMaster" Target="../slideMasters/slideMaster2.xml" /><Relationship Id="rId8" Type="http://schemas.openxmlformats.org/officeDocument/2006/relationships/tags" Target="../tags/tag666.xml" /><Relationship Id="rId9" Type="http://schemas.openxmlformats.org/officeDocument/2006/relationships/tags" Target="../tags/tag667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728.xml" /><Relationship Id="rId10" Type="http://schemas.openxmlformats.org/officeDocument/2006/relationships/tags" Target="../tags/tag737.xml" /><Relationship Id="rId100" Type="http://schemas.openxmlformats.org/officeDocument/2006/relationships/slideMaster" Target="../slideMasters/slideMaster2.xml" /><Relationship Id="rId11" Type="http://schemas.openxmlformats.org/officeDocument/2006/relationships/tags" Target="../tags/tag738.xml" /><Relationship Id="rId12" Type="http://schemas.openxmlformats.org/officeDocument/2006/relationships/tags" Target="../tags/tag739.xml" /><Relationship Id="rId13" Type="http://schemas.openxmlformats.org/officeDocument/2006/relationships/tags" Target="../tags/tag740.xml" /><Relationship Id="rId14" Type="http://schemas.openxmlformats.org/officeDocument/2006/relationships/tags" Target="../tags/tag741.xml" /><Relationship Id="rId15" Type="http://schemas.openxmlformats.org/officeDocument/2006/relationships/tags" Target="../tags/tag742.xml" /><Relationship Id="rId16" Type="http://schemas.openxmlformats.org/officeDocument/2006/relationships/tags" Target="../tags/tag743.xml" /><Relationship Id="rId17" Type="http://schemas.openxmlformats.org/officeDocument/2006/relationships/tags" Target="../tags/tag744.xml" /><Relationship Id="rId18" Type="http://schemas.openxmlformats.org/officeDocument/2006/relationships/tags" Target="../tags/tag745.xml" /><Relationship Id="rId19" Type="http://schemas.openxmlformats.org/officeDocument/2006/relationships/tags" Target="../tags/tag746.xml" /><Relationship Id="rId2" Type="http://schemas.openxmlformats.org/officeDocument/2006/relationships/tags" Target="../tags/tag729.xml" /><Relationship Id="rId20" Type="http://schemas.openxmlformats.org/officeDocument/2006/relationships/tags" Target="../tags/tag747.xml" /><Relationship Id="rId21" Type="http://schemas.openxmlformats.org/officeDocument/2006/relationships/tags" Target="../tags/tag748.xml" /><Relationship Id="rId22" Type="http://schemas.openxmlformats.org/officeDocument/2006/relationships/tags" Target="../tags/tag749.xml" /><Relationship Id="rId23" Type="http://schemas.openxmlformats.org/officeDocument/2006/relationships/tags" Target="../tags/tag750.xml" /><Relationship Id="rId24" Type="http://schemas.openxmlformats.org/officeDocument/2006/relationships/tags" Target="../tags/tag751.xml" /><Relationship Id="rId25" Type="http://schemas.openxmlformats.org/officeDocument/2006/relationships/tags" Target="../tags/tag752.xml" /><Relationship Id="rId26" Type="http://schemas.openxmlformats.org/officeDocument/2006/relationships/tags" Target="../tags/tag753.xml" /><Relationship Id="rId27" Type="http://schemas.openxmlformats.org/officeDocument/2006/relationships/tags" Target="../tags/tag754.xml" /><Relationship Id="rId28" Type="http://schemas.openxmlformats.org/officeDocument/2006/relationships/tags" Target="../tags/tag755.xml" /><Relationship Id="rId29" Type="http://schemas.openxmlformats.org/officeDocument/2006/relationships/tags" Target="../tags/tag756.xml" /><Relationship Id="rId3" Type="http://schemas.openxmlformats.org/officeDocument/2006/relationships/tags" Target="../tags/tag730.xml" /><Relationship Id="rId30" Type="http://schemas.openxmlformats.org/officeDocument/2006/relationships/tags" Target="../tags/tag757.xml" /><Relationship Id="rId31" Type="http://schemas.openxmlformats.org/officeDocument/2006/relationships/tags" Target="../tags/tag758.xml" /><Relationship Id="rId32" Type="http://schemas.openxmlformats.org/officeDocument/2006/relationships/tags" Target="../tags/tag759.xml" /><Relationship Id="rId33" Type="http://schemas.openxmlformats.org/officeDocument/2006/relationships/tags" Target="../tags/tag760.xml" /><Relationship Id="rId34" Type="http://schemas.openxmlformats.org/officeDocument/2006/relationships/tags" Target="../tags/tag761.xml" /><Relationship Id="rId35" Type="http://schemas.openxmlformats.org/officeDocument/2006/relationships/tags" Target="../tags/tag762.xml" /><Relationship Id="rId36" Type="http://schemas.openxmlformats.org/officeDocument/2006/relationships/tags" Target="../tags/tag763.xml" /><Relationship Id="rId37" Type="http://schemas.openxmlformats.org/officeDocument/2006/relationships/tags" Target="../tags/tag764.xml" /><Relationship Id="rId38" Type="http://schemas.openxmlformats.org/officeDocument/2006/relationships/tags" Target="../tags/tag765.xml" /><Relationship Id="rId39" Type="http://schemas.openxmlformats.org/officeDocument/2006/relationships/tags" Target="../tags/tag766.xml" /><Relationship Id="rId4" Type="http://schemas.openxmlformats.org/officeDocument/2006/relationships/tags" Target="../tags/tag731.xml" /><Relationship Id="rId40" Type="http://schemas.openxmlformats.org/officeDocument/2006/relationships/tags" Target="../tags/tag767.xml" /><Relationship Id="rId41" Type="http://schemas.openxmlformats.org/officeDocument/2006/relationships/tags" Target="../tags/tag768.xml" /><Relationship Id="rId42" Type="http://schemas.openxmlformats.org/officeDocument/2006/relationships/image" Target="../media/image1.png" /><Relationship Id="rId43" Type="http://schemas.openxmlformats.org/officeDocument/2006/relationships/tags" Target="../tags/tag769.xml" /><Relationship Id="rId44" Type="http://schemas.openxmlformats.org/officeDocument/2006/relationships/image" Target="../media/image2.png" /><Relationship Id="rId45" Type="http://schemas.openxmlformats.org/officeDocument/2006/relationships/tags" Target="../tags/tag770.xml" /><Relationship Id="rId46" Type="http://schemas.openxmlformats.org/officeDocument/2006/relationships/image" Target="../media/image3.png" /><Relationship Id="rId47" Type="http://schemas.openxmlformats.org/officeDocument/2006/relationships/tags" Target="../tags/tag771.xml" /><Relationship Id="rId48" Type="http://schemas.openxmlformats.org/officeDocument/2006/relationships/image" Target="../media/image4.png" /><Relationship Id="rId49" Type="http://schemas.openxmlformats.org/officeDocument/2006/relationships/tags" Target="../tags/tag772.xml" /><Relationship Id="rId5" Type="http://schemas.openxmlformats.org/officeDocument/2006/relationships/tags" Target="../tags/tag732.xml" /><Relationship Id="rId50" Type="http://schemas.openxmlformats.org/officeDocument/2006/relationships/image" Target="../media/image5.png" /><Relationship Id="rId51" Type="http://schemas.openxmlformats.org/officeDocument/2006/relationships/tags" Target="../tags/tag773.xml" /><Relationship Id="rId52" Type="http://schemas.openxmlformats.org/officeDocument/2006/relationships/image" Target="../media/image6.png" /><Relationship Id="rId53" Type="http://schemas.openxmlformats.org/officeDocument/2006/relationships/tags" Target="../tags/tag774.xml" /><Relationship Id="rId54" Type="http://schemas.openxmlformats.org/officeDocument/2006/relationships/tags" Target="../tags/tag775.xml" /><Relationship Id="rId55" Type="http://schemas.openxmlformats.org/officeDocument/2006/relationships/image" Target="../media/image7.png" /><Relationship Id="rId56" Type="http://schemas.openxmlformats.org/officeDocument/2006/relationships/tags" Target="../tags/tag776.xml" /><Relationship Id="rId57" Type="http://schemas.openxmlformats.org/officeDocument/2006/relationships/tags" Target="../tags/tag777.xml" /><Relationship Id="rId58" Type="http://schemas.openxmlformats.org/officeDocument/2006/relationships/tags" Target="../tags/tag778.xml" /><Relationship Id="rId59" Type="http://schemas.openxmlformats.org/officeDocument/2006/relationships/tags" Target="../tags/tag779.xml" /><Relationship Id="rId6" Type="http://schemas.openxmlformats.org/officeDocument/2006/relationships/tags" Target="../tags/tag733.xml" /><Relationship Id="rId60" Type="http://schemas.openxmlformats.org/officeDocument/2006/relationships/tags" Target="../tags/tag780.xml" /><Relationship Id="rId61" Type="http://schemas.openxmlformats.org/officeDocument/2006/relationships/tags" Target="../tags/tag781.xml" /><Relationship Id="rId62" Type="http://schemas.openxmlformats.org/officeDocument/2006/relationships/tags" Target="../tags/tag782.xml" /><Relationship Id="rId63" Type="http://schemas.openxmlformats.org/officeDocument/2006/relationships/tags" Target="../tags/tag783.xml" /><Relationship Id="rId64" Type="http://schemas.openxmlformats.org/officeDocument/2006/relationships/tags" Target="../tags/tag784.xml" /><Relationship Id="rId65" Type="http://schemas.openxmlformats.org/officeDocument/2006/relationships/tags" Target="../tags/tag785.xml" /><Relationship Id="rId66" Type="http://schemas.openxmlformats.org/officeDocument/2006/relationships/tags" Target="../tags/tag786.xml" /><Relationship Id="rId67" Type="http://schemas.openxmlformats.org/officeDocument/2006/relationships/tags" Target="../tags/tag787.xml" /><Relationship Id="rId68" Type="http://schemas.openxmlformats.org/officeDocument/2006/relationships/tags" Target="../tags/tag788.xml" /><Relationship Id="rId69" Type="http://schemas.openxmlformats.org/officeDocument/2006/relationships/tags" Target="../tags/tag789.xml" /><Relationship Id="rId7" Type="http://schemas.openxmlformats.org/officeDocument/2006/relationships/tags" Target="../tags/tag734.xml" /><Relationship Id="rId70" Type="http://schemas.openxmlformats.org/officeDocument/2006/relationships/tags" Target="../tags/tag790.xml" /><Relationship Id="rId71" Type="http://schemas.openxmlformats.org/officeDocument/2006/relationships/tags" Target="../tags/tag791.xml" /><Relationship Id="rId72" Type="http://schemas.openxmlformats.org/officeDocument/2006/relationships/tags" Target="../tags/tag792.xml" /><Relationship Id="rId73" Type="http://schemas.openxmlformats.org/officeDocument/2006/relationships/tags" Target="../tags/tag793.xml" /><Relationship Id="rId74" Type="http://schemas.openxmlformats.org/officeDocument/2006/relationships/tags" Target="../tags/tag794.xml" /><Relationship Id="rId75" Type="http://schemas.openxmlformats.org/officeDocument/2006/relationships/tags" Target="../tags/tag795.xml" /><Relationship Id="rId76" Type="http://schemas.openxmlformats.org/officeDocument/2006/relationships/tags" Target="../tags/tag796.xml" /><Relationship Id="rId77" Type="http://schemas.openxmlformats.org/officeDocument/2006/relationships/tags" Target="../tags/tag797.xml" /><Relationship Id="rId78" Type="http://schemas.openxmlformats.org/officeDocument/2006/relationships/tags" Target="../tags/tag798.xml" /><Relationship Id="rId79" Type="http://schemas.openxmlformats.org/officeDocument/2006/relationships/tags" Target="../tags/tag799.xml" /><Relationship Id="rId8" Type="http://schemas.openxmlformats.org/officeDocument/2006/relationships/tags" Target="../tags/tag735.xml" /><Relationship Id="rId80" Type="http://schemas.openxmlformats.org/officeDocument/2006/relationships/tags" Target="../tags/tag800.xml" /><Relationship Id="rId81" Type="http://schemas.openxmlformats.org/officeDocument/2006/relationships/tags" Target="../tags/tag801.xml" /><Relationship Id="rId82" Type="http://schemas.openxmlformats.org/officeDocument/2006/relationships/tags" Target="../tags/tag802.xml" /><Relationship Id="rId83" Type="http://schemas.openxmlformats.org/officeDocument/2006/relationships/tags" Target="../tags/tag803.xml" /><Relationship Id="rId84" Type="http://schemas.openxmlformats.org/officeDocument/2006/relationships/tags" Target="../tags/tag804.xml" /><Relationship Id="rId85" Type="http://schemas.openxmlformats.org/officeDocument/2006/relationships/tags" Target="../tags/tag805.xml" /><Relationship Id="rId86" Type="http://schemas.openxmlformats.org/officeDocument/2006/relationships/tags" Target="../tags/tag806.xml" /><Relationship Id="rId87" Type="http://schemas.openxmlformats.org/officeDocument/2006/relationships/tags" Target="../tags/tag807.xml" /><Relationship Id="rId88" Type="http://schemas.openxmlformats.org/officeDocument/2006/relationships/tags" Target="../tags/tag808.xml" /><Relationship Id="rId89" Type="http://schemas.openxmlformats.org/officeDocument/2006/relationships/tags" Target="../tags/tag809.xml" /><Relationship Id="rId9" Type="http://schemas.openxmlformats.org/officeDocument/2006/relationships/tags" Target="../tags/tag736.xml" /><Relationship Id="rId90" Type="http://schemas.openxmlformats.org/officeDocument/2006/relationships/tags" Target="../tags/tag810.xml" /><Relationship Id="rId91" Type="http://schemas.openxmlformats.org/officeDocument/2006/relationships/tags" Target="../tags/tag811.xml" /><Relationship Id="rId92" Type="http://schemas.openxmlformats.org/officeDocument/2006/relationships/tags" Target="../tags/tag812.xml" /><Relationship Id="rId93" Type="http://schemas.openxmlformats.org/officeDocument/2006/relationships/tags" Target="../tags/tag813.xml" /><Relationship Id="rId94" Type="http://schemas.openxmlformats.org/officeDocument/2006/relationships/tags" Target="../tags/tag814.xml" /><Relationship Id="rId95" Type="http://schemas.openxmlformats.org/officeDocument/2006/relationships/tags" Target="../tags/tag815.xml" /><Relationship Id="rId96" Type="http://schemas.openxmlformats.org/officeDocument/2006/relationships/tags" Target="../tags/tag816.xml" /><Relationship Id="rId97" Type="http://schemas.openxmlformats.org/officeDocument/2006/relationships/tags" Target="../tags/tag817.xml" /><Relationship Id="rId98" Type="http://schemas.openxmlformats.org/officeDocument/2006/relationships/tags" Target="../tags/tag818.xml" /><Relationship Id="rId99" Type="http://schemas.openxmlformats.org/officeDocument/2006/relationships/tags" Target="../tags/tag819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55C5222-0D28-4A86-AB1B-128E75219D3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EB5A912-C07E-4936-A50F-ED08D21681B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87B78E6-BACD-48A8-92C9-591A42ABE9D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DC42F4F-7D30-43AF-8182-C9A18BFEB84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3AD76BDB-2E70-4107-9674-19D9CEC2D0B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6B63C1D8-31A1-43D2-A6EB-DAB213C2789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6DE12355-F5EA-4ABD-89F1-4CFFE9D12E4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C855DA9-BFEA-464D-9D71-02AF0E90C6A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C85DEF6-5E86-469D-BC5F-A67EE31E989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950E81D-1E64-42D5-B17E-E5A77724347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1E31221-50C4-4492-881B-1EBE58B0BE5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" preserve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sp>
        <p:nvSpPr>
          <p:cNvPr id="1048782" name="矩形 33"/>
          <p:cNvSpPr/>
          <p:nvPr>
            <p:custDataLst>
              <p:tags r:id="rId1"/>
            </p:custDataLst>
          </p:nvPr>
        </p:nvSpPr>
        <p:spPr>
          <a:xfrm>
            <a:off x="-5715" y="0"/>
            <a:ext cx="12190730" cy="6861175"/>
          </a:xfrm>
          <a:prstGeom prst="rect">
            <a:avLst/>
          </a:prstGeom>
          <a:solidFill>
            <a:schemeClr val="accent3">
              <a:lumMod val="20000"/>
              <a:lumOff val="80000"/>
              <a:alpha val="5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微软雅黑" panose="020b0503020204020204" pitchFamily="34" charset="-122"/>
            </a:endParaRPr>
          </a:p>
        </p:txBody>
      </p:sp>
      <p:sp>
        <p:nvSpPr>
          <p:cNvPr id="1048784" name="任意多边形: 形状 2"/>
          <p:cNvSpPr/>
          <p:nvPr>
            <p:custDataLst>
              <p:tags r:id="rId2"/>
            </p:custDataLst>
          </p:nvPr>
        </p:nvSpPr>
        <p:spPr>
          <a:xfrm>
            <a:off x="187325" y="0"/>
            <a:ext cx="6350" cy="6861175"/>
          </a:xfrm>
          <a:custGeom>
            <a:gdLst>
              <a:gd name="connsiteX0" fmla="*/ 0 w 6350"/>
              <a:gd name="connsiteY0" fmla="*/ 0 h 6860984"/>
              <a:gd name="connsiteX1" fmla="*/ 0 w 6350"/>
              <a:gd name="connsiteY1" fmla="*/ 6860985 h 68609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0" h="6860984">
                <a:moveTo>
                  <a:pt x="0" y="0"/>
                </a:moveTo>
                <a:lnTo>
                  <a:pt x="0" y="6860985"/>
                </a:lnTo>
              </a:path>
            </a:pathLst>
          </a:custGeom>
          <a:ln w="12693" cap="flat">
            <a:solidFill>
              <a:schemeClr val="accent3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cs typeface="微软雅黑" panose="020b0503020204020204" pitchFamily="34" charset="-122"/>
            </a:endParaRPr>
          </a:p>
        </p:txBody>
      </p:sp>
      <p:sp>
        <p:nvSpPr>
          <p:cNvPr id="1048786" name="任意多边形: 形状 3"/>
          <p:cNvSpPr/>
          <p:nvPr>
            <p:custDataLst>
              <p:tags r:id="rId3"/>
            </p:custDataLst>
          </p:nvPr>
        </p:nvSpPr>
        <p:spPr>
          <a:xfrm>
            <a:off x="490220" y="0"/>
            <a:ext cx="6350" cy="6861175"/>
          </a:xfrm>
          <a:custGeom>
            <a:gdLst>
              <a:gd name="connsiteX0" fmla="*/ 0 w 6350"/>
              <a:gd name="connsiteY0" fmla="*/ 0 h 6860984"/>
              <a:gd name="connsiteX1" fmla="*/ 0 w 6350"/>
              <a:gd name="connsiteY1" fmla="*/ 6860985 h 68609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0" h="6860984">
                <a:moveTo>
                  <a:pt x="0" y="0"/>
                </a:moveTo>
                <a:lnTo>
                  <a:pt x="0" y="6860985"/>
                </a:lnTo>
              </a:path>
            </a:pathLst>
          </a:custGeom>
          <a:ln w="12693" cap="flat">
            <a:solidFill>
              <a:schemeClr val="accent3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cs typeface="微软雅黑" panose="020b0503020204020204" pitchFamily="34" charset="-122"/>
            </a:endParaRPr>
          </a:p>
        </p:txBody>
      </p:sp>
      <p:sp>
        <p:nvSpPr>
          <p:cNvPr id="1048788" name="任意多边形: 形状 4"/>
          <p:cNvSpPr/>
          <p:nvPr>
            <p:custDataLst>
              <p:tags r:id="rId4"/>
            </p:custDataLst>
          </p:nvPr>
        </p:nvSpPr>
        <p:spPr>
          <a:xfrm>
            <a:off x="792480" y="0"/>
            <a:ext cx="6350" cy="6861175"/>
          </a:xfrm>
          <a:custGeom>
            <a:gdLst>
              <a:gd name="connsiteX0" fmla="*/ 0 w 6350"/>
              <a:gd name="connsiteY0" fmla="*/ 0 h 6860984"/>
              <a:gd name="connsiteX1" fmla="*/ 0 w 6350"/>
              <a:gd name="connsiteY1" fmla="*/ 6860985 h 68609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0" h="6860984">
                <a:moveTo>
                  <a:pt x="0" y="0"/>
                </a:moveTo>
                <a:lnTo>
                  <a:pt x="0" y="6860985"/>
                </a:lnTo>
              </a:path>
            </a:pathLst>
          </a:custGeom>
          <a:ln w="12693" cap="flat">
            <a:solidFill>
              <a:schemeClr val="accent3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cs typeface="微软雅黑" panose="020b0503020204020204" pitchFamily="34" charset="-122"/>
            </a:endParaRPr>
          </a:p>
        </p:txBody>
      </p:sp>
      <p:sp>
        <p:nvSpPr>
          <p:cNvPr id="1048790" name="任意多边形: 形状 5"/>
          <p:cNvSpPr/>
          <p:nvPr>
            <p:custDataLst>
              <p:tags r:id="rId5"/>
            </p:custDataLst>
          </p:nvPr>
        </p:nvSpPr>
        <p:spPr>
          <a:xfrm>
            <a:off x="1095375" y="0"/>
            <a:ext cx="6350" cy="6861175"/>
          </a:xfrm>
          <a:custGeom>
            <a:gdLst>
              <a:gd name="connsiteX0" fmla="*/ 0 w 6350"/>
              <a:gd name="connsiteY0" fmla="*/ 0 h 6860984"/>
              <a:gd name="connsiteX1" fmla="*/ 0 w 6350"/>
              <a:gd name="connsiteY1" fmla="*/ 6860985 h 68609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0" h="6860984">
                <a:moveTo>
                  <a:pt x="0" y="0"/>
                </a:moveTo>
                <a:lnTo>
                  <a:pt x="0" y="6860985"/>
                </a:lnTo>
              </a:path>
            </a:pathLst>
          </a:custGeom>
          <a:ln w="12693" cap="flat">
            <a:solidFill>
              <a:schemeClr val="accent3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cs typeface="微软雅黑" panose="020b0503020204020204" pitchFamily="34" charset="-122"/>
            </a:endParaRPr>
          </a:p>
        </p:txBody>
      </p:sp>
      <p:sp>
        <p:nvSpPr>
          <p:cNvPr id="1048792" name="任意多边形: 形状 6"/>
          <p:cNvSpPr/>
          <p:nvPr>
            <p:custDataLst>
              <p:tags r:id="rId6"/>
            </p:custDataLst>
          </p:nvPr>
        </p:nvSpPr>
        <p:spPr>
          <a:xfrm>
            <a:off x="1397635" y="0"/>
            <a:ext cx="6350" cy="6861175"/>
          </a:xfrm>
          <a:custGeom>
            <a:gdLst>
              <a:gd name="connsiteX0" fmla="*/ 0 w 6350"/>
              <a:gd name="connsiteY0" fmla="*/ 0 h 6860984"/>
              <a:gd name="connsiteX1" fmla="*/ 0 w 6350"/>
              <a:gd name="connsiteY1" fmla="*/ 6860985 h 68609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0" h="6860984">
                <a:moveTo>
                  <a:pt x="0" y="0"/>
                </a:moveTo>
                <a:lnTo>
                  <a:pt x="0" y="6860985"/>
                </a:lnTo>
              </a:path>
            </a:pathLst>
          </a:custGeom>
          <a:ln w="12693" cap="flat">
            <a:solidFill>
              <a:schemeClr val="accent3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cs typeface="微软雅黑" panose="020b0503020204020204" pitchFamily="34" charset="-122"/>
            </a:endParaRPr>
          </a:p>
        </p:txBody>
      </p:sp>
      <p:sp>
        <p:nvSpPr>
          <p:cNvPr id="1048794" name="任意多边形: 形状 7"/>
          <p:cNvSpPr/>
          <p:nvPr>
            <p:custDataLst>
              <p:tags r:id="rId7"/>
            </p:custDataLst>
          </p:nvPr>
        </p:nvSpPr>
        <p:spPr>
          <a:xfrm>
            <a:off x="1700530" y="0"/>
            <a:ext cx="6350" cy="6861175"/>
          </a:xfrm>
          <a:custGeom>
            <a:gdLst>
              <a:gd name="connsiteX0" fmla="*/ 0 w 6350"/>
              <a:gd name="connsiteY0" fmla="*/ 0 h 6860984"/>
              <a:gd name="connsiteX1" fmla="*/ 0 w 6350"/>
              <a:gd name="connsiteY1" fmla="*/ 6860985 h 68609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0" h="6860984">
                <a:moveTo>
                  <a:pt x="0" y="0"/>
                </a:moveTo>
                <a:lnTo>
                  <a:pt x="0" y="6860985"/>
                </a:lnTo>
              </a:path>
            </a:pathLst>
          </a:custGeom>
          <a:ln w="12693" cap="flat">
            <a:solidFill>
              <a:schemeClr val="accent3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cs typeface="微软雅黑" panose="020b0503020204020204" pitchFamily="34" charset="-122"/>
            </a:endParaRPr>
          </a:p>
        </p:txBody>
      </p:sp>
      <p:sp>
        <p:nvSpPr>
          <p:cNvPr id="1048796" name="任意多边形: 形状 8"/>
          <p:cNvSpPr/>
          <p:nvPr>
            <p:custDataLst>
              <p:tags r:id="rId8"/>
            </p:custDataLst>
          </p:nvPr>
        </p:nvSpPr>
        <p:spPr>
          <a:xfrm>
            <a:off x="2003425" y="0"/>
            <a:ext cx="6350" cy="6861175"/>
          </a:xfrm>
          <a:custGeom>
            <a:gdLst>
              <a:gd name="connsiteX0" fmla="*/ 0 w 6350"/>
              <a:gd name="connsiteY0" fmla="*/ 0 h 6860984"/>
              <a:gd name="connsiteX1" fmla="*/ 0 w 6350"/>
              <a:gd name="connsiteY1" fmla="*/ 6860985 h 68609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0" h="6860984">
                <a:moveTo>
                  <a:pt x="0" y="0"/>
                </a:moveTo>
                <a:lnTo>
                  <a:pt x="0" y="6860985"/>
                </a:lnTo>
              </a:path>
            </a:pathLst>
          </a:custGeom>
          <a:ln w="12693" cap="flat">
            <a:solidFill>
              <a:schemeClr val="accent3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cs typeface="微软雅黑" panose="020b0503020204020204" pitchFamily="34" charset="-122"/>
            </a:endParaRPr>
          </a:p>
        </p:txBody>
      </p:sp>
      <p:sp>
        <p:nvSpPr>
          <p:cNvPr id="1048798" name="任意多边形: 形状 9"/>
          <p:cNvSpPr/>
          <p:nvPr>
            <p:custDataLst>
              <p:tags r:id="rId9"/>
            </p:custDataLst>
          </p:nvPr>
        </p:nvSpPr>
        <p:spPr>
          <a:xfrm>
            <a:off x="2305685" y="0"/>
            <a:ext cx="6350" cy="6861175"/>
          </a:xfrm>
          <a:custGeom>
            <a:gdLst>
              <a:gd name="connsiteX0" fmla="*/ 0 w 6350"/>
              <a:gd name="connsiteY0" fmla="*/ 0 h 6860984"/>
              <a:gd name="connsiteX1" fmla="*/ 0 w 6350"/>
              <a:gd name="connsiteY1" fmla="*/ 6860985 h 68609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0" h="6860984">
                <a:moveTo>
                  <a:pt x="0" y="0"/>
                </a:moveTo>
                <a:lnTo>
                  <a:pt x="0" y="6860985"/>
                </a:lnTo>
              </a:path>
            </a:pathLst>
          </a:custGeom>
          <a:ln w="12693" cap="flat">
            <a:solidFill>
              <a:schemeClr val="accent3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cs typeface="微软雅黑" panose="020b0503020204020204" pitchFamily="34" charset="-122"/>
            </a:endParaRPr>
          </a:p>
        </p:txBody>
      </p:sp>
      <p:sp>
        <p:nvSpPr>
          <p:cNvPr id="1048800" name="任意多边形: 形状 10"/>
          <p:cNvSpPr/>
          <p:nvPr>
            <p:custDataLst>
              <p:tags r:id="rId10"/>
            </p:custDataLst>
          </p:nvPr>
        </p:nvSpPr>
        <p:spPr>
          <a:xfrm>
            <a:off x="2608580" y="0"/>
            <a:ext cx="6350" cy="6861175"/>
          </a:xfrm>
          <a:custGeom>
            <a:gdLst>
              <a:gd name="connsiteX0" fmla="*/ 0 w 6350"/>
              <a:gd name="connsiteY0" fmla="*/ 0 h 6860984"/>
              <a:gd name="connsiteX1" fmla="*/ 0 w 6350"/>
              <a:gd name="connsiteY1" fmla="*/ 6860985 h 68609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0" h="6860984">
                <a:moveTo>
                  <a:pt x="0" y="0"/>
                </a:moveTo>
                <a:lnTo>
                  <a:pt x="0" y="6860985"/>
                </a:lnTo>
              </a:path>
            </a:pathLst>
          </a:custGeom>
          <a:ln w="12693" cap="flat">
            <a:solidFill>
              <a:schemeClr val="accent3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cs typeface="微软雅黑" panose="020b0503020204020204" pitchFamily="34" charset="-122"/>
            </a:endParaRPr>
          </a:p>
        </p:txBody>
      </p:sp>
      <p:sp>
        <p:nvSpPr>
          <p:cNvPr id="1048802" name="任意多边形: 形状 11"/>
          <p:cNvSpPr/>
          <p:nvPr>
            <p:custDataLst>
              <p:tags r:id="rId11"/>
            </p:custDataLst>
          </p:nvPr>
        </p:nvSpPr>
        <p:spPr>
          <a:xfrm>
            <a:off x="2910840" y="0"/>
            <a:ext cx="6350" cy="6861175"/>
          </a:xfrm>
          <a:custGeom>
            <a:gdLst>
              <a:gd name="connsiteX0" fmla="*/ 0 w 6350"/>
              <a:gd name="connsiteY0" fmla="*/ 0 h 6860984"/>
              <a:gd name="connsiteX1" fmla="*/ 0 w 6350"/>
              <a:gd name="connsiteY1" fmla="*/ 6860985 h 68609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0" h="6860984">
                <a:moveTo>
                  <a:pt x="0" y="0"/>
                </a:moveTo>
                <a:lnTo>
                  <a:pt x="0" y="6860985"/>
                </a:lnTo>
              </a:path>
            </a:pathLst>
          </a:custGeom>
          <a:ln w="12693" cap="flat">
            <a:solidFill>
              <a:schemeClr val="accent3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cs typeface="微软雅黑" panose="020b0503020204020204" pitchFamily="34" charset="-122"/>
            </a:endParaRPr>
          </a:p>
        </p:txBody>
      </p:sp>
      <p:sp>
        <p:nvSpPr>
          <p:cNvPr id="1048804" name="任意多边形: 形状 12"/>
          <p:cNvSpPr/>
          <p:nvPr>
            <p:custDataLst>
              <p:tags r:id="rId12"/>
            </p:custDataLst>
          </p:nvPr>
        </p:nvSpPr>
        <p:spPr>
          <a:xfrm>
            <a:off x="3213735" y="0"/>
            <a:ext cx="6350" cy="6861175"/>
          </a:xfrm>
          <a:custGeom>
            <a:gdLst>
              <a:gd name="connsiteX0" fmla="*/ 0 w 6350"/>
              <a:gd name="connsiteY0" fmla="*/ 0 h 6860984"/>
              <a:gd name="connsiteX1" fmla="*/ 0 w 6350"/>
              <a:gd name="connsiteY1" fmla="*/ 6860985 h 68609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0" h="6860984">
                <a:moveTo>
                  <a:pt x="0" y="0"/>
                </a:moveTo>
                <a:lnTo>
                  <a:pt x="0" y="6860985"/>
                </a:lnTo>
              </a:path>
            </a:pathLst>
          </a:custGeom>
          <a:ln w="12693" cap="flat">
            <a:solidFill>
              <a:schemeClr val="accent3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cs typeface="微软雅黑" panose="020b0503020204020204" pitchFamily="34" charset="-122"/>
            </a:endParaRPr>
          </a:p>
        </p:txBody>
      </p:sp>
      <p:sp>
        <p:nvSpPr>
          <p:cNvPr id="1048806" name="任意多边形: 形状 13"/>
          <p:cNvSpPr/>
          <p:nvPr>
            <p:custDataLst>
              <p:tags r:id="rId13"/>
            </p:custDataLst>
          </p:nvPr>
        </p:nvSpPr>
        <p:spPr>
          <a:xfrm>
            <a:off x="3516630" y="0"/>
            <a:ext cx="6350" cy="6861175"/>
          </a:xfrm>
          <a:custGeom>
            <a:gdLst>
              <a:gd name="connsiteX0" fmla="*/ 0 w 6350"/>
              <a:gd name="connsiteY0" fmla="*/ 0 h 6860984"/>
              <a:gd name="connsiteX1" fmla="*/ 0 w 6350"/>
              <a:gd name="connsiteY1" fmla="*/ 6860985 h 68609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0" h="6860984">
                <a:moveTo>
                  <a:pt x="0" y="0"/>
                </a:moveTo>
                <a:lnTo>
                  <a:pt x="0" y="6860985"/>
                </a:lnTo>
              </a:path>
            </a:pathLst>
          </a:custGeom>
          <a:ln w="12693" cap="flat">
            <a:solidFill>
              <a:schemeClr val="accent3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cs typeface="微软雅黑" panose="020b0503020204020204" pitchFamily="34" charset="-122"/>
            </a:endParaRPr>
          </a:p>
        </p:txBody>
      </p:sp>
      <p:sp>
        <p:nvSpPr>
          <p:cNvPr id="1048808" name="任意多边形: 形状 14"/>
          <p:cNvSpPr/>
          <p:nvPr>
            <p:custDataLst>
              <p:tags r:id="rId14"/>
            </p:custDataLst>
          </p:nvPr>
        </p:nvSpPr>
        <p:spPr>
          <a:xfrm>
            <a:off x="3818890" y="0"/>
            <a:ext cx="6350" cy="6861175"/>
          </a:xfrm>
          <a:custGeom>
            <a:gdLst>
              <a:gd name="connsiteX0" fmla="*/ 0 w 6350"/>
              <a:gd name="connsiteY0" fmla="*/ 0 h 6860984"/>
              <a:gd name="connsiteX1" fmla="*/ 0 w 6350"/>
              <a:gd name="connsiteY1" fmla="*/ 6860985 h 68609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0" h="6860984">
                <a:moveTo>
                  <a:pt x="0" y="0"/>
                </a:moveTo>
                <a:lnTo>
                  <a:pt x="0" y="6860985"/>
                </a:lnTo>
              </a:path>
            </a:pathLst>
          </a:custGeom>
          <a:ln w="12693" cap="flat">
            <a:solidFill>
              <a:schemeClr val="accent3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cs typeface="微软雅黑" panose="020b0503020204020204" pitchFamily="34" charset="-122"/>
            </a:endParaRPr>
          </a:p>
        </p:txBody>
      </p:sp>
      <p:sp>
        <p:nvSpPr>
          <p:cNvPr id="1048810" name="任意多边形: 形状 15"/>
          <p:cNvSpPr/>
          <p:nvPr>
            <p:custDataLst>
              <p:tags r:id="rId15"/>
            </p:custDataLst>
          </p:nvPr>
        </p:nvSpPr>
        <p:spPr>
          <a:xfrm>
            <a:off x="4121785" y="0"/>
            <a:ext cx="6350" cy="6861175"/>
          </a:xfrm>
          <a:custGeom>
            <a:gdLst>
              <a:gd name="connsiteX0" fmla="*/ 0 w 6350"/>
              <a:gd name="connsiteY0" fmla="*/ 0 h 6860984"/>
              <a:gd name="connsiteX1" fmla="*/ 0 w 6350"/>
              <a:gd name="connsiteY1" fmla="*/ 6860985 h 68609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0" h="6860984">
                <a:moveTo>
                  <a:pt x="0" y="0"/>
                </a:moveTo>
                <a:lnTo>
                  <a:pt x="0" y="6860985"/>
                </a:lnTo>
              </a:path>
            </a:pathLst>
          </a:custGeom>
          <a:ln w="12693" cap="flat">
            <a:solidFill>
              <a:schemeClr val="accent3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cs typeface="微软雅黑" panose="020b0503020204020204" pitchFamily="34" charset="-122"/>
            </a:endParaRPr>
          </a:p>
        </p:txBody>
      </p:sp>
      <p:sp>
        <p:nvSpPr>
          <p:cNvPr id="1048812" name="任意多边形: 形状 16"/>
          <p:cNvSpPr/>
          <p:nvPr>
            <p:custDataLst>
              <p:tags r:id="rId16"/>
            </p:custDataLst>
          </p:nvPr>
        </p:nvSpPr>
        <p:spPr>
          <a:xfrm>
            <a:off x="4424045" y="0"/>
            <a:ext cx="6350" cy="6861175"/>
          </a:xfrm>
          <a:custGeom>
            <a:gdLst>
              <a:gd name="connsiteX0" fmla="*/ 0 w 6350"/>
              <a:gd name="connsiteY0" fmla="*/ 0 h 6860984"/>
              <a:gd name="connsiteX1" fmla="*/ 0 w 6350"/>
              <a:gd name="connsiteY1" fmla="*/ 6860985 h 68609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0" h="6860984">
                <a:moveTo>
                  <a:pt x="0" y="0"/>
                </a:moveTo>
                <a:lnTo>
                  <a:pt x="0" y="6860985"/>
                </a:lnTo>
              </a:path>
            </a:pathLst>
          </a:custGeom>
          <a:ln w="12693" cap="flat">
            <a:solidFill>
              <a:schemeClr val="accent3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cs typeface="微软雅黑" panose="020b0503020204020204" pitchFamily="34" charset="-122"/>
            </a:endParaRPr>
          </a:p>
        </p:txBody>
      </p:sp>
      <p:sp>
        <p:nvSpPr>
          <p:cNvPr id="1048814" name="任意多边形: 形状 17"/>
          <p:cNvSpPr/>
          <p:nvPr>
            <p:custDataLst>
              <p:tags r:id="rId17"/>
            </p:custDataLst>
          </p:nvPr>
        </p:nvSpPr>
        <p:spPr>
          <a:xfrm>
            <a:off x="4726940" y="0"/>
            <a:ext cx="6350" cy="6861175"/>
          </a:xfrm>
          <a:custGeom>
            <a:gdLst>
              <a:gd name="connsiteX0" fmla="*/ 0 w 6350"/>
              <a:gd name="connsiteY0" fmla="*/ 0 h 6860984"/>
              <a:gd name="connsiteX1" fmla="*/ 0 w 6350"/>
              <a:gd name="connsiteY1" fmla="*/ 6860985 h 68609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0" h="6860984">
                <a:moveTo>
                  <a:pt x="0" y="0"/>
                </a:moveTo>
                <a:lnTo>
                  <a:pt x="0" y="6860985"/>
                </a:lnTo>
              </a:path>
            </a:pathLst>
          </a:custGeom>
          <a:ln w="12693" cap="flat">
            <a:solidFill>
              <a:schemeClr val="accent3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cs typeface="微软雅黑" panose="020b0503020204020204" pitchFamily="34" charset="-122"/>
            </a:endParaRPr>
          </a:p>
        </p:txBody>
      </p:sp>
      <p:sp>
        <p:nvSpPr>
          <p:cNvPr id="1048816" name="任意多边形: 形状 18"/>
          <p:cNvSpPr/>
          <p:nvPr>
            <p:custDataLst>
              <p:tags r:id="rId18"/>
            </p:custDataLst>
          </p:nvPr>
        </p:nvSpPr>
        <p:spPr>
          <a:xfrm>
            <a:off x="5029835" y="0"/>
            <a:ext cx="6350" cy="6861175"/>
          </a:xfrm>
          <a:custGeom>
            <a:gdLst>
              <a:gd name="connsiteX0" fmla="*/ 0 w 6350"/>
              <a:gd name="connsiteY0" fmla="*/ 0 h 6860984"/>
              <a:gd name="connsiteX1" fmla="*/ 0 w 6350"/>
              <a:gd name="connsiteY1" fmla="*/ 6860985 h 68609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0" h="6860984">
                <a:moveTo>
                  <a:pt x="0" y="0"/>
                </a:moveTo>
                <a:lnTo>
                  <a:pt x="0" y="6860985"/>
                </a:lnTo>
              </a:path>
            </a:pathLst>
          </a:custGeom>
          <a:ln w="12693" cap="flat">
            <a:solidFill>
              <a:schemeClr val="accent3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cs typeface="微软雅黑" panose="020b0503020204020204" pitchFamily="34" charset="-122"/>
            </a:endParaRPr>
          </a:p>
        </p:txBody>
      </p:sp>
      <p:sp>
        <p:nvSpPr>
          <p:cNvPr id="1048818" name="任意多边形: 形状 19"/>
          <p:cNvSpPr/>
          <p:nvPr>
            <p:custDataLst>
              <p:tags r:id="rId19"/>
            </p:custDataLst>
          </p:nvPr>
        </p:nvSpPr>
        <p:spPr>
          <a:xfrm>
            <a:off x="5332095" y="0"/>
            <a:ext cx="6350" cy="6861175"/>
          </a:xfrm>
          <a:custGeom>
            <a:gdLst>
              <a:gd name="connsiteX0" fmla="*/ 0 w 6350"/>
              <a:gd name="connsiteY0" fmla="*/ 0 h 6860984"/>
              <a:gd name="connsiteX1" fmla="*/ 0 w 6350"/>
              <a:gd name="connsiteY1" fmla="*/ 6860985 h 68609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0" h="6860984">
                <a:moveTo>
                  <a:pt x="0" y="0"/>
                </a:moveTo>
                <a:lnTo>
                  <a:pt x="0" y="6860985"/>
                </a:lnTo>
              </a:path>
            </a:pathLst>
          </a:custGeom>
          <a:ln w="12693" cap="flat">
            <a:solidFill>
              <a:schemeClr val="accent3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cs typeface="微软雅黑" panose="020b0503020204020204" pitchFamily="34" charset="-122"/>
            </a:endParaRPr>
          </a:p>
        </p:txBody>
      </p:sp>
      <p:sp>
        <p:nvSpPr>
          <p:cNvPr id="1048820" name="任意多边形: 形状 20"/>
          <p:cNvSpPr/>
          <p:nvPr>
            <p:custDataLst>
              <p:tags r:id="rId20"/>
            </p:custDataLst>
          </p:nvPr>
        </p:nvSpPr>
        <p:spPr>
          <a:xfrm>
            <a:off x="5634990" y="0"/>
            <a:ext cx="6350" cy="6861175"/>
          </a:xfrm>
          <a:custGeom>
            <a:gdLst>
              <a:gd name="connsiteX0" fmla="*/ 0 w 6350"/>
              <a:gd name="connsiteY0" fmla="*/ 0 h 6860984"/>
              <a:gd name="connsiteX1" fmla="*/ 0 w 6350"/>
              <a:gd name="connsiteY1" fmla="*/ 6860985 h 68609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0" h="6860984">
                <a:moveTo>
                  <a:pt x="0" y="0"/>
                </a:moveTo>
                <a:lnTo>
                  <a:pt x="0" y="6860985"/>
                </a:lnTo>
              </a:path>
            </a:pathLst>
          </a:custGeom>
          <a:ln w="12693" cap="flat">
            <a:solidFill>
              <a:schemeClr val="accent3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cs typeface="微软雅黑" panose="020b0503020204020204" pitchFamily="34" charset="-122"/>
            </a:endParaRPr>
          </a:p>
        </p:txBody>
      </p:sp>
      <p:sp>
        <p:nvSpPr>
          <p:cNvPr id="1048822" name="任意多边形: 形状 21"/>
          <p:cNvSpPr/>
          <p:nvPr>
            <p:custDataLst>
              <p:tags r:id="rId21"/>
            </p:custDataLst>
          </p:nvPr>
        </p:nvSpPr>
        <p:spPr>
          <a:xfrm>
            <a:off x="5937885" y="0"/>
            <a:ext cx="6350" cy="6861175"/>
          </a:xfrm>
          <a:custGeom>
            <a:gdLst>
              <a:gd name="connsiteX0" fmla="*/ 0 w 6350"/>
              <a:gd name="connsiteY0" fmla="*/ 0 h 6860984"/>
              <a:gd name="connsiteX1" fmla="*/ 0 w 6350"/>
              <a:gd name="connsiteY1" fmla="*/ 6860985 h 68609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0" h="6860984">
                <a:moveTo>
                  <a:pt x="0" y="0"/>
                </a:moveTo>
                <a:lnTo>
                  <a:pt x="0" y="6860985"/>
                </a:lnTo>
              </a:path>
            </a:pathLst>
          </a:custGeom>
          <a:ln w="12693" cap="flat">
            <a:solidFill>
              <a:schemeClr val="accent3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cs typeface="微软雅黑" panose="020b0503020204020204" pitchFamily="34" charset="-122"/>
            </a:endParaRPr>
          </a:p>
        </p:txBody>
      </p:sp>
      <p:sp>
        <p:nvSpPr>
          <p:cNvPr id="1048824" name="任意多边形: 形状 22"/>
          <p:cNvSpPr/>
          <p:nvPr>
            <p:custDataLst>
              <p:tags r:id="rId22"/>
            </p:custDataLst>
          </p:nvPr>
        </p:nvSpPr>
        <p:spPr>
          <a:xfrm>
            <a:off x="6240145" y="0"/>
            <a:ext cx="6350" cy="6861175"/>
          </a:xfrm>
          <a:custGeom>
            <a:gdLst>
              <a:gd name="connsiteX0" fmla="*/ 0 w 6350"/>
              <a:gd name="connsiteY0" fmla="*/ 0 h 6860984"/>
              <a:gd name="connsiteX1" fmla="*/ 0 w 6350"/>
              <a:gd name="connsiteY1" fmla="*/ 6860985 h 68609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0" h="6860984">
                <a:moveTo>
                  <a:pt x="0" y="0"/>
                </a:moveTo>
                <a:lnTo>
                  <a:pt x="0" y="6860985"/>
                </a:lnTo>
              </a:path>
            </a:pathLst>
          </a:custGeom>
          <a:ln w="12693" cap="flat">
            <a:solidFill>
              <a:schemeClr val="accent3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cs typeface="微软雅黑" panose="020b0503020204020204" pitchFamily="34" charset="-122"/>
            </a:endParaRPr>
          </a:p>
        </p:txBody>
      </p:sp>
      <p:sp>
        <p:nvSpPr>
          <p:cNvPr id="1048826" name="任意多边形: 形状 23"/>
          <p:cNvSpPr/>
          <p:nvPr>
            <p:custDataLst>
              <p:tags r:id="rId23"/>
            </p:custDataLst>
          </p:nvPr>
        </p:nvSpPr>
        <p:spPr>
          <a:xfrm>
            <a:off x="6543040" y="0"/>
            <a:ext cx="6350" cy="6861175"/>
          </a:xfrm>
          <a:custGeom>
            <a:gdLst>
              <a:gd name="connsiteX0" fmla="*/ 0 w 6350"/>
              <a:gd name="connsiteY0" fmla="*/ 0 h 6860984"/>
              <a:gd name="connsiteX1" fmla="*/ 0 w 6350"/>
              <a:gd name="connsiteY1" fmla="*/ 6860985 h 68609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0" h="6860984">
                <a:moveTo>
                  <a:pt x="0" y="0"/>
                </a:moveTo>
                <a:lnTo>
                  <a:pt x="0" y="6860985"/>
                </a:lnTo>
              </a:path>
            </a:pathLst>
          </a:custGeom>
          <a:ln w="12693" cap="flat">
            <a:solidFill>
              <a:schemeClr val="accent3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cs typeface="微软雅黑" panose="020b0503020204020204" pitchFamily="34" charset="-122"/>
            </a:endParaRPr>
          </a:p>
        </p:txBody>
      </p:sp>
      <p:sp>
        <p:nvSpPr>
          <p:cNvPr id="1048828" name="任意多边形: 形状 24"/>
          <p:cNvSpPr/>
          <p:nvPr>
            <p:custDataLst>
              <p:tags r:id="rId24"/>
            </p:custDataLst>
          </p:nvPr>
        </p:nvSpPr>
        <p:spPr>
          <a:xfrm>
            <a:off x="6845300" y="0"/>
            <a:ext cx="6350" cy="6861175"/>
          </a:xfrm>
          <a:custGeom>
            <a:gdLst>
              <a:gd name="connsiteX0" fmla="*/ 0 w 6350"/>
              <a:gd name="connsiteY0" fmla="*/ 0 h 6860984"/>
              <a:gd name="connsiteX1" fmla="*/ 0 w 6350"/>
              <a:gd name="connsiteY1" fmla="*/ 6860985 h 68609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0" h="6860984">
                <a:moveTo>
                  <a:pt x="0" y="0"/>
                </a:moveTo>
                <a:lnTo>
                  <a:pt x="0" y="6860985"/>
                </a:lnTo>
              </a:path>
            </a:pathLst>
          </a:custGeom>
          <a:ln w="12693" cap="flat">
            <a:solidFill>
              <a:schemeClr val="accent3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cs typeface="微软雅黑" panose="020b0503020204020204" pitchFamily="34" charset="-122"/>
            </a:endParaRPr>
          </a:p>
        </p:txBody>
      </p:sp>
      <p:sp>
        <p:nvSpPr>
          <p:cNvPr id="1048830" name="任意多边形: 形状 25"/>
          <p:cNvSpPr/>
          <p:nvPr>
            <p:custDataLst>
              <p:tags r:id="rId25"/>
            </p:custDataLst>
          </p:nvPr>
        </p:nvSpPr>
        <p:spPr>
          <a:xfrm>
            <a:off x="7148195" y="0"/>
            <a:ext cx="6350" cy="6861175"/>
          </a:xfrm>
          <a:custGeom>
            <a:gdLst>
              <a:gd name="connsiteX0" fmla="*/ 0 w 6350"/>
              <a:gd name="connsiteY0" fmla="*/ 0 h 6860984"/>
              <a:gd name="connsiteX1" fmla="*/ 0 w 6350"/>
              <a:gd name="connsiteY1" fmla="*/ 6860985 h 68609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0" h="6860984">
                <a:moveTo>
                  <a:pt x="0" y="0"/>
                </a:moveTo>
                <a:lnTo>
                  <a:pt x="0" y="6860985"/>
                </a:lnTo>
              </a:path>
            </a:pathLst>
          </a:custGeom>
          <a:ln w="12693" cap="flat">
            <a:solidFill>
              <a:schemeClr val="accent3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cs typeface="微软雅黑" panose="020b0503020204020204" pitchFamily="34" charset="-122"/>
            </a:endParaRPr>
          </a:p>
        </p:txBody>
      </p:sp>
      <p:sp>
        <p:nvSpPr>
          <p:cNvPr id="1048832" name="任意多边形: 形状 26"/>
          <p:cNvSpPr/>
          <p:nvPr>
            <p:custDataLst>
              <p:tags r:id="rId26"/>
            </p:custDataLst>
          </p:nvPr>
        </p:nvSpPr>
        <p:spPr>
          <a:xfrm>
            <a:off x="7451090" y="0"/>
            <a:ext cx="6350" cy="6861175"/>
          </a:xfrm>
          <a:custGeom>
            <a:gdLst>
              <a:gd name="connsiteX0" fmla="*/ 0 w 6350"/>
              <a:gd name="connsiteY0" fmla="*/ 0 h 6860984"/>
              <a:gd name="connsiteX1" fmla="*/ 0 w 6350"/>
              <a:gd name="connsiteY1" fmla="*/ 6860985 h 68609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0" h="6860984">
                <a:moveTo>
                  <a:pt x="0" y="0"/>
                </a:moveTo>
                <a:lnTo>
                  <a:pt x="0" y="6860985"/>
                </a:lnTo>
              </a:path>
            </a:pathLst>
          </a:custGeom>
          <a:ln w="12693" cap="flat">
            <a:solidFill>
              <a:schemeClr val="accent3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cs typeface="微软雅黑" panose="020b0503020204020204" pitchFamily="34" charset="-122"/>
            </a:endParaRPr>
          </a:p>
        </p:txBody>
      </p:sp>
      <p:sp>
        <p:nvSpPr>
          <p:cNvPr id="1048834" name="任意多边形: 形状 27"/>
          <p:cNvSpPr/>
          <p:nvPr>
            <p:custDataLst>
              <p:tags r:id="rId27"/>
            </p:custDataLst>
          </p:nvPr>
        </p:nvSpPr>
        <p:spPr>
          <a:xfrm>
            <a:off x="7753350" y="0"/>
            <a:ext cx="6350" cy="6861175"/>
          </a:xfrm>
          <a:custGeom>
            <a:gdLst>
              <a:gd name="connsiteX0" fmla="*/ 0 w 6350"/>
              <a:gd name="connsiteY0" fmla="*/ 0 h 6860984"/>
              <a:gd name="connsiteX1" fmla="*/ 0 w 6350"/>
              <a:gd name="connsiteY1" fmla="*/ 6860985 h 68609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0" h="6860984">
                <a:moveTo>
                  <a:pt x="0" y="0"/>
                </a:moveTo>
                <a:lnTo>
                  <a:pt x="0" y="6860985"/>
                </a:lnTo>
              </a:path>
            </a:pathLst>
          </a:custGeom>
          <a:ln w="12693" cap="flat">
            <a:solidFill>
              <a:schemeClr val="accent3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cs typeface="微软雅黑" panose="020b0503020204020204" pitchFamily="34" charset="-122"/>
            </a:endParaRPr>
          </a:p>
        </p:txBody>
      </p:sp>
      <p:sp>
        <p:nvSpPr>
          <p:cNvPr id="1048836" name="任意多边形: 形状 28"/>
          <p:cNvSpPr/>
          <p:nvPr>
            <p:custDataLst>
              <p:tags r:id="rId28"/>
            </p:custDataLst>
          </p:nvPr>
        </p:nvSpPr>
        <p:spPr>
          <a:xfrm>
            <a:off x="8058785" y="0"/>
            <a:ext cx="6350" cy="6861175"/>
          </a:xfrm>
          <a:custGeom>
            <a:gdLst>
              <a:gd name="connsiteX0" fmla="*/ 0 w 6350"/>
              <a:gd name="connsiteY0" fmla="*/ 0 h 6860984"/>
              <a:gd name="connsiteX1" fmla="*/ 0 w 6350"/>
              <a:gd name="connsiteY1" fmla="*/ 6860985 h 68609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0" h="6860984">
                <a:moveTo>
                  <a:pt x="0" y="0"/>
                </a:moveTo>
                <a:lnTo>
                  <a:pt x="0" y="6860985"/>
                </a:lnTo>
              </a:path>
            </a:pathLst>
          </a:custGeom>
          <a:ln w="12693" cap="flat">
            <a:solidFill>
              <a:schemeClr val="accent3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cs typeface="微软雅黑" panose="020b0503020204020204" pitchFamily="34" charset="-122"/>
            </a:endParaRPr>
          </a:p>
        </p:txBody>
      </p:sp>
      <p:sp>
        <p:nvSpPr>
          <p:cNvPr id="1048838" name="任意多边形: 形状 29"/>
          <p:cNvSpPr/>
          <p:nvPr>
            <p:custDataLst>
              <p:tags r:id="rId29"/>
            </p:custDataLst>
          </p:nvPr>
        </p:nvSpPr>
        <p:spPr>
          <a:xfrm>
            <a:off x="8361045" y="0"/>
            <a:ext cx="6350" cy="6861175"/>
          </a:xfrm>
          <a:custGeom>
            <a:gdLst>
              <a:gd name="connsiteX0" fmla="*/ 0 w 6350"/>
              <a:gd name="connsiteY0" fmla="*/ 0 h 6860984"/>
              <a:gd name="connsiteX1" fmla="*/ 0 w 6350"/>
              <a:gd name="connsiteY1" fmla="*/ 6860985 h 68609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0" h="6860984">
                <a:moveTo>
                  <a:pt x="0" y="0"/>
                </a:moveTo>
                <a:lnTo>
                  <a:pt x="0" y="6860985"/>
                </a:lnTo>
              </a:path>
            </a:pathLst>
          </a:custGeom>
          <a:ln w="12693" cap="flat">
            <a:solidFill>
              <a:schemeClr val="accent3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cs typeface="微软雅黑" panose="020b0503020204020204" pitchFamily="34" charset="-122"/>
            </a:endParaRPr>
          </a:p>
        </p:txBody>
      </p:sp>
      <p:sp>
        <p:nvSpPr>
          <p:cNvPr id="1048840" name="任意多边形: 形状 30"/>
          <p:cNvSpPr/>
          <p:nvPr>
            <p:custDataLst>
              <p:tags r:id="rId30"/>
            </p:custDataLst>
          </p:nvPr>
        </p:nvSpPr>
        <p:spPr>
          <a:xfrm>
            <a:off x="8663940" y="0"/>
            <a:ext cx="6350" cy="6861175"/>
          </a:xfrm>
          <a:custGeom>
            <a:gdLst>
              <a:gd name="connsiteX0" fmla="*/ 0 w 6350"/>
              <a:gd name="connsiteY0" fmla="*/ 0 h 6860984"/>
              <a:gd name="connsiteX1" fmla="*/ 0 w 6350"/>
              <a:gd name="connsiteY1" fmla="*/ 6860985 h 68609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0" h="6860984">
                <a:moveTo>
                  <a:pt x="0" y="0"/>
                </a:moveTo>
                <a:lnTo>
                  <a:pt x="0" y="6860985"/>
                </a:lnTo>
              </a:path>
            </a:pathLst>
          </a:custGeom>
          <a:ln w="12693" cap="flat">
            <a:solidFill>
              <a:schemeClr val="accent3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cs typeface="微软雅黑" panose="020b0503020204020204" pitchFamily="34" charset="-122"/>
            </a:endParaRPr>
          </a:p>
        </p:txBody>
      </p:sp>
      <p:sp>
        <p:nvSpPr>
          <p:cNvPr id="1048842" name="任意多边形: 形状 31"/>
          <p:cNvSpPr/>
          <p:nvPr>
            <p:custDataLst>
              <p:tags r:id="rId31"/>
            </p:custDataLst>
          </p:nvPr>
        </p:nvSpPr>
        <p:spPr>
          <a:xfrm>
            <a:off x="8966835" y="0"/>
            <a:ext cx="6350" cy="6861175"/>
          </a:xfrm>
          <a:custGeom>
            <a:gdLst>
              <a:gd name="connsiteX0" fmla="*/ 0 w 6350"/>
              <a:gd name="connsiteY0" fmla="*/ 0 h 6860984"/>
              <a:gd name="connsiteX1" fmla="*/ 0 w 6350"/>
              <a:gd name="connsiteY1" fmla="*/ 6860985 h 68609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0" h="6860984">
                <a:moveTo>
                  <a:pt x="0" y="0"/>
                </a:moveTo>
                <a:lnTo>
                  <a:pt x="0" y="6860985"/>
                </a:lnTo>
              </a:path>
            </a:pathLst>
          </a:custGeom>
          <a:ln w="12693" cap="flat">
            <a:solidFill>
              <a:schemeClr val="accent3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cs typeface="微软雅黑" panose="020b0503020204020204" pitchFamily="34" charset="-122"/>
            </a:endParaRPr>
          </a:p>
        </p:txBody>
      </p:sp>
      <p:sp>
        <p:nvSpPr>
          <p:cNvPr id="1048844" name="任意多边形: 形状 32"/>
          <p:cNvSpPr/>
          <p:nvPr>
            <p:custDataLst>
              <p:tags r:id="rId32"/>
            </p:custDataLst>
          </p:nvPr>
        </p:nvSpPr>
        <p:spPr>
          <a:xfrm>
            <a:off x="9269095" y="0"/>
            <a:ext cx="6350" cy="6861175"/>
          </a:xfrm>
          <a:custGeom>
            <a:gdLst>
              <a:gd name="connsiteX0" fmla="*/ 0 w 6350"/>
              <a:gd name="connsiteY0" fmla="*/ 0 h 6860984"/>
              <a:gd name="connsiteX1" fmla="*/ 0 w 6350"/>
              <a:gd name="connsiteY1" fmla="*/ 6860985 h 68609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0" h="6860984">
                <a:moveTo>
                  <a:pt x="0" y="0"/>
                </a:moveTo>
                <a:lnTo>
                  <a:pt x="0" y="6860985"/>
                </a:lnTo>
              </a:path>
            </a:pathLst>
          </a:custGeom>
          <a:ln w="12693" cap="flat">
            <a:solidFill>
              <a:schemeClr val="accent3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cs typeface="微软雅黑" panose="020b0503020204020204" pitchFamily="34" charset="-122"/>
            </a:endParaRPr>
          </a:p>
        </p:txBody>
      </p:sp>
      <p:sp>
        <p:nvSpPr>
          <p:cNvPr id="1048846" name="任意多边形: 形状 33"/>
          <p:cNvSpPr/>
          <p:nvPr>
            <p:custDataLst>
              <p:tags r:id="rId33"/>
            </p:custDataLst>
          </p:nvPr>
        </p:nvSpPr>
        <p:spPr>
          <a:xfrm>
            <a:off x="9571990" y="0"/>
            <a:ext cx="6350" cy="6861175"/>
          </a:xfrm>
          <a:custGeom>
            <a:gdLst>
              <a:gd name="connsiteX0" fmla="*/ 0 w 6350"/>
              <a:gd name="connsiteY0" fmla="*/ 0 h 6860984"/>
              <a:gd name="connsiteX1" fmla="*/ 0 w 6350"/>
              <a:gd name="connsiteY1" fmla="*/ 6860985 h 68609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0" h="6860984">
                <a:moveTo>
                  <a:pt x="0" y="0"/>
                </a:moveTo>
                <a:lnTo>
                  <a:pt x="0" y="6860985"/>
                </a:lnTo>
              </a:path>
            </a:pathLst>
          </a:custGeom>
          <a:ln w="12693" cap="flat">
            <a:solidFill>
              <a:schemeClr val="accent3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cs typeface="微软雅黑" panose="020b0503020204020204" pitchFamily="34" charset="-122"/>
            </a:endParaRPr>
          </a:p>
        </p:txBody>
      </p:sp>
      <p:sp>
        <p:nvSpPr>
          <p:cNvPr id="1048848" name="任意多边形: 形状 34"/>
          <p:cNvSpPr/>
          <p:nvPr>
            <p:custDataLst>
              <p:tags r:id="rId34"/>
            </p:custDataLst>
          </p:nvPr>
        </p:nvSpPr>
        <p:spPr>
          <a:xfrm>
            <a:off x="9874250" y="0"/>
            <a:ext cx="6350" cy="6861175"/>
          </a:xfrm>
          <a:custGeom>
            <a:gdLst>
              <a:gd name="connsiteX0" fmla="*/ 0 w 6350"/>
              <a:gd name="connsiteY0" fmla="*/ 0 h 6860984"/>
              <a:gd name="connsiteX1" fmla="*/ 0 w 6350"/>
              <a:gd name="connsiteY1" fmla="*/ 6860985 h 68609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0" h="6860984">
                <a:moveTo>
                  <a:pt x="0" y="0"/>
                </a:moveTo>
                <a:lnTo>
                  <a:pt x="0" y="6860985"/>
                </a:lnTo>
              </a:path>
            </a:pathLst>
          </a:custGeom>
          <a:ln w="12693" cap="flat">
            <a:solidFill>
              <a:schemeClr val="accent3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cs typeface="微软雅黑" panose="020b0503020204020204" pitchFamily="34" charset="-122"/>
            </a:endParaRPr>
          </a:p>
        </p:txBody>
      </p:sp>
      <p:sp>
        <p:nvSpPr>
          <p:cNvPr id="1048850" name="任意多边形: 形状 35"/>
          <p:cNvSpPr/>
          <p:nvPr>
            <p:custDataLst>
              <p:tags r:id="rId35"/>
            </p:custDataLst>
          </p:nvPr>
        </p:nvSpPr>
        <p:spPr>
          <a:xfrm>
            <a:off x="10177145" y="0"/>
            <a:ext cx="6350" cy="6861175"/>
          </a:xfrm>
          <a:custGeom>
            <a:gdLst>
              <a:gd name="connsiteX0" fmla="*/ 0 w 6350"/>
              <a:gd name="connsiteY0" fmla="*/ 0 h 6860984"/>
              <a:gd name="connsiteX1" fmla="*/ 0 w 6350"/>
              <a:gd name="connsiteY1" fmla="*/ 6860985 h 68609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0" h="6860984">
                <a:moveTo>
                  <a:pt x="0" y="0"/>
                </a:moveTo>
                <a:lnTo>
                  <a:pt x="0" y="6860985"/>
                </a:lnTo>
              </a:path>
            </a:pathLst>
          </a:custGeom>
          <a:ln w="12693" cap="flat">
            <a:solidFill>
              <a:schemeClr val="accent3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cs typeface="微软雅黑" panose="020b0503020204020204" pitchFamily="34" charset="-122"/>
            </a:endParaRPr>
          </a:p>
        </p:txBody>
      </p:sp>
      <p:sp>
        <p:nvSpPr>
          <p:cNvPr id="1048852" name="任意多边形: 形状 36"/>
          <p:cNvSpPr/>
          <p:nvPr>
            <p:custDataLst>
              <p:tags r:id="rId36"/>
            </p:custDataLst>
          </p:nvPr>
        </p:nvSpPr>
        <p:spPr>
          <a:xfrm>
            <a:off x="10480040" y="0"/>
            <a:ext cx="6350" cy="6861175"/>
          </a:xfrm>
          <a:custGeom>
            <a:gdLst>
              <a:gd name="connsiteX0" fmla="*/ 0 w 6350"/>
              <a:gd name="connsiteY0" fmla="*/ 0 h 6860984"/>
              <a:gd name="connsiteX1" fmla="*/ 0 w 6350"/>
              <a:gd name="connsiteY1" fmla="*/ 6860985 h 68609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0" h="6860984">
                <a:moveTo>
                  <a:pt x="0" y="0"/>
                </a:moveTo>
                <a:lnTo>
                  <a:pt x="0" y="6860985"/>
                </a:lnTo>
              </a:path>
            </a:pathLst>
          </a:custGeom>
          <a:ln w="12693" cap="flat">
            <a:solidFill>
              <a:schemeClr val="accent3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cs typeface="微软雅黑" panose="020b0503020204020204" pitchFamily="34" charset="-122"/>
            </a:endParaRPr>
          </a:p>
        </p:txBody>
      </p:sp>
      <p:sp>
        <p:nvSpPr>
          <p:cNvPr id="1048854" name="任意多边形: 形状 37"/>
          <p:cNvSpPr/>
          <p:nvPr>
            <p:custDataLst>
              <p:tags r:id="rId37"/>
            </p:custDataLst>
          </p:nvPr>
        </p:nvSpPr>
        <p:spPr>
          <a:xfrm>
            <a:off x="10782300" y="0"/>
            <a:ext cx="6350" cy="6861175"/>
          </a:xfrm>
          <a:custGeom>
            <a:gdLst>
              <a:gd name="connsiteX0" fmla="*/ 0 w 6350"/>
              <a:gd name="connsiteY0" fmla="*/ 0 h 6860984"/>
              <a:gd name="connsiteX1" fmla="*/ 0 w 6350"/>
              <a:gd name="connsiteY1" fmla="*/ 6860985 h 68609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0" h="6860984">
                <a:moveTo>
                  <a:pt x="0" y="0"/>
                </a:moveTo>
                <a:lnTo>
                  <a:pt x="0" y="6860985"/>
                </a:lnTo>
              </a:path>
            </a:pathLst>
          </a:custGeom>
          <a:ln w="12693" cap="flat">
            <a:solidFill>
              <a:schemeClr val="accent3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cs typeface="微软雅黑" panose="020b0503020204020204" pitchFamily="34" charset="-122"/>
            </a:endParaRPr>
          </a:p>
        </p:txBody>
      </p:sp>
      <p:sp>
        <p:nvSpPr>
          <p:cNvPr id="1048856" name="任意多边形: 形状 38"/>
          <p:cNvSpPr/>
          <p:nvPr>
            <p:custDataLst>
              <p:tags r:id="rId38"/>
            </p:custDataLst>
          </p:nvPr>
        </p:nvSpPr>
        <p:spPr>
          <a:xfrm>
            <a:off x="11085195" y="0"/>
            <a:ext cx="6350" cy="6861175"/>
          </a:xfrm>
          <a:custGeom>
            <a:gdLst>
              <a:gd name="connsiteX0" fmla="*/ 0 w 6350"/>
              <a:gd name="connsiteY0" fmla="*/ 0 h 6860984"/>
              <a:gd name="connsiteX1" fmla="*/ 0 w 6350"/>
              <a:gd name="connsiteY1" fmla="*/ 6860985 h 68609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0" h="6860984">
                <a:moveTo>
                  <a:pt x="0" y="0"/>
                </a:moveTo>
                <a:lnTo>
                  <a:pt x="0" y="6860985"/>
                </a:lnTo>
              </a:path>
            </a:pathLst>
          </a:custGeom>
          <a:ln w="12693" cap="flat">
            <a:solidFill>
              <a:schemeClr val="accent3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cs typeface="微软雅黑" panose="020b0503020204020204" pitchFamily="34" charset="-122"/>
            </a:endParaRPr>
          </a:p>
        </p:txBody>
      </p:sp>
      <p:sp>
        <p:nvSpPr>
          <p:cNvPr id="1048858" name="任意多边形: 形状 39"/>
          <p:cNvSpPr/>
          <p:nvPr>
            <p:custDataLst>
              <p:tags r:id="rId39"/>
            </p:custDataLst>
          </p:nvPr>
        </p:nvSpPr>
        <p:spPr>
          <a:xfrm>
            <a:off x="11388090" y="0"/>
            <a:ext cx="6350" cy="6861175"/>
          </a:xfrm>
          <a:custGeom>
            <a:gdLst>
              <a:gd name="connsiteX0" fmla="*/ 0 w 6350"/>
              <a:gd name="connsiteY0" fmla="*/ 0 h 6860984"/>
              <a:gd name="connsiteX1" fmla="*/ 0 w 6350"/>
              <a:gd name="connsiteY1" fmla="*/ 6860985 h 68609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0" h="6860984">
                <a:moveTo>
                  <a:pt x="0" y="0"/>
                </a:moveTo>
                <a:lnTo>
                  <a:pt x="0" y="6860985"/>
                </a:lnTo>
              </a:path>
            </a:pathLst>
          </a:custGeom>
          <a:ln w="12693" cap="flat">
            <a:solidFill>
              <a:schemeClr val="accent3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cs typeface="微软雅黑" panose="020b0503020204020204" pitchFamily="34" charset="-122"/>
            </a:endParaRPr>
          </a:p>
        </p:txBody>
      </p:sp>
      <p:sp>
        <p:nvSpPr>
          <p:cNvPr id="1048860" name="任意多边形: 形状 40"/>
          <p:cNvSpPr/>
          <p:nvPr>
            <p:custDataLst>
              <p:tags r:id="rId40"/>
            </p:custDataLst>
          </p:nvPr>
        </p:nvSpPr>
        <p:spPr>
          <a:xfrm>
            <a:off x="11687810" y="0"/>
            <a:ext cx="6350" cy="6861175"/>
          </a:xfrm>
          <a:custGeom>
            <a:gdLst>
              <a:gd name="connsiteX0" fmla="*/ 0 w 6350"/>
              <a:gd name="connsiteY0" fmla="*/ 0 h 6860984"/>
              <a:gd name="connsiteX1" fmla="*/ 0 w 6350"/>
              <a:gd name="connsiteY1" fmla="*/ 6860985 h 68609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0" h="6860984">
                <a:moveTo>
                  <a:pt x="0" y="0"/>
                </a:moveTo>
                <a:lnTo>
                  <a:pt x="0" y="6860985"/>
                </a:lnTo>
              </a:path>
            </a:pathLst>
          </a:custGeom>
          <a:ln w="12693" cap="flat">
            <a:solidFill>
              <a:schemeClr val="accent3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cs typeface="微软雅黑" panose="020b0503020204020204" pitchFamily="34" charset="-122"/>
            </a:endParaRPr>
          </a:p>
        </p:txBody>
      </p:sp>
      <p:sp>
        <p:nvSpPr>
          <p:cNvPr id="1048862" name="任意多边形: 形状 41"/>
          <p:cNvSpPr/>
          <p:nvPr>
            <p:custDataLst>
              <p:tags r:id="rId41"/>
            </p:custDataLst>
          </p:nvPr>
        </p:nvSpPr>
        <p:spPr>
          <a:xfrm>
            <a:off x="11990705" y="0"/>
            <a:ext cx="6350" cy="6861175"/>
          </a:xfrm>
          <a:custGeom>
            <a:gdLst>
              <a:gd name="connsiteX0" fmla="*/ 0 w 6350"/>
              <a:gd name="connsiteY0" fmla="*/ 0 h 6860984"/>
              <a:gd name="connsiteX1" fmla="*/ 0 w 6350"/>
              <a:gd name="connsiteY1" fmla="*/ 6860985 h 68609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0" h="6860984">
                <a:moveTo>
                  <a:pt x="0" y="0"/>
                </a:moveTo>
                <a:lnTo>
                  <a:pt x="0" y="6860985"/>
                </a:lnTo>
              </a:path>
            </a:pathLst>
          </a:custGeom>
          <a:ln w="12693" cap="flat">
            <a:solidFill>
              <a:schemeClr val="accent3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cs typeface="微软雅黑" panose="020b0503020204020204" pitchFamily="34" charset="-122"/>
            </a:endParaRPr>
          </a:p>
        </p:txBody>
      </p:sp>
      <p:pic>
        <p:nvPicPr>
          <p:cNvPr id="2097165" name="图片 80" descr="资源 2@4x-8"/>
          <p:cNvPicPr>
            <a:picLocks noChangeAspect="1"/>
          </p:cNvPicPr>
          <p:nvPr>
            <p:custDataLst>
              <p:tags r:id="rId43"/>
            </p:custDataLst>
          </p:nvPr>
        </p:nvPicPr>
        <p:blipFill>
          <a:blip r:embed="rId42"/>
          <a:stretch>
            <a:fillRect/>
          </a:stretch>
        </p:blipFill>
        <p:spPr>
          <a:xfrm>
            <a:off x="4080510" y="0"/>
            <a:ext cx="1064260" cy="1348105"/>
          </a:xfrm>
          <a:prstGeom prst="rect">
            <a:avLst/>
          </a:prstGeom>
        </p:spPr>
      </p:pic>
      <p:pic>
        <p:nvPicPr>
          <p:cNvPr id="2097167" name="图片 81" descr="资源 3@4x-8"/>
          <p:cNvPicPr>
            <a:picLocks noChangeAspect="1"/>
          </p:cNvPicPr>
          <p:nvPr>
            <p:custDataLst>
              <p:tags r:id="rId45"/>
            </p:custDataLst>
          </p:nvPr>
        </p:nvPicPr>
        <p:blipFill>
          <a:blip r:embed="rId44"/>
          <a:stretch>
            <a:fillRect/>
          </a:stretch>
        </p:blipFill>
        <p:spPr>
          <a:xfrm>
            <a:off x="7215505" y="0"/>
            <a:ext cx="4989830" cy="2374900"/>
          </a:xfrm>
          <a:prstGeom prst="rect">
            <a:avLst/>
          </a:prstGeom>
        </p:spPr>
      </p:pic>
      <p:pic>
        <p:nvPicPr>
          <p:cNvPr id="2097169" name="图片 82" descr="资源 4@4x-8"/>
          <p:cNvPicPr>
            <a:picLocks noChangeAspect="1"/>
          </p:cNvPicPr>
          <p:nvPr>
            <p:custDataLst>
              <p:tags r:id="rId47"/>
            </p:custDataLst>
          </p:nvPr>
        </p:nvPicPr>
        <p:blipFill>
          <a:blip r:embed="rId46"/>
          <a:stretch>
            <a:fillRect/>
          </a:stretch>
        </p:blipFill>
        <p:spPr>
          <a:xfrm>
            <a:off x="1905" y="-9525"/>
            <a:ext cx="3096260" cy="2460625"/>
          </a:xfrm>
          <a:prstGeom prst="rect">
            <a:avLst/>
          </a:prstGeom>
        </p:spPr>
      </p:pic>
      <p:pic>
        <p:nvPicPr>
          <p:cNvPr id="2097171" name="图片 83" descr="资源 5@4x-8"/>
          <p:cNvPicPr>
            <a:picLocks noChangeAspect="1"/>
          </p:cNvPicPr>
          <p:nvPr>
            <p:custDataLst>
              <p:tags r:id="rId49"/>
            </p:custDataLst>
          </p:nvPr>
        </p:nvPicPr>
        <p:blipFill>
          <a:blip r:embed="rId48"/>
          <a:stretch>
            <a:fillRect/>
          </a:stretch>
        </p:blipFill>
        <p:spPr>
          <a:xfrm>
            <a:off x="5688965" y="142240"/>
            <a:ext cx="1162685" cy="2600960"/>
          </a:xfrm>
          <a:prstGeom prst="rect">
            <a:avLst/>
          </a:prstGeom>
        </p:spPr>
      </p:pic>
      <p:pic>
        <p:nvPicPr>
          <p:cNvPr id="2097173" name="图片 84" descr="资源 6@4x-8"/>
          <p:cNvPicPr>
            <a:picLocks noChangeAspect="1"/>
          </p:cNvPicPr>
          <p:nvPr>
            <p:custDataLst>
              <p:tags r:id="rId51"/>
            </p:custDataLst>
          </p:nvPr>
        </p:nvPicPr>
        <p:blipFill>
          <a:blip r:embed="rId50"/>
          <a:stretch>
            <a:fillRect/>
          </a:stretch>
        </p:blipFill>
        <p:spPr>
          <a:xfrm>
            <a:off x="7169150" y="55880"/>
            <a:ext cx="1387475" cy="2757170"/>
          </a:xfrm>
          <a:prstGeom prst="rect">
            <a:avLst/>
          </a:prstGeom>
        </p:spPr>
      </p:pic>
      <p:pic>
        <p:nvPicPr>
          <p:cNvPr id="2097175" name="图片 85" descr="资源 7@4x-8"/>
          <p:cNvPicPr>
            <a:picLocks noChangeAspect="1"/>
          </p:cNvPicPr>
          <p:nvPr>
            <p:custDataLst>
              <p:tags r:id="rId53"/>
            </p:custDataLst>
          </p:nvPr>
        </p:nvPicPr>
        <p:blipFill>
          <a:blip r:embed="rId52"/>
          <a:srcRect l="48995" b="-6400"/>
          <a:stretch>
            <a:fillRect/>
          </a:stretch>
        </p:blipFill>
        <p:spPr>
          <a:xfrm>
            <a:off x="-5715" y="2753360"/>
            <a:ext cx="886460" cy="675640"/>
          </a:xfrm>
          <a:prstGeom prst="rect">
            <a:avLst/>
          </a:prstGeom>
        </p:spPr>
      </p:pic>
      <p:sp>
        <p:nvSpPr>
          <p:cNvPr id="1048864" name="圆角矩形 129"/>
          <p:cNvSpPr/>
          <p:nvPr>
            <p:custDataLst>
              <p:tags r:id="rId54"/>
            </p:custDataLst>
          </p:nvPr>
        </p:nvSpPr>
        <p:spPr>
          <a:xfrm>
            <a:off x="1286510" y="683895"/>
            <a:ext cx="9855200" cy="5456555"/>
          </a:xfrm>
          <a:prstGeom prst="roundRect">
            <a:avLst>
              <a:gd name="adj" fmla="val 5462"/>
            </a:avLst>
          </a:prstGeom>
          <a:solidFill>
            <a:schemeClr val="bg1"/>
          </a:solidFill>
          <a:ln>
            <a:noFill/>
          </a:ln>
          <a:effectLst>
            <a:outerShdw blurRad="254000" algn="ctr" rotWithShape="0">
              <a:schemeClr val="accent2">
                <a:lumMod val="75000"/>
                <a:alpha val="10000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pic>
        <p:nvPicPr>
          <p:cNvPr id="2097177" name="图片 86" descr="资源 8@4x-8"/>
          <p:cNvPicPr>
            <a:picLocks noChangeAspect="1"/>
          </p:cNvPicPr>
          <p:nvPr>
            <p:custDataLst>
              <p:tags r:id="rId56"/>
            </p:custDataLst>
          </p:nvPr>
        </p:nvPicPr>
        <p:blipFill>
          <a:blip r:embed="rId55"/>
          <a:stretch>
            <a:fillRect/>
          </a:stretch>
        </p:blipFill>
        <p:spPr>
          <a:xfrm>
            <a:off x="7521575" y="3815080"/>
            <a:ext cx="4138930" cy="2839720"/>
          </a:xfrm>
          <a:prstGeom prst="rect">
            <a:avLst/>
          </a:prstGeom>
        </p:spPr>
      </p:pic>
      <p:sp>
        <p:nvSpPr>
          <p:cNvPr id="1048866" name="任意多边形: 形状 2"/>
          <p:cNvSpPr/>
          <p:nvPr>
            <p:custDataLst>
              <p:tags r:id="rId57"/>
            </p:custDataLst>
          </p:nvPr>
        </p:nvSpPr>
        <p:spPr>
          <a:xfrm>
            <a:off x="1170305" y="3911600"/>
            <a:ext cx="297180" cy="1772285"/>
          </a:xfrm>
          <a:custGeom>
            <a:gdLst>
              <a:gd name="connsiteX0" fmla="*/ 262384 w 297351"/>
              <a:gd name="connsiteY0" fmla="*/ 1764995 h 1772035"/>
              <a:gd name="connsiteX1" fmla="*/ 189689 w 297351"/>
              <a:gd name="connsiteY1" fmla="*/ 1771339 h 1772035"/>
              <a:gd name="connsiteX2" fmla="*/ 148140 w 297351"/>
              <a:gd name="connsiteY2" fmla="*/ 1736259 h 1772035"/>
              <a:gd name="connsiteX3" fmla="*/ 148 w 297351"/>
              <a:gd name="connsiteY3" fmla="*/ 47839 h 1772035"/>
              <a:gd name="connsiteX4" fmla="*/ 34973 w 297351"/>
              <a:gd name="connsiteY4" fmla="*/ 5909 h 1772035"/>
              <a:gd name="connsiteX5" fmla="*/ 107669 w 297351"/>
              <a:gd name="connsiteY5" fmla="*/ -434 h 1772035"/>
              <a:gd name="connsiteX6" fmla="*/ 149218 w 297351"/>
              <a:gd name="connsiteY6" fmla="*/ 34708 h 1772035"/>
              <a:gd name="connsiteX7" fmla="*/ 297209 w 297351"/>
              <a:gd name="connsiteY7" fmla="*/ 1723192 h 1772035"/>
              <a:gd name="connsiteX8" fmla="*/ 262384 w 297351"/>
              <a:gd name="connsiteY8" fmla="*/ 1764995 h 177203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7351" h="1772034">
                <a:moveTo>
                  <a:pt x="262384" y="1764995"/>
                </a:moveTo>
                <a:lnTo>
                  <a:pt x="189689" y="1771339"/>
                </a:lnTo>
                <a:cubicBezTo>
                  <a:pt x="168540" y="1773095"/>
                  <a:pt x="149954" y="1757402"/>
                  <a:pt x="148140" y="1736259"/>
                </a:cubicBezTo>
                <a:lnTo>
                  <a:pt x="148" y="47839"/>
                </a:lnTo>
                <a:cubicBezTo>
                  <a:pt x="-1691" y="26683"/>
                  <a:pt x="13837" y="7983"/>
                  <a:pt x="34973" y="5909"/>
                </a:cubicBezTo>
                <a:lnTo>
                  <a:pt x="107669" y="-434"/>
                </a:lnTo>
                <a:cubicBezTo>
                  <a:pt x="128830" y="-2153"/>
                  <a:pt x="147404" y="13553"/>
                  <a:pt x="149218" y="34708"/>
                </a:cubicBezTo>
                <a:lnTo>
                  <a:pt x="297209" y="1723192"/>
                </a:lnTo>
                <a:cubicBezTo>
                  <a:pt x="299011" y="1744316"/>
                  <a:pt x="283482" y="1762952"/>
                  <a:pt x="262384" y="1764995"/>
                </a:cubicBezTo>
                <a:close/>
              </a:path>
            </a:pathLst>
          </a:custGeom>
          <a:solidFill>
            <a:schemeClr val="accent2">
              <a:lumMod val="50000"/>
            </a:schemeClr>
          </a:solidFill>
          <a:ln w="6343" cap="flat">
            <a:noFill/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68" name="任意多边形: 形状 3"/>
          <p:cNvSpPr/>
          <p:nvPr>
            <p:custDataLst>
              <p:tags r:id="rId58"/>
            </p:custDataLst>
          </p:nvPr>
        </p:nvSpPr>
        <p:spPr>
          <a:xfrm>
            <a:off x="1137920" y="3677285"/>
            <a:ext cx="215900" cy="560070"/>
          </a:xfrm>
          <a:custGeom>
            <a:gdLst>
              <a:gd name="connsiteX0" fmla="*/ 171892 w 215798"/>
              <a:gd name="connsiteY0" fmla="*/ 550010 h 560112"/>
              <a:gd name="connsiteX1" fmla="*/ 91839 w 215798"/>
              <a:gd name="connsiteY1" fmla="*/ 557115 h 560112"/>
              <a:gd name="connsiteX2" fmla="*/ 45088 w 215798"/>
              <a:gd name="connsiteY2" fmla="*/ 543603 h 560112"/>
              <a:gd name="connsiteX3" fmla="*/ 113 w 215798"/>
              <a:gd name="connsiteY3" fmla="*/ 30423 h 560112"/>
              <a:gd name="connsiteX4" fmla="*/ 43756 w 215798"/>
              <a:gd name="connsiteY4" fmla="*/ 8792 h 560112"/>
              <a:gd name="connsiteX5" fmla="*/ 123873 w 215798"/>
              <a:gd name="connsiteY5" fmla="*/ 1687 h 560112"/>
              <a:gd name="connsiteX6" fmla="*/ 170624 w 215798"/>
              <a:gd name="connsiteY6" fmla="*/ 15199 h 560112"/>
              <a:gd name="connsiteX7" fmla="*/ 215598 w 215798"/>
              <a:gd name="connsiteY7" fmla="*/ 528443 h 560112"/>
              <a:gd name="connsiteX8" fmla="*/ 171892 w 215798"/>
              <a:gd name="connsiteY8" fmla="*/ 550010 h 56011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15798" h="560112">
                <a:moveTo>
                  <a:pt x="171892" y="550010"/>
                </a:moveTo>
                <a:lnTo>
                  <a:pt x="91839" y="557115"/>
                </a:lnTo>
                <a:cubicBezTo>
                  <a:pt x="66973" y="559335"/>
                  <a:pt x="46991" y="565234"/>
                  <a:pt x="45088" y="543603"/>
                </a:cubicBezTo>
                <a:lnTo>
                  <a:pt x="113" y="30423"/>
                </a:lnTo>
                <a:cubicBezTo>
                  <a:pt x="-1726" y="9426"/>
                  <a:pt x="19144" y="11012"/>
                  <a:pt x="43756" y="8792"/>
                </a:cubicBezTo>
                <a:lnTo>
                  <a:pt x="123873" y="1687"/>
                </a:lnTo>
                <a:cubicBezTo>
                  <a:pt x="148739" y="-533"/>
                  <a:pt x="169038" y="-5798"/>
                  <a:pt x="170624" y="15199"/>
                </a:cubicBezTo>
                <a:lnTo>
                  <a:pt x="215598" y="528443"/>
                </a:lnTo>
                <a:cubicBezTo>
                  <a:pt x="217438" y="549693"/>
                  <a:pt x="206908" y="546902"/>
                  <a:pt x="171892" y="550010"/>
                </a:cubicBezTo>
                <a:close/>
              </a:path>
            </a:pathLst>
          </a:custGeom>
          <a:solidFill>
            <a:schemeClr val="accent2"/>
          </a:solidFill>
          <a:ln w="6343" cap="flat">
            <a:noFill/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70" name="任意多边形: 形状 4"/>
          <p:cNvSpPr/>
          <p:nvPr>
            <p:custDataLst>
              <p:tags r:id="rId59"/>
            </p:custDataLst>
          </p:nvPr>
        </p:nvSpPr>
        <p:spPr>
          <a:xfrm>
            <a:off x="1318260" y="3942080"/>
            <a:ext cx="89535" cy="483870"/>
          </a:xfrm>
          <a:custGeom>
            <a:gdLst>
              <a:gd name="connsiteX0" fmla="*/ 89378 w 89378"/>
              <a:gd name="connsiteY0" fmla="*/ 479624 h 483810"/>
              <a:gd name="connsiteX1" fmla="*/ 42374 w 89378"/>
              <a:gd name="connsiteY1" fmla="*/ 483811 h 483810"/>
              <a:gd name="connsiteX2" fmla="*/ 0 w 89378"/>
              <a:gd name="connsiteY2" fmla="*/ 0 h 483810"/>
              <a:gd name="connsiteX3" fmla="*/ 53729 w 89378"/>
              <a:gd name="connsiteY3" fmla="*/ 72315 h 483810"/>
              <a:gd name="connsiteX4" fmla="*/ 89378 w 89378"/>
              <a:gd name="connsiteY4" fmla="*/ 479624 h 48381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9378" h="483810">
                <a:moveTo>
                  <a:pt x="89378" y="479624"/>
                </a:moveTo>
                <a:lnTo>
                  <a:pt x="42374" y="483811"/>
                </a:lnTo>
                <a:lnTo>
                  <a:pt x="0" y="0"/>
                </a:lnTo>
                <a:lnTo>
                  <a:pt x="53729" y="72315"/>
                </a:lnTo>
                <a:lnTo>
                  <a:pt x="89378" y="479624"/>
                </a:lnTo>
                <a:close/>
              </a:path>
            </a:pathLst>
          </a:custGeom>
          <a:solidFill>
            <a:schemeClr val="accent2"/>
          </a:solidFill>
          <a:ln w="6343" cap="flat">
            <a:noFill/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72" name="任意多边形: 形状 5"/>
          <p:cNvSpPr/>
          <p:nvPr>
            <p:custDataLst>
              <p:tags r:id="rId60"/>
            </p:custDataLst>
          </p:nvPr>
        </p:nvSpPr>
        <p:spPr>
          <a:xfrm>
            <a:off x="1155700" y="3655060"/>
            <a:ext cx="130810" cy="38100"/>
          </a:xfrm>
          <a:custGeom>
            <a:gdLst>
              <a:gd name="connsiteX0" fmla="*/ 130610 w 130610"/>
              <a:gd name="connsiteY0" fmla="*/ 26706 h 38123"/>
              <a:gd name="connsiteX1" fmla="*/ 2347 w 130610"/>
              <a:gd name="connsiteY1" fmla="*/ 38124 h 38123"/>
              <a:gd name="connsiteX2" fmla="*/ 0 w 130610"/>
              <a:gd name="connsiteY2" fmla="*/ 11418 h 38123"/>
              <a:gd name="connsiteX3" fmla="*/ 128263 w 130610"/>
              <a:gd name="connsiteY3" fmla="*/ 0 h 38123"/>
              <a:gd name="connsiteX4" fmla="*/ 130610 w 130610"/>
              <a:gd name="connsiteY4" fmla="*/ 26706 h 3812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0610" h="38123">
                <a:moveTo>
                  <a:pt x="130610" y="26706"/>
                </a:moveTo>
                <a:lnTo>
                  <a:pt x="2347" y="38124"/>
                </a:lnTo>
                <a:lnTo>
                  <a:pt x="0" y="11418"/>
                </a:lnTo>
                <a:lnTo>
                  <a:pt x="128263" y="0"/>
                </a:lnTo>
                <a:lnTo>
                  <a:pt x="130610" y="26706"/>
                </a:lnTo>
                <a:close/>
              </a:path>
            </a:pathLst>
          </a:custGeom>
          <a:solidFill>
            <a:schemeClr val="accent2">
              <a:lumMod val="50000"/>
            </a:schemeClr>
          </a:solidFill>
          <a:ln w="6343" cap="flat">
            <a:noFill/>
            <a:prstDash val="solid"/>
            <a:miter/>
          </a:ln>
        </p:spPr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74" name="任意多边形: 形状 6"/>
          <p:cNvSpPr/>
          <p:nvPr>
            <p:custDataLst>
              <p:tags r:id="rId61"/>
            </p:custDataLst>
          </p:nvPr>
        </p:nvSpPr>
        <p:spPr>
          <a:xfrm>
            <a:off x="1662430" y="3982720"/>
            <a:ext cx="285115" cy="1772920"/>
          </a:xfrm>
          <a:custGeom>
            <a:gdLst>
              <a:gd name="connsiteX0" fmla="*/ 107968 w 285331"/>
              <a:gd name="connsiteY0" fmla="*/ 1772078 h 1772748"/>
              <a:gd name="connsiteX1" fmla="*/ 35209 w 285331"/>
              <a:gd name="connsiteY1" fmla="*/ 1766179 h 1772748"/>
              <a:gd name="connsiteX2" fmla="*/ 130 w 285331"/>
              <a:gd name="connsiteY2" fmla="*/ 1724503 h 1772748"/>
              <a:gd name="connsiteX3" fmla="*/ 136069 w 285331"/>
              <a:gd name="connsiteY3" fmla="*/ 34940 h 1772748"/>
              <a:gd name="connsiteX4" fmla="*/ 177365 w 285331"/>
              <a:gd name="connsiteY4" fmla="*/ -456 h 1772748"/>
              <a:gd name="connsiteX5" fmla="*/ 250123 w 285331"/>
              <a:gd name="connsiteY5" fmla="*/ 5507 h 1772748"/>
              <a:gd name="connsiteX6" fmla="*/ 285202 w 285331"/>
              <a:gd name="connsiteY6" fmla="*/ 47119 h 1772748"/>
              <a:gd name="connsiteX7" fmla="*/ 149263 w 285331"/>
              <a:gd name="connsiteY7" fmla="*/ 1736682 h 1772748"/>
              <a:gd name="connsiteX8" fmla="*/ 107968 w 285331"/>
              <a:gd name="connsiteY8" fmla="*/ 1772078 h 177274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85331" h="1772746">
                <a:moveTo>
                  <a:pt x="107968" y="1772078"/>
                </a:moveTo>
                <a:lnTo>
                  <a:pt x="35209" y="1766179"/>
                </a:lnTo>
                <a:cubicBezTo>
                  <a:pt x="14060" y="1764263"/>
                  <a:pt x="-1595" y="1745665"/>
                  <a:pt x="130" y="1724503"/>
                </a:cubicBezTo>
                <a:lnTo>
                  <a:pt x="136069" y="34940"/>
                </a:lnTo>
                <a:cubicBezTo>
                  <a:pt x="137757" y="13791"/>
                  <a:pt x="156209" y="-2022"/>
                  <a:pt x="177365" y="-456"/>
                </a:cubicBezTo>
                <a:lnTo>
                  <a:pt x="250123" y="5507"/>
                </a:lnTo>
                <a:cubicBezTo>
                  <a:pt x="271260" y="7391"/>
                  <a:pt x="286921" y="25971"/>
                  <a:pt x="285202" y="47119"/>
                </a:cubicBezTo>
                <a:lnTo>
                  <a:pt x="149263" y="1736682"/>
                </a:lnTo>
                <a:cubicBezTo>
                  <a:pt x="147576" y="1757831"/>
                  <a:pt x="129123" y="1773645"/>
                  <a:pt x="107968" y="1772078"/>
                </a:cubicBezTo>
                <a:close/>
              </a:path>
            </a:pathLst>
          </a:custGeom>
          <a:solidFill>
            <a:schemeClr val="accent6">
              <a:lumMod val="50000"/>
              <a:lumOff val="50000"/>
            </a:schemeClr>
          </a:solidFill>
          <a:ln w="6343" cap="flat">
            <a:noFill/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76" name="任意多边形: 形状 7"/>
          <p:cNvSpPr/>
          <p:nvPr>
            <p:custDataLst>
              <p:tags r:id="rId62"/>
            </p:custDataLst>
          </p:nvPr>
        </p:nvSpPr>
        <p:spPr>
          <a:xfrm>
            <a:off x="1743075" y="4207510"/>
            <a:ext cx="215900" cy="59690"/>
          </a:xfrm>
          <a:custGeom>
            <a:gdLst>
              <a:gd name="connsiteX0" fmla="*/ 200818 w 216027"/>
              <a:gd name="connsiteY0" fmla="*/ 59039 h 59642"/>
              <a:gd name="connsiteX1" fmla="*/ 11658 w 216027"/>
              <a:gd name="connsiteY1" fmla="*/ 43562 h 59642"/>
              <a:gd name="connsiteX2" fmla="*/ 43 w 216027"/>
              <a:gd name="connsiteY2" fmla="*/ 29885 h 59642"/>
              <a:gd name="connsiteX3" fmla="*/ 50 w 216027"/>
              <a:gd name="connsiteY3" fmla="*/ 29796 h 59642"/>
              <a:gd name="connsiteX4" fmla="*/ 1572 w 216027"/>
              <a:gd name="connsiteY4" fmla="*/ 11147 h 59642"/>
              <a:gd name="connsiteX5" fmla="*/ 15198 w 216027"/>
              <a:gd name="connsiteY5" fmla="*/ -525 h 59642"/>
              <a:gd name="connsiteX6" fmla="*/ 15210 w 216027"/>
              <a:gd name="connsiteY6" fmla="*/ -525 h 59642"/>
              <a:gd name="connsiteX7" fmla="*/ 204370 w 216027"/>
              <a:gd name="connsiteY7" fmla="*/ 15143 h 59642"/>
              <a:gd name="connsiteX8" fmla="*/ 215985 w 216027"/>
              <a:gd name="connsiteY8" fmla="*/ 28820 h 59642"/>
              <a:gd name="connsiteX9" fmla="*/ 215979 w 216027"/>
              <a:gd name="connsiteY9" fmla="*/ 28908 h 59642"/>
              <a:gd name="connsiteX10" fmla="*/ 214456 w 216027"/>
              <a:gd name="connsiteY10" fmla="*/ 47494 h 59642"/>
              <a:gd name="connsiteX11" fmla="*/ 200818 w 216027"/>
              <a:gd name="connsiteY11" fmla="*/ 59039 h 5964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16027" h="59642">
                <a:moveTo>
                  <a:pt x="200818" y="59039"/>
                </a:moveTo>
                <a:lnTo>
                  <a:pt x="11658" y="43562"/>
                </a:lnTo>
                <a:cubicBezTo>
                  <a:pt x="4674" y="42991"/>
                  <a:pt x="-528" y="36869"/>
                  <a:pt x="43" y="29885"/>
                </a:cubicBezTo>
                <a:cubicBezTo>
                  <a:pt x="43" y="29860"/>
                  <a:pt x="50" y="29828"/>
                  <a:pt x="50" y="29796"/>
                </a:cubicBezTo>
                <a:lnTo>
                  <a:pt x="1572" y="11147"/>
                </a:lnTo>
                <a:cubicBezTo>
                  <a:pt x="2111" y="4163"/>
                  <a:pt x="8213" y="-1064"/>
                  <a:pt x="15198" y="-525"/>
                </a:cubicBezTo>
                <a:cubicBezTo>
                  <a:pt x="15204" y="-525"/>
                  <a:pt x="15204" y="-525"/>
                  <a:pt x="15210" y="-525"/>
                </a:cubicBezTo>
                <a:lnTo>
                  <a:pt x="204370" y="15143"/>
                </a:lnTo>
                <a:cubicBezTo>
                  <a:pt x="211354" y="15714"/>
                  <a:pt x="216556" y="21835"/>
                  <a:pt x="215985" y="28820"/>
                </a:cubicBezTo>
                <a:cubicBezTo>
                  <a:pt x="215985" y="28845"/>
                  <a:pt x="215979" y="28877"/>
                  <a:pt x="215979" y="28908"/>
                </a:cubicBezTo>
                <a:lnTo>
                  <a:pt x="214456" y="47494"/>
                </a:lnTo>
                <a:cubicBezTo>
                  <a:pt x="213853" y="54434"/>
                  <a:pt x="207764" y="59585"/>
                  <a:pt x="200818" y="59039"/>
                </a:cubicBezTo>
                <a:close/>
              </a:path>
            </a:pathLst>
          </a:custGeom>
          <a:solidFill>
            <a:schemeClr val="accent6"/>
          </a:solidFill>
          <a:ln w="6343" cap="flat">
            <a:noFill/>
            <a:prstDash val="solid"/>
            <a:miter/>
          </a:ln>
        </p:spPr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78" name="任意多边形: 形状 8"/>
          <p:cNvSpPr/>
          <p:nvPr>
            <p:custDataLst>
              <p:tags r:id="rId63"/>
            </p:custDataLst>
          </p:nvPr>
        </p:nvSpPr>
        <p:spPr>
          <a:xfrm>
            <a:off x="1763395" y="3582670"/>
            <a:ext cx="215265" cy="1122045"/>
          </a:xfrm>
          <a:custGeom>
            <a:gdLst>
              <a:gd name="connsiteX0" fmla="*/ 166007 w 215548"/>
              <a:gd name="connsiteY0" fmla="*/ 679385 h 1122272"/>
              <a:gd name="connsiteX1" fmla="*/ 130420 w 215548"/>
              <a:gd name="connsiteY1" fmla="*/ 1121710 h 1122272"/>
              <a:gd name="connsiteX2" fmla="*/ 167910 w 215548"/>
              <a:gd name="connsiteY2" fmla="*/ 1084284 h 1122272"/>
              <a:gd name="connsiteX3" fmla="*/ 202862 w 215548"/>
              <a:gd name="connsiteY3" fmla="*/ 649762 h 1122272"/>
              <a:gd name="connsiteX4" fmla="*/ 215549 w 215548"/>
              <a:gd name="connsiteY4" fmla="*/ 494095 h 1122272"/>
              <a:gd name="connsiteX5" fmla="*/ 189858 w 215548"/>
              <a:gd name="connsiteY5" fmla="*/ 430661 h 1122272"/>
              <a:gd name="connsiteX6" fmla="*/ 186940 w 215548"/>
              <a:gd name="connsiteY6" fmla="*/ 7366 h 1122272"/>
              <a:gd name="connsiteX7" fmla="*/ 88808 w 215548"/>
              <a:gd name="connsiteY7" fmla="*/ -563 h 1122272"/>
              <a:gd name="connsiteX8" fmla="*/ 0 w 215548"/>
              <a:gd name="connsiteY8" fmla="*/ 624895 h 1122272"/>
              <a:gd name="connsiteX9" fmla="*/ 163026 w 215548"/>
              <a:gd name="connsiteY9" fmla="*/ 638217 h 112227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15548" h="1122272">
                <a:moveTo>
                  <a:pt x="166007" y="679385"/>
                </a:moveTo>
                <a:lnTo>
                  <a:pt x="130420" y="1121710"/>
                </a:lnTo>
                <a:cubicBezTo>
                  <a:pt x="130420" y="1121710"/>
                  <a:pt x="165499" y="1114098"/>
                  <a:pt x="167910" y="1084284"/>
                </a:cubicBezTo>
                <a:cubicBezTo>
                  <a:pt x="170320" y="1054470"/>
                  <a:pt x="202862" y="649762"/>
                  <a:pt x="202862" y="649762"/>
                </a:cubicBezTo>
                <a:lnTo>
                  <a:pt x="215549" y="494095"/>
                </a:lnTo>
                <a:lnTo>
                  <a:pt x="189858" y="430661"/>
                </a:lnTo>
                <a:lnTo>
                  <a:pt x="186940" y="7366"/>
                </a:lnTo>
                <a:lnTo>
                  <a:pt x="88808" y="-563"/>
                </a:lnTo>
                <a:cubicBezTo>
                  <a:pt x="88808" y="-563"/>
                  <a:pt x="16557" y="420765"/>
                  <a:pt x="0" y="624895"/>
                </a:cubicBezTo>
                <a:lnTo>
                  <a:pt x="163026" y="638217"/>
                </a:lnTo>
                <a:close/>
              </a:path>
            </a:pathLst>
          </a:custGeom>
          <a:solidFill>
            <a:schemeClr val="accent6"/>
          </a:solidFill>
          <a:ln w="6343" cap="flat">
            <a:noFill/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80" name="任意多边形: 形状 9"/>
          <p:cNvSpPr/>
          <p:nvPr>
            <p:custDataLst>
              <p:tags r:id="rId64"/>
            </p:custDataLst>
          </p:nvPr>
        </p:nvSpPr>
        <p:spPr>
          <a:xfrm>
            <a:off x="1800860" y="4255770"/>
            <a:ext cx="60960" cy="598805"/>
          </a:xfrm>
          <a:custGeom>
            <a:gdLst>
              <a:gd name="connsiteX0" fmla="*/ 12877 w 60960"/>
              <a:gd name="connsiteY0" fmla="*/ 599006 h 599006"/>
              <a:gd name="connsiteX1" fmla="*/ 0 w 60960"/>
              <a:gd name="connsiteY1" fmla="*/ 597992 h 599006"/>
              <a:gd name="connsiteX2" fmla="*/ 48146 w 60960"/>
              <a:gd name="connsiteY2" fmla="*/ 0 h 599006"/>
              <a:gd name="connsiteX3" fmla="*/ 60960 w 60960"/>
              <a:gd name="connsiteY3" fmla="*/ 1078 h 599006"/>
              <a:gd name="connsiteX4" fmla="*/ 12877 w 60960"/>
              <a:gd name="connsiteY4" fmla="*/ 599006 h 59900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0960" h="599006">
                <a:moveTo>
                  <a:pt x="12877" y="599006"/>
                </a:moveTo>
                <a:lnTo>
                  <a:pt x="0" y="597992"/>
                </a:lnTo>
                <a:lnTo>
                  <a:pt x="48146" y="0"/>
                </a:lnTo>
                <a:lnTo>
                  <a:pt x="60960" y="1078"/>
                </a:lnTo>
                <a:lnTo>
                  <a:pt x="12877" y="599006"/>
                </a:lnTo>
                <a:close/>
              </a:path>
            </a:pathLst>
          </a:custGeom>
          <a:solidFill>
            <a:schemeClr val="accent6"/>
          </a:solidFill>
          <a:ln w="6343" cap="flat">
            <a:noFill/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82" name="任意多边形: 形状 10"/>
          <p:cNvSpPr/>
          <p:nvPr>
            <p:custDataLst>
              <p:tags r:id="rId65"/>
            </p:custDataLst>
          </p:nvPr>
        </p:nvSpPr>
        <p:spPr>
          <a:xfrm>
            <a:off x="1892300" y="4122420"/>
            <a:ext cx="342265" cy="1654175"/>
          </a:xfrm>
          <a:custGeom>
            <a:gdLst>
              <a:gd name="connsiteX0" fmla="*/ 82927 w 341962"/>
              <a:gd name="connsiteY0" fmla="*/ 1653177 h 1654158"/>
              <a:gd name="connsiteX1" fmla="*/ 51210 w 341962"/>
              <a:gd name="connsiteY1" fmla="*/ 1649181 h 1654158"/>
              <a:gd name="connsiteX2" fmla="*/ 463 w 341962"/>
              <a:gd name="connsiteY2" fmla="*/ 1583082 h 1654158"/>
              <a:gd name="connsiteX3" fmla="*/ 193049 w 341962"/>
              <a:gd name="connsiteY3" fmla="*/ 24257 h 1654158"/>
              <a:gd name="connsiteX4" fmla="*/ 341865 w 341962"/>
              <a:gd name="connsiteY4" fmla="*/ 40116 h 1654158"/>
              <a:gd name="connsiteX5" fmla="*/ 148455 w 341962"/>
              <a:gd name="connsiteY5" fmla="*/ 1601732 h 1654158"/>
              <a:gd name="connsiteX6" fmla="*/ 82927 w 341962"/>
              <a:gd name="connsiteY6" fmla="*/ 1653177 h 165415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41962" h="1654158">
                <a:moveTo>
                  <a:pt x="82927" y="1653177"/>
                </a:moveTo>
                <a:lnTo>
                  <a:pt x="51210" y="1649181"/>
                </a:lnTo>
                <a:cubicBezTo>
                  <a:pt x="19056" y="1644746"/>
                  <a:pt x="-3558" y="1615288"/>
                  <a:pt x="463" y="1583082"/>
                </a:cubicBezTo>
                <a:lnTo>
                  <a:pt x="193049" y="24257"/>
                </a:lnTo>
                <a:cubicBezTo>
                  <a:pt x="198758" y="-21922"/>
                  <a:pt x="346305" y="3958"/>
                  <a:pt x="341865" y="40116"/>
                </a:cubicBezTo>
                <a:lnTo>
                  <a:pt x="148455" y="1601732"/>
                </a:lnTo>
                <a:cubicBezTo>
                  <a:pt x="144522" y="1634007"/>
                  <a:pt x="115215" y="1657015"/>
                  <a:pt x="82927" y="1653177"/>
                </a:cubicBezTo>
                <a:close/>
              </a:path>
            </a:pathLst>
          </a:custGeom>
          <a:solidFill>
            <a:schemeClr val="accent2"/>
          </a:solidFill>
          <a:ln w="6343" cap="flat">
            <a:noFill/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84" name="任意多边形: 形状 11"/>
          <p:cNvSpPr/>
          <p:nvPr>
            <p:custDataLst>
              <p:tags r:id="rId66"/>
            </p:custDataLst>
          </p:nvPr>
        </p:nvSpPr>
        <p:spPr>
          <a:xfrm>
            <a:off x="2084070" y="3951605"/>
            <a:ext cx="149225" cy="229235"/>
          </a:xfrm>
          <a:custGeom>
            <a:gdLst>
              <a:gd name="connsiteX0" fmla="*/ 112278 w 149302"/>
              <a:gd name="connsiteY0" fmla="*/ 2727 h 229530"/>
              <a:gd name="connsiteX1" fmla="*/ 86905 w 149302"/>
              <a:gd name="connsiteY1" fmla="*/ -508 h 229530"/>
              <a:gd name="connsiteX2" fmla="*/ 0 w 149302"/>
              <a:gd name="connsiteY2" fmla="*/ 200007 h 229530"/>
              <a:gd name="connsiteX3" fmla="*/ 0 w 149302"/>
              <a:gd name="connsiteY3" fmla="*/ 202417 h 229530"/>
              <a:gd name="connsiteX4" fmla="*/ 71998 w 149302"/>
              <a:gd name="connsiteY4" fmla="*/ 228806 h 229530"/>
              <a:gd name="connsiteX5" fmla="*/ 147104 w 149302"/>
              <a:gd name="connsiteY5" fmla="*/ 220686 h 229530"/>
              <a:gd name="connsiteX6" fmla="*/ 148753 w 149302"/>
              <a:gd name="connsiteY6" fmla="*/ 219989 h 229530"/>
              <a:gd name="connsiteX7" fmla="*/ 148753 w 149302"/>
              <a:gd name="connsiteY7" fmla="*/ 218720 h 229530"/>
              <a:gd name="connsiteX8" fmla="*/ 112278 w 149302"/>
              <a:gd name="connsiteY8" fmla="*/ 2727 h 22953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49302" h="229529">
                <a:moveTo>
                  <a:pt x="112278" y="2727"/>
                </a:moveTo>
                <a:lnTo>
                  <a:pt x="86905" y="-508"/>
                </a:lnTo>
                <a:cubicBezTo>
                  <a:pt x="58106" y="-4123"/>
                  <a:pt x="3553" y="170764"/>
                  <a:pt x="0" y="200007"/>
                </a:cubicBezTo>
                <a:lnTo>
                  <a:pt x="0" y="202417"/>
                </a:lnTo>
                <a:cubicBezTo>
                  <a:pt x="34826" y="194171"/>
                  <a:pt x="29434" y="223922"/>
                  <a:pt x="71998" y="228806"/>
                </a:cubicBezTo>
                <a:cubicBezTo>
                  <a:pt x="93439" y="231280"/>
                  <a:pt x="118432" y="204194"/>
                  <a:pt x="147104" y="220686"/>
                </a:cubicBezTo>
                <a:cubicBezTo>
                  <a:pt x="147611" y="220686"/>
                  <a:pt x="148182" y="220179"/>
                  <a:pt x="148753" y="219989"/>
                </a:cubicBezTo>
                <a:lnTo>
                  <a:pt x="148753" y="218720"/>
                </a:lnTo>
                <a:cubicBezTo>
                  <a:pt x="151988" y="189604"/>
                  <a:pt x="141077" y="6343"/>
                  <a:pt x="112278" y="2727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 w="6343" cap="flat">
            <a:noFill/>
            <a:prstDash val="solid"/>
            <a:miter/>
          </a:ln>
        </p:spPr>
        <p:txBody>
          <a:bodyPr rtlCol="0" anchor="ctr">
            <a:normAutofit fontScale="625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86" name="任意多边形: 形状 12"/>
          <p:cNvSpPr/>
          <p:nvPr>
            <p:custDataLst>
              <p:tags r:id="rId67"/>
            </p:custDataLst>
          </p:nvPr>
        </p:nvSpPr>
        <p:spPr>
          <a:xfrm>
            <a:off x="2156460" y="3856355"/>
            <a:ext cx="52070" cy="120015"/>
          </a:xfrm>
          <a:custGeom>
            <a:gdLst>
              <a:gd name="connsiteX0" fmla="*/ 17 w 52285"/>
              <a:gd name="connsiteY0" fmla="*/ 105055 h 120301"/>
              <a:gd name="connsiteX1" fmla="*/ 39599 w 52285"/>
              <a:gd name="connsiteY1" fmla="*/ -563 h 120301"/>
              <a:gd name="connsiteX2" fmla="*/ 52286 w 52285"/>
              <a:gd name="connsiteY2" fmla="*/ 111588 h 120301"/>
              <a:gd name="connsiteX3" fmla="*/ 23170 w 52285"/>
              <a:gd name="connsiteY3" fmla="*/ 119073 h 120301"/>
              <a:gd name="connsiteX4" fmla="*/ 17 w 52285"/>
              <a:gd name="connsiteY4" fmla="*/ 105055 h 1203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2283" h="120299">
                <a:moveTo>
                  <a:pt x="17" y="105055"/>
                </a:moveTo>
                <a:lnTo>
                  <a:pt x="39599" y="-563"/>
                </a:lnTo>
                <a:lnTo>
                  <a:pt x="52286" y="111588"/>
                </a:lnTo>
                <a:cubicBezTo>
                  <a:pt x="52286" y="111588"/>
                  <a:pt x="50700" y="122499"/>
                  <a:pt x="23170" y="119073"/>
                </a:cubicBezTo>
                <a:cubicBezTo>
                  <a:pt x="-1442" y="115965"/>
                  <a:pt x="17" y="105055"/>
                  <a:pt x="17" y="105055"/>
                </a:cubicBezTo>
                <a:close/>
              </a:path>
            </a:pathLst>
          </a:custGeom>
          <a:solidFill>
            <a:schemeClr val="accent6"/>
          </a:solidFill>
          <a:ln w="6343" cap="flat">
            <a:noFill/>
            <a:prstDash val="solid"/>
            <a:miter/>
          </a:ln>
        </p:spPr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88" name="任意多边形: 形状 13"/>
          <p:cNvSpPr/>
          <p:nvPr>
            <p:custDataLst>
              <p:tags r:id="rId68"/>
            </p:custDataLst>
          </p:nvPr>
        </p:nvSpPr>
        <p:spPr>
          <a:xfrm>
            <a:off x="1489075" y="3846830"/>
            <a:ext cx="167640" cy="1663065"/>
          </a:xfrm>
          <a:custGeom>
            <a:gdLst>
              <a:gd name="connsiteX0" fmla="*/ 90208 w 167470"/>
              <a:gd name="connsiteY0" fmla="*/ 1662205 h 1662768"/>
              <a:gd name="connsiteX1" fmla="*/ 58047 w 167470"/>
              <a:gd name="connsiteY1" fmla="*/ 1661824 h 1662768"/>
              <a:gd name="connsiteX2" fmla="*/ 5 w 167470"/>
              <a:gd name="connsiteY2" fmla="*/ 1601942 h 1662768"/>
              <a:gd name="connsiteX3" fmla="*/ 17829 w 167470"/>
              <a:gd name="connsiteY3" fmla="*/ 31192 h 1662768"/>
              <a:gd name="connsiteX4" fmla="*/ 167470 w 167470"/>
              <a:gd name="connsiteY4" fmla="*/ 30050 h 1662768"/>
              <a:gd name="connsiteX5" fmla="*/ 149582 w 167470"/>
              <a:gd name="connsiteY5" fmla="*/ 1603655 h 1662768"/>
              <a:gd name="connsiteX6" fmla="*/ 90208 w 167470"/>
              <a:gd name="connsiteY6" fmla="*/ 1662205 h 166276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67470" h="1662768">
                <a:moveTo>
                  <a:pt x="90208" y="1662205"/>
                </a:moveTo>
                <a:lnTo>
                  <a:pt x="58047" y="1661824"/>
                </a:lnTo>
                <a:cubicBezTo>
                  <a:pt x="25537" y="1661196"/>
                  <a:pt x="-382" y="1634459"/>
                  <a:pt x="5" y="1601942"/>
                </a:cubicBezTo>
                <a:lnTo>
                  <a:pt x="17829" y="31192"/>
                </a:lnTo>
                <a:cubicBezTo>
                  <a:pt x="18337" y="-15369"/>
                  <a:pt x="167914" y="-6361"/>
                  <a:pt x="167470" y="30050"/>
                </a:cubicBezTo>
                <a:lnTo>
                  <a:pt x="149582" y="1603655"/>
                </a:lnTo>
                <a:cubicBezTo>
                  <a:pt x="149271" y="1636184"/>
                  <a:pt x="122737" y="1662344"/>
                  <a:pt x="90208" y="1662205"/>
                </a:cubicBezTo>
                <a:close/>
              </a:path>
            </a:pathLst>
          </a:custGeom>
          <a:solidFill>
            <a:schemeClr val="accent3"/>
          </a:solidFill>
          <a:ln w="6343" cap="flat">
            <a:noFill/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90" name="任意多边形: 形状 14"/>
          <p:cNvSpPr/>
          <p:nvPr>
            <p:custDataLst>
              <p:tags r:id="rId69"/>
            </p:custDataLst>
          </p:nvPr>
        </p:nvSpPr>
        <p:spPr>
          <a:xfrm>
            <a:off x="1506855" y="3674110"/>
            <a:ext cx="149860" cy="229870"/>
          </a:xfrm>
          <a:custGeom>
            <a:gdLst>
              <a:gd name="connsiteX0" fmla="*/ 89823 w 149769"/>
              <a:gd name="connsiteY0" fmla="*/ -562 h 229821"/>
              <a:gd name="connsiteX1" fmla="*/ 64005 w 149769"/>
              <a:gd name="connsiteY1" fmla="*/ -562 h 229821"/>
              <a:gd name="connsiteX2" fmla="*/ 0 w 149769"/>
              <a:gd name="connsiteY2" fmla="*/ 208770 h 229821"/>
              <a:gd name="connsiteX3" fmla="*/ 0 w 149769"/>
              <a:gd name="connsiteY3" fmla="*/ 211180 h 229821"/>
              <a:gd name="connsiteX4" fmla="*/ 74472 w 149769"/>
              <a:gd name="connsiteY4" fmla="*/ 229259 h 229821"/>
              <a:gd name="connsiteX5" fmla="*/ 148182 w 149769"/>
              <a:gd name="connsiteY5" fmla="*/ 212702 h 229821"/>
              <a:gd name="connsiteX6" fmla="*/ 149768 w 149769"/>
              <a:gd name="connsiteY6" fmla="*/ 211814 h 229821"/>
              <a:gd name="connsiteX7" fmla="*/ 149768 w 149769"/>
              <a:gd name="connsiteY7" fmla="*/ 210546 h 229821"/>
              <a:gd name="connsiteX8" fmla="*/ 89823 w 149769"/>
              <a:gd name="connsiteY8" fmla="*/ -562 h 22982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49769" h="229821">
                <a:moveTo>
                  <a:pt x="89823" y="-562"/>
                </a:moveTo>
                <a:lnTo>
                  <a:pt x="64005" y="-562"/>
                </a:lnTo>
                <a:cubicBezTo>
                  <a:pt x="34952" y="-943"/>
                  <a:pt x="571" y="179273"/>
                  <a:pt x="0" y="208770"/>
                </a:cubicBezTo>
                <a:lnTo>
                  <a:pt x="0" y="211180"/>
                </a:lnTo>
                <a:cubicBezTo>
                  <a:pt x="33684" y="199064"/>
                  <a:pt x="31717" y="229259"/>
                  <a:pt x="74472" y="229259"/>
                </a:cubicBezTo>
                <a:cubicBezTo>
                  <a:pt x="96103" y="229259"/>
                  <a:pt x="117924" y="199572"/>
                  <a:pt x="148182" y="212702"/>
                </a:cubicBezTo>
                <a:cubicBezTo>
                  <a:pt x="148753" y="212702"/>
                  <a:pt x="149260" y="212068"/>
                  <a:pt x="149768" y="211814"/>
                </a:cubicBezTo>
                <a:lnTo>
                  <a:pt x="149768" y="210546"/>
                </a:lnTo>
                <a:cubicBezTo>
                  <a:pt x="150085" y="180985"/>
                  <a:pt x="118749" y="-182"/>
                  <a:pt x="89823" y="-562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 w="6343" cap="flat">
            <a:noFill/>
            <a:prstDash val="solid"/>
            <a:miter/>
          </a:ln>
        </p:spPr>
        <p:txBody>
          <a:bodyPr rtlCol="0" anchor="ctr">
            <a:normAutofit fontScale="625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92" name="任意多边形: 形状 15"/>
          <p:cNvSpPr/>
          <p:nvPr>
            <p:custDataLst>
              <p:tags r:id="rId70"/>
            </p:custDataLst>
          </p:nvPr>
        </p:nvSpPr>
        <p:spPr>
          <a:xfrm>
            <a:off x="1557655" y="3576320"/>
            <a:ext cx="52705" cy="120650"/>
          </a:xfrm>
          <a:custGeom>
            <a:gdLst>
              <a:gd name="connsiteX0" fmla="*/ 0 w 52967"/>
              <a:gd name="connsiteY0" fmla="*/ 108797 h 120721"/>
              <a:gd name="connsiteX1" fmla="*/ 27594 w 52967"/>
              <a:gd name="connsiteY1" fmla="*/ -563 h 120721"/>
              <a:gd name="connsiteX2" fmla="*/ 52968 w 52967"/>
              <a:gd name="connsiteY2" fmla="*/ 109432 h 120721"/>
              <a:gd name="connsiteX3" fmla="*/ 24866 w 52967"/>
              <a:gd name="connsiteY3" fmla="*/ 120152 h 120721"/>
              <a:gd name="connsiteX4" fmla="*/ 0 w 52967"/>
              <a:gd name="connsiteY4" fmla="*/ 108797 h 12072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2967" h="120721">
                <a:moveTo>
                  <a:pt x="0" y="108797"/>
                </a:moveTo>
                <a:lnTo>
                  <a:pt x="27594" y="-563"/>
                </a:lnTo>
                <a:lnTo>
                  <a:pt x="52968" y="109432"/>
                </a:lnTo>
                <a:cubicBezTo>
                  <a:pt x="52968" y="109432"/>
                  <a:pt x="52587" y="120469"/>
                  <a:pt x="24866" y="120152"/>
                </a:cubicBezTo>
                <a:cubicBezTo>
                  <a:pt x="-190" y="119961"/>
                  <a:pt x="0" y="108797"/>
                  <a:pt x="0" y="108797"/>
                </a:cubicBezTo>
                <a:close/>
              </a:path>
            </a:pathLst>
          </a:custGeom>
          <a:solidFill>
            <a:schemeClr val="accent6"/>
          </a:solidFill>
          <a:ln w="6343" cap="flat">
            <a:noFill/>
            <a:prstDash val="solid"/>
            <a:miter/>
          </a:ln>
        </p:spPr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94" name="任意多边形: 形状 16"/>
          <p:cNvSpPr/>
          <p:nvPr>
            <p:custDataLst>
              <p:tags r:id="rId71"/>
            </p:custDataLst>
          </p:nvPr>
        </p:nvSpPr>
        <p:spPr>
          <a:xfrm>
            <a:off x="885825" y="3815080"/>
            <a:ext cx="118745" cy="142240"/>
          </a:xfrm>
          <a:custGeom>
            <a:gdLst>
              <a:gd name="connsiteX0" fmla="*/ 118989 w 118988"/>
              <a:gd name="connsiteY0" fmla="*/ 128993 h 141925"/>
              <a:gd name="connsiteX1" fmla="*/ 108522 w 118988"/>
              <a:gd name="connsiteY1" fmla="*/ 33842 h 141925"/>
              <a:gd name="connsiteX2" fmla="*/ 66148 w 118988"/>
              <a:gd name="connsiteY2" fmla="*/ -349 h 141925"/>
              <a:gd name="connsiteX3" fmla="*/ 34114 w 118988"/>
              <a:gd name="connsiteY3" fmla="*/ 3204 h 141925"/>
              <a:gd name="connsiteX4" fmla="*/ 240 w 118988"/>
              <a:gd name="connsiteY4" fmla="*/ 45958 h 141925"/>
              <a:gd name="connsiteX5" fmla="*/ 10453 w 118988"/>
              <a:gd name="connsiteY5" fmla="*/ 141363 h 14192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8988" h="141925">
                <a:moveTo>
                  <a:pt x="118989" y="128993"/>
                </a:moveTo>
                <a:lnTo>
                  <a:pt x="108522" y="33842"/>
                </a:lnTo>
                <a:cubicBezTo>
                  <a:pt x="106226" y="12719"/>
                  <a:pt x="87278" y="-2569"/>
                  <a:pt x="66148" y="-349"/>
                </a:cubicBezTo>
                <a:lnTo>
                  <a:pt x="34114" y="3204"/>
                </a:lnTo>
                <a:cubicBezTo>
                  <a:pt x="13010" y="5754"/>
                  <a:pt x="-2107" y="24828"/>
                  <a:pt x="240" y="45958"/>
                </a:cubicBezTo>
                <a:lnTo>
                  <a:pt x="10453" y="141363"/>
                </a:lnTo>
                <a:close/>
              </a:path>
            </a:pathLst>
          </a:custGeom>
          <a:solidFill>
            <a:schemeClr val="accent3"/>
          </a:solidFill>
          <a:ln w="6343" cap="flat">
            <a:noFill/>
            <a:prstDash val="solid"/>
            <a:miter/>
          </a:ln>
        </p:spPr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96" name="任意多边形: 形状 17"/>
          <p:cNvSpPr/>
          <p:nvPr>
            <p:custDataLst>
              <p:tags r:id="rId72"/>
            </p:custDataLst>
          </p:nvPr>
        </p:nvSpPr>
        <p:spPr>
          <a:xfrm>
            <a:off x="876300" y="3917315"/>
            <a:ext cx="334645" cy="1770380"/>
          </a:xfrm>
          <a:custGeom>
            <a:gdLst>
              <a:gd name="connsiteX0" fmla="*/ 300346 w 334459"/>
              <a:gd name="connsiteY0" fmla="*/ 1761275 h 1770108"/>
              <a:gd name="connsiteX1" fmla="*/ 227841 w 334459"/>
              <a:gd name="connsiteY1" fmla="*/ 1769331 h 1770108"/>
              <a:gd name="connsiteX2" fmla="*/ 185531 w 334459"/>
              <a:gd name="connsiteY2" fmla="*/ 1735204 h 1770108"/>
              <a:gd name="connsiteX3" fmla="*/ 240 w 334459"/>
              <a:gd name="connsiteY3" fmla="*/ 50399 h 1770108"/>
              <a:gd name="connsiteX4" fmla="*/ 34114 w 334459"/>
              <a:gd name="connsiteY4" fmla="*/ 7708 h 1770108"/>
              <a:gd name="connsiteX5" fmla="*/ 106619 w 334459"/>
              <a:gd name="connsiteY5" fmla="*/ -348 h 1770108"/>
              <a:gd name="connsiteX6" fmla="*/ 148930 w 334459"/>
              <a:gd name="connsiteY6" fmla="*/ 33779 h 1770108"/>
              <a:gd name="connsiteX7" fmla="*/ 334220 w 334459"/>
              <a:gd name="connsiteY7" fmla="*/ 1718584 h 1770108"/>
              <a:gd name="connsiteX8" fmla="*/ 300346 w 334459"/>
              <a:gd name="connsiteY8" fmla="*/ 1761275 h 177010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34459" h="1770108">
                <a:moveTo>
                  <a:pt x="300346" y="1761275"/>
                </a:moveTo>
                <a:lnTo>
                  <a:pt x="227841" y="1769331"/>
                </a:lnTo>
                <a:cubicBezTo>
                  <a:pt x="206743" y="1771552"/>
                  <a:pt x="187827" y="1756295"/>
                  <a:pt x="185531" y="1735204"/>
                </a:cubicBezTo>
                <a:lnTo>
                  <a:pt x="240" y="50399"/>
                </a:lnTo>
                <a:cubicBezTo>
                  <a:pt x="-2107" y="29282"/>
                  <a:pt x="13016" y="10226"/>
                  <a:pt x="34114" y="7708"/>
                </a:cubicBezTo>
                <a:lnTo>
                  <a:pt x="106619" y="-348"/>
                </a:lnTo>
                <a:cubicBezTo>
                  <a:pt x="127717" y="-2569"/>
                  <a:pt x="146633" y="12687"/>
                  <a:pt x="148930" y="33779"/>
                </a:cubicBezTo>
                <a:lnTo>
                  <a:pt x="334220" y="1718584"/>
                </a:lnTo>
                <a:cubicBezTo>
                  <a:pt x="336567" y="1739701"/>
                  <a:pt x="321444" y="1758757"/>
                  <a:pt x="300346" y="1761275"/>
                </a:cubicBezTo>
                <a:close/>
              </a:path>
            </a:pathLst>
          </a:custGeom>
          <a:solidFill>
            <a:schemeClr val="accent1"/>
          </a:solidFill>
          <a:ln w="6343" cap="flat">
            <a:noFill/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98" name="任意多边形: 形状 18"/>
          <p:cNvSpPr/>
          <p:nvPr>
            <p:custDataLst>
              <p:tags r:id="rId73"/>
            </p:custDataLst>
          </p:nvPr>
        </p:nvSpPr>
        <p:spPr>
          <a:xfrm>
            <a:off x="889000" y="3905250"/>
            <a:ext cx="121920" cy="80645"/>
          </a:xfrm>
          <a:custGeom>
            <a:gdLst>
              <a:gd name="connsiteX0" fmla="*/ 113321 w 121849"/>
              <a:gd name="connsiteY0" fmla="*/ -140 h 80561"/>
              <a:gd name="connsiteX1" fmla="*/ 109896 w 121849"/>
              <a:gd name="connsiteY1" fmla="*/ -140 h 80561"/>
              <a:gd name="connsiteX2" fmla="*/ 4341 w 121849"/>
              <a:gd name="connsiteY2" fmla="*/ 11659 h 80561"/>
              <a:gd name="connsiteX3" fmla="*/ 1106 w 121849"/>
              <a:gd name="connsiteY3" fmla="*/ 12737 h 80561"/>
              <a:gd name="connsiteX4" fmla="*/ 28 w 121849"/>
              <a:gd name="connsiteY4" fmla="*/ 15972 h 80561"/>
              <a:gd name="connsiteX5" fmla="*/ 7069 w 121849"/>
              <a:gd name="connsiteY5" fmla="*/ 76552 h 80561"/>
              <a:gd name="connsiteX6" fmla="*/ 11319 w 121849"/>
              <a:gd name="connsiteY6" fmla="*/ 79977 h 80561"/>
              <a:gd name="connsiteX7" fmla="*/ 118396 w 121849"/>
              <a:gd name="connsiteY7" fmla="*/ 67988 h 80561"/>
              <a:gd name="connsiteX8" fmla="*/ 121827 w 121849"/>
              <a:gd name="connsiteY8" fmla="*/ 63726 h 80561"/>
              <a:gd name="connsiteX9" fmla="*/ 121821 w 121849"/>
              <a:gd name="connsiteY9" fmla="*/ 63675 h 80561"/>
              <a:gd name="connsiteX10" fmla="*/ 115478 w 121849"/>
              <a:gd name="connsiteY10" fmla="*/ 3032 h 80561"/>
              <a:gd name="connsiteX11" fmla="*/ 113321 w 121849"/>
              <a:gd name="connsiteY11" fmla="*/ -140 h 8056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849" h="80561">
                <a:moveTo>
                  <a:pt x="113321" y="-140"/>
                </a:moveTo>
                <a:cubicBezTo>
                  <a:pt x="112249" y="-704"/>
                  <a:pt x="110968" y="-704"/>
                  <a:pt x="109896" y="-140"/>
                </a:cubicBezTo>
                <a:cubicBezTo>
                  <a:pt x="62510" y="18446"/>
                  <a:pt x="4912" y="11722"/>
                  <a:pt x="4341" y="11659"/>
                </a:cubicBezTo>
                <a:cubicBezTo>
                  <a:pt x="3155" y="11501"/>
                  <a:pt x="1963" y="11894"/>
                  <a:pt x="1106" y="12737"/>
                </a:cubicBezTo>
                <a:cubicBezTo>
                  <a:pt x="282" y="13600"/>
                  <a:pt x="-112" y="14786"/>
                  <a:pt x="28" y="15972"/>
                </a:cubicBezTo>
                <a:lnTo>
                  <a:pt x="7069" y="76552"/>
                </a:lnTo>
                <a:cubicBezTo>
                  <a:pt x="7304" y="78671"/>
                  <a:pt x="9200" y="80199"/>
                  <a:pt x="11319" y="79977"/>
                </a:cubicBezTo>
                <a:lnTo>
                  <a:pt x="118396" y="67988"/>
                </a:lnTo>
                <a:cubicBezTo>
                  <a:pt x="120521" y="67760"/>
                  <a:pt x="122056" y="65851"/>
                  <a:pt x="121827" y="63726"/>
                </a:cubicBezTo>
                <a:cubicBezTo>
                  <a:pt x="121827" y="63707"/>
                  <a:pt x="121821" y="63694"/>
                  <a:pt x="121821" y="63675"/>
                </a:cubicBezTo>
                <a:lnTo>
                  <a:pt x="115478" y="3032"/>
                </a:lnTo>
                <a:cubicBezTo>
                  <a:pt x="115357" y="1675"/>
                  <a:pt x="114539" y="469"/>
                  <a:pt x="113321" y="-140"/>
                </a:cubicBezTo>
                <a:close/>
              </a:path>
            </a:pathLst>
          </a:custGeom>
          <a:solidFill>
            <a:schemeClr val="accent1"/>
          </a:solidFill>
          <a:ln w="6343" cap="flat">
            <a:noFill/>
            <a:prstDash val="solid"/>
            <a:miter/>
          </a:ln>
        </p:spPr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00" name="任意多边形: 形状 19"/>
          <p:cNvSpPr/>
          <p:nvPr>
            <p:custDataLst>
              <p:tags r:id="rId74"/>
            </p:custDataLst>
          </p:nvPr>
        </p:nvSpPr>
        <p:spPr>
          <a:xfrm>
            <a:off x="901065" y="4178300"/>
            <a:ext cx="153670" cy="60960"/>
          </a:xfrm>
          <a:custGeom>
            <a:gdLst>
              <a:gd name="connsiteX0" fmla="*/ 0 w 153383"/>
              <a:gd name="connsiteY0" fmla="*/ 15867 h 60765"/>
              <a:gd name="connsiteX1" fmla="*/ 0 w 153383"/>
              <a:gd name="connsiteY1" fmla="*/ 15867 h 60765"/>
              <a:gd name="connsiteX2" fmla="*/ 4694 w 153383"/>
              <a:gd name="connsiteY2" fmla="*/ 58494 h 60765"/>
              <a:gd name="connsiteX3" fmla="*/ 4694 w 153383"/>
              <a:gd name="connsiteY3" fmla="*/ 58494 h 60765"/>
              <a:gd name="connsiteX4" fmla="*/ 153383 w 153383"/>
              <a:gd name="connsiteY4" fmla="*/ 42128 h 60765"/>
              <a:gd name="connsiteX5" fmla="*/ 148689 w 153383"/>
              <a:gd name="connsiteY5" fmla="*/ -563 h 60765"/>
              <a:gd name="connsiteX6" fmla="*/ 0 w 153383"/>
              <a:gd name="connsiteY6" fmla="*/ 15867 h 6076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53383" h="60764">
                <a:moveTo>
                  <a:pt x="0" y="15867"/>
                </a:moveTo>
                <a:lnTo>
                  <a:pt x="0" y="15867"/>
                </a:lnTo>
                <a:lnTo>
                  <a:pt x="4694" y="58494"/>
                </a:lnTo>
                <a:lnTo>
                  <a:pt x="4694" y="58494"/>
                </a:lnTo>
                <a:cubicBezTo>
                  <a:pt x="5582" y="58494"/>
                  <a:pt x="86397" y="68009"/>
                  <a:pt x="153383" y="42128"/>
                </a:cubicBezTo>
                <a:lnTo>
                  <a:pt x="148689" y="-563"/>
                </a:lnTo>
                <a:cubicBezTo>
                  <a:pt x="81703" y="25318"/>
                  <a:pt x="888" y="15994"/>
                  <a:pt x="0" y="15867"/>
                </a:cubicBezTo>
                <a:close/>
              </a:path>
            </a:pathLst>
          </a:custGeom>
          <a:solidFill>
            <a:schemeClr val="bg1"/>
          </a:solidFill>
          <a:ln w="6343" cap="flat">
            <a:noFill/>
            <a:prstDash val="solid"/>
            <a:miter/>
          </a:ln>
        </p:spPr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02" name="任意多边形: 形状 20"/>
          <p:cNvSpPr/>
          <p:nvPr>
            <p:custDataLst>
              <p:tags r:id="rId75"/>
            </p:custDataLst>
          </p:nvPr>
        </p:nvSpPr>
        <p:spPr>
          <a:xfrm>
            <a:off x="753745" y="4586605"/>
            <a:ext cx="878840" cy="1920240"/>
          </a:xfrm>
          <a:custGeom>
            <a:gdLst>
              <a:gd name="connsiteX0" fmla="*/ 0 w 878940"/>
              <a:gd name="connsiteY0" fmla="*/ 5646 h 1920081"/>
              <a:gd name="connsiteX1" fmla="*/ 225381 w 878940"/>
              <a:gd name="connsiteY1" fmla="*/ 1920081 h 1920081"/>
              <a:gd name="connsiteX2" fmla="*/ 878941 w 878940"/>
              <a:gd name="connsiteY2" fmla="*/ 1920081 h 1920081"/>
              <a:gd name="connsiteX3" fmla="*/ 878941 w 878940"/>
              <a:gd name="connsiteY3" fmla="*/ 0 h 1920081"/>
              <a:gd name="connsiteX4" fmla="*/ 0 w 878940"/>
              <a:gd name="connsiteY4" fmla="*/ 5646 h 192008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78940" h="1920081">
                <a:moveTo>
                  <a:pt x="0" y="5646"/>
                </a:moveTo>
                <a:lnTo>
                  <a:pt x="225381" y="1920081"/>
                </a:lnTo>
                <a:lnTo>
                  <a:pt x="878941" y="1920081"/>
                </a:lnTo>
                <a:lnTo>
                  <a:pt x="878941" y="0"/>
                </a:lnTo>
                <a:lnTo>
                  <a:pt x="0" y="5646"/>
                </a:ln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 w="6343" cap="flat">
            <a:noFill/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04" name="任意多边形: 形状 21"/>
          <p:cNvSpPr/>
          <p:nvPr>
            <p:custDataLst>
              <p:tags r:id="rId76"/>
            </p:custDataLst>
          </p:nvPr>
        </p:nvSpPr>
        <p:spPr>
          <a:xfrm>
            <a:off x="1435735" y="4586605"/>
            <a:ext cx="878840" cy="1920240"/>
          </a:xfrm>
          <a:custGeom>
            <a:gdLst>
              <a:gd name="connsiteX0" fmla="*/ 878877 w 878877"/>
              <a:gd name="connsiteY0" fmla="*/ 5646 h 1920081"/>
              <a:gd name="connsiteX1" fmla="*/ 653496 w 878877"/>
              <a:gd name="connsiteY1" fmla="*/ 1920081 h 1920081"/>
              <a:gd name="connsiteX2" fmla="*/ 0 w 878877"/>
              <a:gd name="connsiteY2" fmla="*/ 1920081 h 1920081"/>
              <a:gd name="connsiteX3" fmla="*/ 0 w 878877"/>
              <a:gd name="connsiteY3" fmla="*/ 0 h 1920081"/>
              <a:gd name="connsiteX4" fmla="*/ 878877 w 878877"/>
              <a:gd name="connsiteY4" fmla="*/ 5646 h 192008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78877" h="1920081">
                <a:moveTo>
                  <a:pt x="878877" y="5646"/>
                </a:moveTo>
                <a:lnTo>
                  <a:pt x="653496" y="1920081"/>
                </a:lnTo>
                <a:lnTo>
                  <a:pt x="0" y="1920081"/>
                </a:lnTo>
                <a:lnTo>
                  <a:pt x="0" y="0"/>
                </a:lnTo>
                <a:lnTo>
                  <a:pt x="878877" y="5646"/>
                </a:ln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 w="6343" cap="flat">
            <a:noFill/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06" name="任意多边形: 形状 22"/>
          <p:cNvSpPr/>
          <p:nvPr>
            <p:custDataLst>
              <p:tags r:id="rId77"/>
            </p:custDataLst>
          </p:nvPr>
        </p:nvSpPr>
        <p:spPr>
          <a:xfrm>
            <a:off x="672465" y="4553585"/>
            <a:ext cx="1733550" cy="73660"/>
          </a:xfrm>
          <a:custGeom>
            <a:gdLst>
              <a:gd name="connsiteX0" fmla="*/ 1697175 w 1733839"/>
              <a:gd name="connsiteY0" fmla="*/ 73338 h 73900"/>
              <a:gd name="connsiteX1" fmla="*/ 36665 w 1733839"/>
              <a:gd name="connsiteY1" fmla="*/ 73338 h 73900"/>
              <a:gd name="connsiteX2" fmla="*/ 0 w 1733839"/>
              <a:gd name="connsiteY2" fmla="*/ 36356 h 73900"/>
              <a:gd name="connsiteX3" fmla="*/ 0 w 1733839"/>
              <a:gd name="connsiteY3" fmla="*/ 36356 h 73900"/>
              <a:gd name="connsiteX4" fmla="*/ 36665 w 1733839"/>
              <a:gd name="connsiteY4" fmla="*/ -563 h 73900"/>
              <a:gd name="connsiteX5" fmla="*/ 1697175 w 1733839"/>
              <a:gd name="connsiteY5" fmla="*/ -563 h 73900"/>
              <a:gd name="connsiteX6" fmla="*/ 1733840 w 1733839"/>
              <a:gd name="connsiteY6" fmla="*/ 36356 h 73900"/>
              <a:gd name="connsiteX7" fmla="*/ 1733840 w 1733839"/>
              <a:gd name="connsiteY7" fmla="*/ 36356 h 73900"/>
              <a:gd name="connsiteX8" fmla="*/ 1697175 w 1733839"/>
              <a:gd name="connsiteY8" fmla="*/ 73338 h 739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733839" h="73900">
                <a:moveTo>
                  <a:pt x="1697175" y="73338"/>
                </a:moveTo>
                <a:lnTo>
                  <a:pt x="36665" y="73338"/>
                </a:lnTo>
                <a:cubicBezTo>
                  <a:pt x="16347" y="73198"/>
                  <a:pt x="-38" y="56674"/>
                  <a:pt x="0" y="36356"/>
                </a:cubicBezTo>
                <a:lnTo>
                  <a:pt x="0" y="36356"/>
                </a:lnTo>
                <a:cubicBezTo>
                  <a:pt x="0" y="16063"/>
                  <a:pt x="16373" y="-423"/>
                  <a:pt x="36665" y="-563"/>
                </a:cubicBezTo>
                <a:lnTo>
                  <a:pt x="1697175" y="-563"/>
                </a:lnTo>
                <a:cubicBezTo>
                  <a:pt x="1717467" y="-423"/>
                  <a:pt x="1733840" y="16063"/>
                  <a:pt x="1733840" y="36356"/>
                </a:cubicBezTo>
                <a:lnTo>
                  <a:pt x="1733840" y="36356"/>
                </a:lnTo>
                <a:cubicBezTo>
                  <a:pt x="1733878" y="56674"/>
                  <a:pt x="1717493" y="73198"/>
                  <a:pt x="1697175" y="73338"/>
                </a:cubicBezTo>
                <a:close/>
              </a:path>
            </a:pathLst>
          </a:custGeom>
          <a:solidFill>
            <a:schemeClr val="bg1"/>
          </a:solidFill>
          <a:ln w="6343" cap="flat">
            <a:noFill/>
            <a:prstDash val="solid"/>
            <a:miter/>
          </a:ln>
        </p:spPr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08" name="任意多边形: 形状 23"/>
          <p:cNvSpPr/>
          <p:nvPr>
            <p:custDataLst>
              <p:tags r:id="rId78"/>
            </p:custDataLst>
          </p:nvPr>
        </p:nvSpPr>
        <p:spPr>
          <a:xfrm>
            <a:off x="922655" y="6506210"/>
            <a:ext cx="1280795" cy="73660"/>
          </a:xfrm>
          <a:custGeom>
            <a:gdLst>
              <a:gd name="connsiteX0" fmla="*/ 1243940 w 1280540"/>
              <a:gd name="connsiteY0" fmla="*/ 73274 h 73837"/>
              <a:gd name="connsiteX1" fmla="*/ 36602 w 1280540"/>
              <a:gd name="connsiteY1" fmla="*/ 73274 h 73837"/>
              <a:gd name="connsiteX2" fmla="*/ 0 w 1280540"/>
              <a:gd name="connsiteY2" fmla="*/ 36355 h 73837"/>
              <a:gd name="connsiteX3" fmla="*/ 0 w 1280540"/>
              <a:gd name="connsiteY3" fmla="*/ 36355 h 73837"/>
              <a:gd name="connsiteX4" fmla="*/ 36602 w 1280540"/>
              <a:gd name="connsiteY4" fmla="*/ -563 h 73837"/>
              <a:gd name="connsiteX5" fmla="*/ 1243940 w 1280540"/>
              <a:gd name="connsiteY5" fmla="*/ -563 h 73837"/>
              <a:gd name="connsiteX6" fmla="*/ 1280541 w 1280540"/>
              <a:gd name="connsiteY6" fmla="*/ 36355 h 73837"/>
              <a:gd name="connsiteX7" fmla="*/ 1280541 w 1280540"/>
              <a:gd name="connsiteY7" fmla="*/ 36355 h 73837"/>
              <a:gd name="connsiteX8" fmla="*/ 1243940 w 1280540"/>
              <a:gd name="connsiteY8" fmla="*/ 73274 h 7383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80540" h="73837">
                <a:moveTo>
                  <a:pt x="1243940" y="73274"/>
                </a:moveTo>
                <a:lnTo>
                  <a:pt x="36602" y="73274"/>
                </a:lnTo>
                <a:cubicBezTo>
                  <a:pt x="16335" y="73084"/>
                  <a:pt x="0" y="56591"/>
                  <a:pt x="0" y="36355"/>
                </a:cubicBezTo>
                <a:lnTo>
                  <a:pt x="0" y="36355"/>
                </a:lnTo>
                <a:cubicBezTo>
                  <a:pt x="0" y="16120"/>
                  <a:pt x="16335" y="-373"/>
                  <a:pt x="36602" y="-563"/>
                </a:cubicBezTo>
                <a:lnTo>
                  <a:pt x="1243940" y="-563"/>
                </a:lnTo>
                <a:cubicBezTo>
                  <a:pt x="1264219" y="-436"/>
                  <a:pt x="1280579" y="16057"/>
                  <a:pt x="1280541" y="36355"/>
                </a:cubicBezTo>
                <a:lnTo>
                  <a:pt x="1280541" y="36355"/>
                </a:lnTo>
                <a:cubicBezTo>
                  <a:pt x="1280579" y="56655"/>
                  <a:pt x="1264219" y="73147"/>
                  <a:pt x="1243940" y="73274"/>
                </a:cubicBezTo>
                <a:close/>
              </a:path>
            </a:pathLst>
          </a:custGeom>
          <a:gradFill>
            <a:gsLst>
              <a:gs pos="0">
                <a:schemeClr val="accent2"/>
              </a:gs>
              <a:gs pos="50000">
                <a:schemeClr val="accent3"/>
              </a:gs>
              <a:gs pos="100000">
                <a:schemeClr val="accent3">
                  <a:lumMod val="60000"/>
                  <a:lumOff val="40000"/>
                </a:schemeClr>
              </a:gs>
            </a:gsLst>
            <a:lin ang="5400000" scaled="1"/>
          </a:gradFill>
          <a:ln w="6343" cap="flat">
            <a:noFill/>
            <a:prstDash val="solid"/>
            <a:miter/>
          </a:ln>
        </p:spPr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10" name="任意多边形: 形状 24"/>
          <p:cNvSpPr/>
          <p:nvPr>
            <p:custDataLst>
              <p:tags r:id="rId79"/>
            </p:custDataLst>
          </p:nvPr>
        </p:nvSpPr>
        <p:spPr>
          <a:xfrm>
            <a:off x="758190" y="4628515"/>
            <a:ext cx="1551940" cy="1877695"/>
          </a:xfrm>
          <a:custGeom>
            <a:gdLst>
              <a:gd name="connsiteX0" fmla="*/ 1551721 w 1551720"/>
              <a:gd name="connsiteY0" fmla="*/ 0 h 1877770"/>
              <a:gd name="connsiteX1" fmla="*/ 0 w 1551720"/>
              <a:gd name="connsiteY1" fmla="*/ 0 h 1877770"/>
              <a:gd name="connsiteX2" fmla="*/ 7168 w 1551720"/>
              <a:gd name="connsiteY2" fmla="*/ 60579 h 1877770"/>
              <a:gd name="connsiteX3" fmla="*/ 191888 w 1551720"/>
              <a:gd name="connsiteY3" fmla="*/ 60579 h 1877770"/>
              <a:gd name="connsiteX4" fmla="*/ 347428 w 1551720"/>
              <a:gd name="connsiteY4" fmla="*/ 1877771 h 1877770"/>
              <a:gd name="connsiteX5" fmla="*/ 668594 w 1551720"/>
              <a:gd name="connsiteY5" fmla="*/ 1877771 h 1877770"/>
              <a:gd name="connsiteX6" fmla="*/ 594883 w 1551720"/>
              <a:gd name="connsiteY6" fmla="*/ 60579 h 1877770"/>
              <a:gd name="connsiteX7" fmla="*/ 715408 w 1551720"/>
              <a:gd name="connsiteY7" fmla="*/ 60579 h 1877770"/>
              <a:gd name="connsiteX8" fmla="*/ 739957 w 1551720"/>
              <a:gd name="connsiteY8" fmla="*/ 1877771 h 1877770"/>
              <a:gd name="connsiteX9" fmla="*/ 835742 w 1551720"/>
              <a:gd name="connsiteY9" fmla="*/ 1877771 h 1877770"/>
              <a:gd name="connsiteX10" fmla="*/ 805674 w 1551720"/>
              <a:gd name="connsiteY10" fmla="*/ 60579 h 1877770"/>
              <a:gd name="connsiteX11" fmla="*/ 1544870 w 1551720"/>
              <a:gd name="connsiteY11" fmla="*/ 60579 h 1877770"/>
              <a:gd name="connsiteX12" fmla="*/ 1551721 w 1551720"/>
              <a:gd name="connsiteY12" fmla="*/ 0 h 187777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551720" h="1877770">
                <a:moveTo>
                  <a:pt x="1551721" y="0"/>
                </a:moveTo>
                <a:lnTo>
                  <a:pt x="0" y="0"/>
                </a:lnTo>
                <a:lnTo>
                  <a:pt x="7168" y="60579"/>
                </a:lnTo>
                <a:lnTo>
                  <a:pt x="191888" y="60579"/>
                </a:lnTo>
                <a:lnTo>
                  <a:pt x="347428" y="1877771"/>
                </a:lnTo>
                <a:lnTo>
                  <a:pt x="668594" y="1877771"/>
                </a:lnTo>
                <a:lnTo>
                  <a:pt x="594883" y="60579"/>
                </a:lnTo>
                <a:lnTo>
                  <a:pt x="715408" y="60579"/>
                </a:lnTo>
                <a:lnTo>
                  <a:pt x="739957" y="1877771"/>
                </a:lnTo>
                <a:lnTo>
                  <a:pt x="835742" y="1877771"/>
                </a:lnTo>
                <a:lnTo>
                  <a:pt x="805674" y="60579"/>
                </a:lnTo>
                <a:lnTo>
                  <a:pt x="1544870" y="60579"/>
                </a:lnTo>
                <a:lnTo>
                  <a:pt x="1551721" y="0"/>
                </a:lnTo>
                <a:close/>
              </a:path>
            </a:pathLst>
          </a:custGeom>
          <a:solidFill>
            <a:schemeClr val="accent2"/>
          </a:solidFill>
          <a:ln w="6343" cap="flat">
            <a:noFill/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12" name="任意多边形: 形状 25"/>
          <p:cNvSpPr/>
          <p:nvPr>
            <p:custDataLst>
              <p:tags r:id="rId80"/>
            </p:custDataLst>
          </p:nvPr>
        </p:nvSpPr>
        <p:spPr>
          <a:xfrm>
            <a:off x="1905" y="4933950"/>
            <a:ext cx="4225290" cy="1925955"/>
          </a:xfrm>
          <a:custGeom>
            <a:gdLst>
              <a:gd name="connsiteX0" fmla="*/ 3551031 w 4225079"/>
              <a:gd name="connsiteY0" fmla="*/ 1921041 h 1925663"/>
              <a:gd name="connsiteX1" fmla="*/ 4225080 w 4225079"/>
              <a:gd name="connsiteY1" fmla="*/ 1921041 h 1925663"/>
              <a:gd name="connsiteX2" fmla="*/ 4130564 w 4225079"/>
              <a:gd name="connsiteY2" fmla="*/ 1813203 h 1925663"/>
              <a:gd name="connsiteX3" fmla="*/ 3274586 w 4225079"/>
              <a:gd name="connsiteY3" fmla="*/ 1345187 h 1925663"/>
              <a:gd name="connsiteX4" fmla="*/ 2779802 w 4225079"/>
              <a:gd name="connsiteY4" fmla="*/ 1528195 h 1925663"/>
              <a:gd name="connsiteX5" fmla="*/ 2424064 w 4225079"/>
              <a:gd name="connsiteY5" fmla="*/ 1260757 h 1925663"/>
              <a:gd name="connsiteX6" fmla="*/ 2424064 w 4225079"/>
              <a:gd name="connsiteY6" fmla="*/ 1260757 h 1925663"/>
              <a:gd name="connsiteX7" fmla="*/ 1306739 w 4225079"/>
              <a:gd name="connsiteY7" fmla="*/ 1168968 h 1925663"/>
              <a:gd name="connsiteX8" fmla="*/ 1127856 w 4225079"/>
              <a:gd name="connsiteY8" fmla="*/ 883516 h 1925663"/>
              <a:gd name="connsiteX9" fmla="*/ 0 w 4225079"/>
              <a:gd name="connsiteY9" fmla="*/ -563 h 1925663"/>
              <a:gd name="connsiteX10" fmla="*/ 0 w 4225079"/>
              <a:gd name="connsiteY10" fmla="*/ 1921041 h 1925663"/>
              <a:gd name="connsiteX11" fmla="*/ 1505097 w 4225079"/>
              <a:gd name="connsiteY11" fmla="*/ 1921041 h 1925663"/>
              <a:gd name="connsiteX12" fmla="*/ 3551031 w 4225079"/>
              <a:gd name="connsiteY12" fmla="*/ 1921041 h 192566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4225079" h="1925663">
                <a:moveTo>
                  <a:pt x="3551031" y="1921041"/>
                </a:moveTo>
                <a:cubicBezTo>
                  <a:pt x="3840671" y="1921041"/>
                  <a:pt x="3967919" y="1926813"/>
                  <a:pt x="4225080" y="1921041"/>
                </a:cubicBezTo>
                <a:cubicBezTo>
                  <a:pt x="4121683" y="1782438"/>
                  <a:pt x="4130564" y="1813203"/>
                  <a:pt x="4130564" y="1813203"/>
                </a:cubicBezTo>
                <a:cubicBezTo>
                  <a:pt x="3896620" y="1584143"/>
                  <a:pt x="3601588" y="1319687"/>
                  <a:pt x="3274586" y="1345187"/>
                </a:cubicBezTo>
                <a:cubicBezTo>
                  <a:pt x="3099382" y="1358889"/>
                  <a:pt x="2954943" y="1555598"/>
                  <a:pt x="2779802" y="1528195"/>
                </a:cubicBezTo>
                <a:cubicBezTo>
                  <a:pt x="2639930" y="1506373"/>
                  <a:pt x="2539641" y="1337893"/>
                  <a:pt x="2424064" y="1260757"/>
                </a:cubicBezTo>
                <a:lnTo>
                  <a:pt x="2424064" y="1260757"/>
                </a:lnTo>
                <a:cubicBezTo>
                  <a:pt x="2045173" y="1007592"/>
                  <a:pt x="1627778" y="1415028"/>
                  <a:pt x="1306739" y="1168968"/>
                </a:cubicBezTo>
                <a:cubicBezTo>
                  <a:pt x="1233283" y="1112702"/>
                  <a:pt x="1171561" y="1022690"/>
                  <a:pt x="1127856" y="883516"/>
                </a:cubicBezTo>
                <a:cubicBezTo>
                  <a:pt x="888773" y="123577"/>
                  <a:pt x="0" y="-563"/>
                  <a:pt x="0" y="-563"/>
                </a:cubicBezTo>
                <a:lnTo>
                  <a:pt x="0" y="1921041"/>
                </a:lnTo>
                <a:lnTo>
                  <a:pt x="1505097" y="1921041"/>
                </a:lnTo>
                <a:cubicBezTo>
                  <a:pt x="2180542" y="1930175"/>
                  <a:pt x="2875587" y="1921041"/>
                  <a:pt x="3551031" y="1921041"/>
                </a:cubicBezTo>
                <a:close/>
              </a:path>
            </a:pathLst>
          </a:custGeom>
          <a:solidFill>
            <a:schemeClr val="accent1"/>
          </a:solidFill>
          <a:ln w="6343" cap="flat">
            <a:noFill/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14" name="任意多边形: 形状 26"/>
          <p:cNvSpPr/>
          <p:nvPr>
            <p:custDataLst>
              <p:tags r:id="rId81"/>
            </p:custDataLst>
          </p:nvPr>
        </p:nvSpPr>
        <p:spPr>
          <a:xfrm>
            <a:off x="0" y="6280785"/>
            <a:ext cx="2772410" cy="579120"/>
          </a:xfrm>
          <a:custGeom>
            <a:gdLst>
              <a:gd name="connsiteX0" fmla="*/ 2772317 w 2772316"/>
              <a:gd name="connsiteY0" fmla="*/ 575036 h 578898"/>
              <a:gd name="connsiteX1" fmla="*/ 2041367 w 2772316"/>
              <a:gd name="connsiteY1" fmla="*/ 232049 h 578898"/>
              <a:gd name="connsiteX2" fmla="*/ 1546583 w 2772316"/>
              <a:gd name="connsiteY2" fmla="*/ 415056 h 578898"/>
              <a:gd name="connsiteX3" fmla="*/ 1190845 w 2772316"/>
              <a:gd name="connsiteY3" fmla="*/ 147619 h 578898"/>
              <a:gd name="connsiteX4" fmla="*/ 1190845 w 2772316"/>
              <a:gd name="connsiteY4" fmla="*/ 147619 h 578898"/>
              <a:gd name="connsiteX5" fmla="*/ 73393 w 2772316"/>
              <a:gd name="connsiteY5" fmla="*/ 55703 h 578898"/>
              <a:gd name="connsiteX6" fmla="*/ 0 w 2772316"/>
              <a:gd name="connsiteY6" fmla="*/ -563 h 578898"/>
              <a:gd name="connsiteX7" fmla="*/ 1840 w 2772316"/>
              <a:gd name="connsiteY7" fmla="*/ 64964 h 578898"/>
              <a:gd name="connsiteX8" fmla="*/ 1840 w 2772316"/>
              <a:gd name="connsiteY8" fmla="*/ 574275 h 578898"/>
              <a:gd name="connsiteX9" fmla="*/ 266423 w 2772316"/>
              <a:gd name="connsiteY9" fmla="*/ 578335 h 578898"/>
              <a:gd name="connsiteX10" fmla="*/ 2208770 w 2772316"/>
              <a:gd name="connsiteY10" fmla="*/ 578335 h 57889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772316" h="578898">
                <a:moveTo>
                  <a:pt x="2772317" y="575036"/>
                </a:moveTo>
                <a:cubicBezTo>
                  <a:pt x="2538436" y="345977"/>
                  <a:pt x="2406112" y="224691"/>
                  <a:pt x="2041367" y="232049"/>
                </a:cubicBezTo>
                <a:cubicBezTo>
                  <a:pt x="1865656" y="235601"/>
                  <a:pt x="1721724" y="442459"/>
                  <a:pt x="1546583" y="415056"/>
                </a:cubicBezTo>
                <a:cubicBezTo>
                  <a:pt x="1407028" y="393235"/>
                  <a:pt x="1306422" y="224754"/>
                  <a:pt x="1190845" y="147619"/>
                </a:cubicBezTo>
                <a:lnTo>
                  <a:pt x="1190845" y="147619"/>
                </a:lnTo>
                <a:cubicBezTo>
                  <a:pt x="811955" y="-105673"/>
                  <a:pt x="394559" y="301509"/>
                  <a:pt x="73393" y="55703"/>
                </a:cubicBezTo>
                <a:cubicBezTo>
                  <a:pt x="0" y="-563"/>
                  <a:pt x="43960" y="41430"/>
                  <a:pt x="0" y="-563"/>
                </a:cubicBezTo>
                <a:lnTo>
                  <a:pt x="1840" y="64964"/>
                </a:lnTo>
                <a:lnTo>
                  <a:pt x="1840" y="574275"/>
                </a:lnTo>
                <a:lnTo>
                  <a:pt x="266423" y="578335"/>
                </a:lnTo>
                <a:cubicBezTo>
                  <a:pt x="945166" y="574275"/>
                  <a:pt x="1533896" y="578335"/>
                  <a:pt x="2208770" y="578335"/>
                </a:cubicBezTo>
              </a:path>
            </a:pathLst>
          </a:custGeom>
          <a:solidFill>
            <a:schemeClr val="accent4"/>
          </a:solidFill>
          <a:ln w="6343" cap="flat">
            <a:noFill/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16" name="任意多边形: 形状 27"/>
          <p:cNvSpPr/>
          <p:nvPr>
            <p:custDataLst>
              <p:tags r:id="rId82"/>
            </p:custDataLst>
          </p:nvPr>
        </p:nvSpPr>
        <p:spPr>
          <a:xfrm>
            <a:off x="1270" y="4820285"/>
            <a:ext cx="944245" cy="2037080"/>
          </a:xfrm>
          <a:custGeom>
            <a:gdLst>
              <a:gd name="connsiteX0" fmla="*/ 786179 w 944482"/>
              <a:gd name="connsiteY0" fmla="*/ 1442050 h 2037117"/>
              <a:gd name="connsiteX1" fmla="*/ 788145 w 944482"/>
              <a:gd name="connsiteY1" fmla="*/ 1195546 h 2037117"/>
              <a:gd name="connsiteX2" fmla="*/ 887736 w 944482"/>
              <a:gd name="connsiteY2" fmla="*/ 1067346 h 2037117"/>
              <a:gd name="connsiteX3" fmla="*/ 929222 w 944482"/>
              <a:gd name="connsiteY3" fmla="*/ 761785 h 2037117"/>
              <a:gd name="connsiteX4" fmla="*/ 794298 w 944482"/>
              <a:gd name="connsiteY4" fmla="*/ 456097 h 2037117"/>
              <a:gd name="connsiteX5" fmla="*/ 842381 w 944482"/>
              <a:gd name="connsiteY5" fmla="*/ 265097 h 2037117"/>
              <a:gd name="connsiteX6" fmla="*/ 579511 w 944482"/>
              <a:gd name="connsiteY6" fmla="*/ 514 h 2037117"/>
              <a:gd name="connsiteX7" fmla="*/ 311249 w 944482"/>
              <a:gd name="connsiteY7" fmla="*/ 290534 h 2037117"/>
              <a:gd name="connsiteX8" fmla="*/ 16789 w 944482"/>
              <a:gd name="connsiteY8" fmla="*/ 692325 h 2037117"/>
              <a:gd name="connsiteX9" fmla="*/ 867 w 944482"/>
              <a:gd name="connsiteY9" fmla="*/ 714907 h 2037117"/>
              <a:gd name="connsiteX10" fmla="*/ 867 w 944482"/>
              <a:gd name="connsiteY10" fmla="*/ 739266 h 2037117"/>
              <a:gd name="connsiteX11" fmla="*/ 169 w 944482"/>
              <a:gd name="connsiteY11" fmla="*/ 919482 h 2037117"/>
              <a:gd name="connsiteX12" fmla="*/ 803 w 944482"/>
              <a:gd name="connsiteY12" fmla="*/ 1033980 h 2037117"/>
              <a:gd name="connsiteX13" fmla="*/ 92085 w 944482"/>
              <a:gd name="connsiteY13" fmla="*/ 1407796 h 2037117"/>
              <a:gd name="connsiteX14" fmla="*/ 2516 w 944482"/>
              <a:gd name="connsiteY14" fmla="*/ 1587377 h 2037117"/>
              <a:gd name="connsiteX15" fmla="*/ 867 w 944482"/>
              <a:gd name="connsiteY15" fmla="*/ 1749514 h 2037117"/>
              <a:gd name="connsiteX16" fmla="*/ 1501 w 944482"/>
              <a:gd name="connsiteY16" fmla="*/ 1902453 h 2037117"/>
              <a:gd name="connsiteX17" fmla="*/ 867 w 944482"/>
              <a:gd name="connsiteY17" fmla="*/ 2034903 h 2037117"/>
              <a:gd name="connsiteX18" fmla="*/ 136425 w 944482"/>
              <a:gd name="connsiteY18" fmla="*/ 2034903 h 2037117"/>
              <a:gd name="connsiteX19" fmla="*/ 400564 w 944482"/>
              <a:gd name="connsiteY19" fmla="*/ 2034903 h 2037117"/>
              <a:gd name="connsiteX20" fmla="*/ 656266 w 944482"/>
              <a:gd name="connsiteY20" fmla="*/ 2034903 h 2037117"/>
              <a:gd name="connsiteX21" fmla="*/ 789921 w 944482"/>
              <a:gd name="connsiteY21" fmla="*/ 2034903 h 2037117"/>
              <a:gd name="connsiteX22" fmla="*/ 833817 w 944482"/>
              <a:gd name="connsiteY22" fmla="*/ 2034903 h 2037117"/>
              <a:gd name="connsiteX23" fmla="*/ 856019 w 944482"/>
              <a:gd name="connsiteY23" fmla="*/ 2034903 h 2037117"/>
              <a:gd name="connsiteX24" fmla="*/ 867057 w 944482"/>
              <a:gd name="connsiteY24" fmla="*/ 1657535 h 2037117"/>
              <a:gd name="connsiteX25" fmla="*/ 786179 w 944482"/>
              <a:gd name="connsiteY25" fmla="*/ 1442050 h 203711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944482" h="2037117">
                <a:moveTo>
                  <a:pt x="786179" y="1442050"/>
                </a:moveTo>
                <a:cubicBezTo>
                  <a:pt x="750592" y="1359205"/>
                  <a:pt x="738032" y="1273252"/>
                  <a:pt x="788145" y="1195546"/>
                </a:cubicBezTo>
                <a:cubicBezTo>
                  <a:pt x="817642" y="1149810"/>
                  <a:pt x="857922" y="1112701"/>
                  <a:pt x="887736" y="1067346"/>
                </a:cubicBezTo>
                <a:cubicBezTo>
                  <a:pt x="945144" y="980632"/>
                  <a:pt x="959036" y="864040"/>
                  <a:pt x="929222" y="761785"/>
                </a:cubicBezTo>
                <a:cubicBezTo>
                  <a:pt x="898266" y="655406"/>
                  <a:pt x="794235" y="571483"/>
                  <a:pt x="794298" y="456097"/>
                </a:cubicBezTo>
                <a:cubicBezTo>
                  <a:pt x="794298" y="389618"/>
                  <a:pt x="833183" y="330688"/>
                  <a:pt x="842381" y="265097"/>
                </a:cubicBezTo>
                <a:cubicBezTo>
                  <a:pt x="862617" y="120658"/>
                  <a:pt x="716782" y="-14012"/>
                  <a:pt x="579511" y="514"/>
                </a:cubicBezTo>
                <a:cubicBezTo>
                  <a:pt x="442240" y="15041"/>
                  <a:pt x="335481" y="146920"/>
                  <a:pt x="311249" y="290534"/>
                </a:cubicBezTo>
                <a:cubicBezTo>
                  <a:pt x="272744" y="518896"/>
                  <a:pt x="137313" y="527270"/>
                  <a:pt x="16789" y="692325"/>
                </a:cubicBezTo>
                <a:cubicBezTo>
                  <a:pt x="10944" y="699461"/>
                  <a:pt x="5623" y="707003"/>
                  <a:pt x="867" y="714907"/>
                </a:cubicBezTo>
                <a:cubicBezTo>
                  <a:pt x="867" y="719538"/>
                  <a:pt x="867" y="733937"/>
                  <a:pt x="867" y="739266"/>
                </a:cubicBezTo>
                <a:cubicBezTo>
                  <a:pt x="-148" y="799401"/>
                  <a:pt x="1755" y="854144"/>
                  <a:pt x="169" y="919482"/>
                </a:cubicBezTo>
                <a:cubicBezTo>
                  <a:pt x="-719" y="957542"/>
                  <a:pt x="2262" y="995983"/>
                  <a:pt x="803" y="1033980"/>
                </a:cubicBezTo>
                <a:cubicBezTo>
                  <a:pt x="46793" y="1155836"/>
                  <a:pt x="109148" y="1275409"/>
                  <a:pt x="92085" y="1407796"/>
                </a:cubicBezTo>
                <a:cubicBezTo>
                  <a:pt x="81935" y="1486771"/>
                  <a:pt x="49457" y="1535488"/>
                  <a:pt x="2516" y="1587377"/>
                </a:cubicBezTo>
                <a:cubicBezTo>
                  <a:pt x="1184" y="1639647"/>
                  <a:pt x="867" y="1697308"/>
                  <a:pt x="867" y="1749514"/>
                </a:cubicBezTo>
                <a:cubicBezTo>
                  <a:pt x="867" y="1805907"/>
                  <a:pt x="296" y="1849740"/>
                  <a:pt x="1501" y="1902453"/>
                </a:cubicBezTo>
                <a:cubicBezTo>
                  <a:pt x="2770" y="1959544"/>
                  <a:pt x="232" y="1973626"/>
                  <a:pt x="867" y="2034903"/>
                </a:cubicBezTo>
                <a:cubicBezTo>
                  <a:pt x="60304" y="2034903"/>
                  <a:pt x="82823" y="2036553"/>
                  <a:pt x="136425" y="2034903"/>
                </a:cubicBezTo>
                <a:cubicBezTo>
                  <a:pt x="224662" y="2032176"/>
                  <a:pt x="312391" y="2039725"/>
                  <a:pt x="400564" y="2034903"/>
                </a:cubicBezTo>
                <a:cubicBezTo>
                  <a:pt x="488737" y="2030082"/>
                  <a:pt x="568347" y="2034523"/>
                  <a:pt x="656266" y="2034903"/>
                </a:cubicBezTo>
                <a:cubicBezTo>
                  <a:pt x="699401" y="2034903"/>
                  <a:pt x="746786" y="2035665"/>
                  <a:pt x="789921" y="2034903"/>
                </a:cubicBezTo>
                <a:cubicBezTo>
                  <a:pt x="807556" y="2034903"/>
                  <a:pt x="816310" y="2035919"/>
                  <a:pt x="833817" y="2034903"/>
                </a:cubicBezTo>
                <a:cubicBezTo>
                  <a:pt x="856019" y="2034903"/>
                  <a:pt x="855448" y="2035919"/>
                  <a:pt x="856019" y="2034903"/>
                </a:cubicBezTo>
                <a:cubicBezTo>
                  <a:pt x="920088" y="1895349"/>
                  <a:pt x="904293" y="1787511"/>
                  <a:pt x="867057" y="1657535"/>
                </a:cubicBezTo>
                <a:cubicBezTo>
                  <a:pt x="846695" y="1586109"/>
                  <a:pt x="817388" y="1514809"/>
                  <a:pt x="786179" y="1442050"/>
                </a:cubicBezTo>
                <a:close/>
              </a:path>
            </a:pathLst>
          </a:custGeom>
          <a:solidFill>
            <a:schemeClr val="accent3"/>
          </a:solidFill>
          <a:ln w="6343" cap="flat">
            <a:noFill/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18" name="任意多边形: 形状 28"/>
          <p:cNvSpPr/>
          <p:nvPr>
            <p:custDataLst>
              <p:tags r:id="rId83"/>
            </p:custDataLst>
          </p:nvPr>
        </p:nvSpPr>
        <p:spPr>
          <a:xfrm>
            <a:off x="1905" y="4979670"/>
            <a:ext cx="833120" cy="1881505"/>
          </a:xfrm>
          <a:custGeom>
            <a:gdLst>
              <a:gd name="connsiteX0" fmla="*/ 419806 w 833285"/>
              <a:gd name="connsiteY0" fmla="*/ 1024518 h 1881819"/>
              <a:gd name="connsiteX1" fmla="*/ 431034 w 833285"/>
              <a:gd name="connsiteY1" fmla="*/ 893591 h 1881819"/>
              <a:gd name="connsiteX2" fmla="*/ 529610 w 833285"/>
              <a:gd name="connsiteY2" fmla="*/ 891370 h 1881819"/>
              <a:gd name="connsiteX3" fmla="*/ 649310 w 833285"/>
              <a:gd name="connsiteY3" fmla="*/ 853881 h 1881819"/>
              <a:gd name="connsiteX4" fmla="*/ 754864 w 833285"/>
              <a:gd name="connsiteY4" fmla="*/ 784865 h 1881819"/>
              <a:gd name="connsiteX5" fmla="*/ 833015 w 833285"/>
              <a:gd name="connsiteY5" fmla="*/ 684259 h 1881819"/>
              <a:gd name="connsiteX6" fmla="*/ 833015 w 833285"/>
              <a:gd name="connsiteY6" fmla="*/ 682736 h 1881819"/>
              <a:gd name="connsiteX7" fmla="*/ 831556 w 833285"/>
              <a:gd name="connsiteY7" fmla="*/ 683117 h 1881819"/>
              <a:gd name="connsiteX8" fmla="*/ 748584 w 833285"/>
              <a:gd name="connsiteY8" fmla="*/ 776301 h 1881819"/>
              <a:gd name="connsiteX9" fmla="*/ 643284 w 833285"/>
              <a:gd name="connsiteY9" fmla="*/ 837896 h 1881819"/>
              <a:gd name="connsiteX10" fmla="*/ 526312 w 833285"/>
              <a:gd name="connsiteY10" fmla="*/ 869993 h 1881819"/>
              <a:gd name="connsiteX11" fmla="*/ 432556 w 833285"/>
              <a:gd name="connsiteY11" fmla="*/ 884646 h 1881819"/>
              <a:gd name="connsiteX12" fmla="*/ 489139 w 833285"/>
              <a:gd name="connsiteY12" fmla="*/ 506453 h 1881819"/>
              <a:gd name="connsiteX13" fmla="*/ 515782 w 833285"/>
              <a:gd name="connsiteY13" fmla="*/ 378634 h 1881819"/>
              <a:gd name="connsiteX14" fmla="*/ 548069 w 833285"/>
              <a:gd name="connsiteY14" fmla="*/ 252400 h 1881819"/>
              <a:gd name="connsiteX15" fmla="*/ 564562 w 833285"/>
              <a:gd name="connsiteY15" fmla="*/ 189094 h 1881819"/>
              <a:gd name="connsiteX16" fmla="*/ 565514 w 833285"/>
              <a:gd name="connsiteY16" fmla="*/ 185922 h 1881819"/>
              <a:gd name="connsiteX17" fmla="*/ 623746 w 833285"/>
              <a:gd name="connsiteY17" fmla="*/ 173235 h 1881819"/>
              <a:gd name="connsiteX18" fmla="*/ 676206 w 833285"/>
              <a:gd name="connsiteY18" fmla="*/ 134033 h 1881819"/>
              <a:gd name="connsiteX19" fmla="*/ 721434 w 833285"/>
              <a:gd name="connsiteY19" fmla="*/ 11542 h 1881819"/>
              <a:gd name="connsiteX20" fmla="*/ 720546 w 833285"/>
              <a:gd name="connsiteY20" fmla="*/ 10400 h 1881819"/>
              <a:gd name="connsiteX21" fmla="*/ 719341 w 833285"/>
              <a:gd name="connsiteY21" fmla="*/ 11339 h 1881819"/>
              <a:gd name="connsiteX22" fmla="*/ 719341 w 833285"/>
              <a:gd name="connsiteY22" fmla="*/ 11352 h 1881819"/>
              <a:gd name="connsiteX23" fmla="*/ 719341 w 833285"/>
              <a:gd name="connsiteY23" fmla="*/ 11352 h 1881819"/>
              <a:gd name="connsiteX24" fmla="*/ 702531 w 833285"/>
              <a:gd name="connsiteY24" fmla="*/ 72883 h 1881819"/>
              <a:gd name="connsiteX25" fmla="*/ 664978 w 833285"/>
              <a:gd name="connsiteY25" fmla="*/ 120775 h 1881819"/>
              <a:gd name="connsiteX26" fmla="*/ 614231 w 833285"/>
              <a:gd name="connsiteY26" fmla="*/ 153380 h 1881819"/>
              <a:gd name="connsiteX27" fmla="*/ 567163 w 833285"/>
              <a:gd name="connsiteY27" fmla="*/ 180086 h 1881819"/>
              <a:gd name="connsiteX28" fmla="*/ 584290 w 833285"/>
              <a:gd name="connsiteY28" fmla="*/ 127372 h 1881819"/>
              <a:gd name="connsiteX29" fmla="*/ 625522 w 833285"/>
              <a:gd name="connsiteY29" fmla="*/ 3866 h 1881819"/>
              <a:gd name="connsiteX30" fmla="*/ 625522 w 833285"/>
              <a:gd name="connsiteY30" fmla="*/ 3866 h 1881819"/>
              <a:gd name="connsiteX31" fmla="*/ 623619 w 833285"/>
              <a:gd name="connsiteY31" fmla="*/ -384 h 1881819"/>
              <a:gd name="connsiteX32" fmla="*/ 619750 w 833285"/>
              <a:gd name="connsiteY32" fmla="*/ 1392 h 1881819"/>
              <a:gd name="connsiteX33" fmla="*/ 572555 w 833285"/>
              <a:gd name="connsiteY33" fmla="*/ 122805 h 1881819"/>
              <a:gd name="connsiteX34" fmla="*/ 549592 w 833285"/>
              <a:gd name="connsiteY34" fmla="*/ 183828 h 1881819"/>
              <a:gd name="connsiteX35" fmla="*/ 537286 w 833285"/>
              <a:gd name="connsiteY35" fmla="*/ 222523 h 1881819"/>
              <a:gd name="connsiteX36" fmla="*/ 492311 w 833285"/>
              <a:gd name="connsiteY36" fmla="*/ 176977 h 1881819"/>
              <a:gd name="connsiteX37" fmla="*/ 450889 w 833285"/>
              <a:gd name="connsiteY37" fmla="*/ 130481 h 1881819"/>
              <a:gd name="connsiteX38" fmla="*/ 423231 w 833285"/>
              <a:gd name="connsiteY38" fmla="*/ 8624 h 1881819"/>
              <a:gd name="connsiteX39" fmla="*/ 423231 w 833285"/>
              <a:gd name="connsiteY39" fmla="*/ 8624 h 1881819"/>
              <a:gd name="connsiteX40" fmla="*/ 422343 w 833285"/>
              <a:gd name="connsiteY40" fmla="*/ 7355 h 1881819"/>
              <a:gd name="connsiteX41" fmla="*/ 421202 w 833285"/>
              <a:gd name="connsiteY41" fmla="*/ 8180 h 1881819"/>
              <a:gd name="connsiteX42" fmla="*/ 415366 w 833285"/>
              <a:gd name="connsiteY42" fmla="*/ 74405 h 1881819"/>
              <a:gd name="connsiteX43" fmla="*/ 437123 w 833285"/>
              <a:gd name="connsiteY43" fmla="*/ 139488 h 1881819"/>
              <a:gd name="connsiteX44" fmla="*/ 478863 w 833285"/>
              <a:gd name="connsiteY44" fmla="*/ 192899 h 1881819"/>
              <a:gd name="connsiteX45" fmla="*/ 536524 w 833285"/>
              <a:gd name="connsiteY45" fmla="*/ 224172 h 1881819"/>
              <a:gd name="connsiteX46" fmla="*/ 536524 w 833285"/>
              <a:gd name="connsiteY46" fmla="*/ 224172 h 1881819"/>
              <a:gd name="connsiteX47" fmla="*/ 529800 w 833285"/>
              <a:gd name="connsiteY47" fmla="*/ 245677 h 1881819"/>
              <a:gd name="connsiteX48" fmla="*/ 491296 w 833285"/>
              <a:gd name="connsiteY48" fmla="*/ 370832 h 1881819"/>
              <a:gd name="connsiteX49" fmla="*/ 458374 w 833285"/>
              <a:gd name="connsiteY49" fmla="*/ 497699 h 1881819"/>
              <a:gd name="connsiteX50" fmla="*/ 392783 w 833285"/>
              <a:gd name="connsiteY50" fmla="*/ 842907 h 1881819"/>
              <a:gd name="connsiteX51" fmla="*/ 300423 w 833285"/>
              <a:gd name="connsiteY51" fmla="*/ 792160 h 1881819"/>
              <a:gd name="connsiteX52" fmla="*/ 210220 w 833285"/>
              <a:gd name="connsiteY52" fmla="*/ 728282 h 1881819"/>
              <a:gd name="connsiteX53" fmla="*/ 137081 w 833285"/>
              <a:gd name="connsiteY53" fmla="*/ 643344 h 1881819"/>
              <a:gd name="connsiteX54" fmla="*/ 90584 w 833285"/>
              <a:gd name="connsiteY54" fmla="*/ 538868 h 1881819"/>
              <a:gd name="connsiteX55" fmla="*/ 89442 w 833285"/>
              <a:gd name="connsiteY55" fmla="*/ 538107 h 1881819"/>
              <a:gd name="connsiteX56" fmla="*/ 88788 w 833285"/>
              <a:gd name="connsiteY56" fmla="*/ 539179 h 1881819"/>
              <a:gd name="connsiteX57" fmla="*/ 88808 w 833285"/>
              <a:gd name="connsiteY57" fmla="*/ 539249 h 1881819"/>
              <a:gd name="connsiteX58" fmla="*/ 129405 w 833285"/>
              <a:gd name="connsiteY58" fmla="*/ 648418 h 1881819"/>
              <a:gd name="connsiteX59" fmla="*/ 200705 w 833285"/>
              <a:gd name="connsiteY59" fmla="*/ 740461 h 1881819"/>
              <a:gd name="connsiteX60" fmla="*/ 291796 w 833285"/>
              <a:gd name="connsiteY60" fmla="*/ 809667 h 1881819"/>
              <a:gd name="connsiteX61" fmla="*/ 392212 w 833285"/>
              <a:gd name="connsiteY61" fmla="*/ 846713 h 1881819"/>
              <a:gd name="connsiteX62" fmla="*/ 370328 w 833285"/>
              <a:gd name="connsiteY62" fmla="*/ 1017984 h 1881819"/>
              <a:gd name="connsiteX63" fmla="*/ 340450 w 833285"/>
              <a:gd name="connsiteY63" fmla="*/ 1547024 h 1881819"/>
              <a:gd name="connsiteX64" fmla="*/ 345779 w 833285"/>
              <a:gd name="connsiteY64" fmla="*/ 1679790 h 1881819"/>
              <a:gd name="connsiteX65" fmla="*/ 356055 w 833285"/>
              <a:gd name="connsiteY65" fmla="*/ 1812304 h 1881819"/>
              <a:gd name="connsiteX66" fmla="*/ 361003 w 833285"/>
              <a:gd name="connsiteY66" fmla="*/ 1860387 h 1881819"/>
              <a:gd name="connsiteX67" fmla="*/ 265852 w 833285"/>
              <a:gd name="connsiteY67" fmla="*/ 1835901 h 1881819"/>
              <a:gd name="connsiteX68" fmla="*/ 157443 w 833285"/>
              <a:gd name="connsiteY68" fmla="*/ 1789404 h 1881819"/>
              <a:gd name="connsiteX69" fmla="*/ 61721 w 833285"/>
              <a:gd name="connsiteY69" fmla="*/ 1716582 h 1881819"/>
              <a:gd name="connsiteX70" fmla="*/ 19728 w 833285"/>
              <a:gd name="connsiteY70" fmla="*/ 1672179 h 1881819"/>
              <a:gd name="connsiteX71" fmla="*/ 127 w 833285"/>
              <a:gd name="connsiteY71" fmla="*/ 1646805 h 1881819"/>
              <a:gd name="connsiteX72" fmla="*/ 0 w 833285"/>
              <a:gd name="connsiteY72" fmla="*/ 1653910 h 1881819"/>
              <a:gd name="connsiteX73" fmla="*/ 15098 w 833285"/>
              <a:gd name="connsiteY73" fmla="*/ 1676238 h 1881819"/>
              <a:gd name="connsiteX74" fmla="*/ 54744 w 833285"/>
              <a:gd name="connsiteY74" fmla="*/ 1724575 h 1881819"/>
              <a:gd name="connsiteX75" fmla="*/ 149514 w 833285"/>
              <a:gd name="connsiteY75" fmla="*/ 1804756 h 1881819"/>
              <a:gd name="connsiteX76" fmla="*/ 260650 w 833285"/>
              <a:gd name="connsiteY76" fmla="*/ 1857152 h 1881819"/>
              <a:gd name="connsiteX77" fmla="*/ 362145 w 833285"/>
              <a:gd name="connsiteY77" fmla="*/ 1867745 h 1881819"/>
              <a:gd name="connsiteX78" fmla="*/ 363667 w 833285"/>
              <a:gd name="connsiteY78" fmla="*/ 1880052 h 1881819"/>
              <a:gd name="connsiteX79" fmla="*/ 400078 w 833285"/>
              <a:gd name="connsiteY79" fmla="*/ 1881257 h 1881819"/>
              <a:gd name="connsiteX80" fmla="*/ 400078 w 833285"/>
              <a:gd name="connsiteY80" fmla="*/ 1824547 h 1881819"/>
              <a:gd name="connsiteX81" fmla="*/ 522696 w 833285"/>
              <a:gd name="connsiteY81" fmla="*/ 1825752 h 1881819"/>
              <a:gd name="connsiteX82" fmla="*/ 642396 w 833285"/>
              <a:gd name="connsiteY82" fmla="*/ 1788263 h 1881819"/>
              <a:gd name="connsiteX83" fmla="*/ 747759 w 833285"/>
              <a:gd name="connsiteY83" fmla="*/ 1718993 h 1881819"/>
              <a:gd name="connsiteX84" fmla="*/ 825910 w 833285"/>
              <a:gd name="connsiteY84" fmla="*/ 1618387 h 1881819"/>
              <a:gd name="connsiteX85" fmla="*/ 825529 w 833285"/>
              <a:gd name="connsiteY85" fmla="*/ 1616864 h 1881819"/>
              <a:gd name="connsiteX86" fmla="*/ 824134 w 833285"/>
              <a:gd name="connsiteY86" fmla="*/ 1616864 h 1881819"/>
              <a:gd name="connsiteX87" fmla="*/ 741162 w 833285"/>
              <a:gd name="connsiteY87" fmla="*/ 1710112 h 1881819"/>
              <a:gd name="connsiteX88" fmla="*/ 635799 w 833285"/>
              <a:gd name="connsiteY88" fmla="*/ 1771706 h 1881819"/>
              <a:gd name="connsiteX89" fmla="*/ 518890 w 833285"/>
              <a:gd name="connsiteY89" fmla="*/ 1803804 h 1881819"/>
              <a:gd name="connsiteX90" fmla="*/ 399634 w 833285"/>
              <a:gd name="connsiteY90" fmla="*/ 1821819 h 1881819"/>
              <a:gd name="connsiteX91" fmla="*/ 402425 w 833285"/>
              <a:gd name="connsiteY91" fmla="*/ 1548609 h 1881819"/>
              <a:gd name="connsiteX92" fmla="*/ 419806 w 833285"/>
              <a:gd name="connsiteY92" fmla="*/ 1024518 h 188181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</a:cxnLst>
            <a:rect l="l" t="t" r="r" b="b"/>
            <a:pathLst>
              <a:path w="833285" h="1881819">
                <a:moveTo>
                  <a:pt x="419806" y="1024518"/>
                </a:moveTo>
                <a:cubicBezTo>
                  <a:pt x="422724" y="980793"/>
                  <a:pt x="426467" y="937151"/>
                  <a:pt x="431034" y="893591"/>
                </a:cubicBezTo>
                <a:cubicBezTo>
                  <a:pt x="463863" y="896788"/>
                  <a:pt x="496958" y="896039"/>
                  <a:pt x="529610" y="891370"/>
                </a:cubicBezTo>
                <a:cubicBezTo>
                  <a:pt x="571130" y="884805"/>
                  <a:pt x="611461" y="872169"/>
                  <a:pt x="649310" y="853881"/>
                </a:cubicBezTo>
                <a:cubicBezTo>
                  <a:pt x="687833" y="836437"/>
                  <a:pt x="723432" y="813157"/>
                  <a:pt x="754864" y="784865"/>
                </a:cubicBezTo>
                <a:cubicBezTo>
                  <a:pt x="787025" y="756954"/>
                  <a:pt x="811320" y="720923"/>
                  <a:pt x="833015" y="684259"/>
                </a:cubicBezTo>
                <a:cubicBezTo>
                  <a:pt x="833376" y="683815"/>
                  <a:pt x="833376" y="683180"/>
                  <a:pt x="833015" y="682736"/>
                </a:cubicBezTo>
                <a:cubicBezTo>
                  <a:pt x="832501" y="682476"/>
                  <a:pt x="831879" y="682641"/>
                  <a:pt x="831556" y="683117"/>
                </a:cubicBezTo>
                <a:cubicBezTo>
                  <a:pt x="807641" y="717942"/>
                  <a:pt x="781633" y="751435"/>
                  <a:pt x="748584" y="776301"/>
                </a:cubicBezTo>
                <a:cubicBezTo>
                  <a:pt x="716861" y="802125"/>
                  <a:pt x="681344" y="822906"/>
                  <a:pt x="643284" y="837896"/>
                </a:cubicBezTo>
                <a:cubicBezTo>
                  <a:pt x="605246" y="851807"/>
                  <a:pt x="566121" y="862540"/>
                  <a:pt x="526312" y="869993"/>
                </a:cubicBezTo>
                <a:cubicBezTo>
                  <a:pt x="495546" y="876336"/>
                  <a:pt x="464210" y="880967"/>
                  <a:pt x="432556" y="884646"/>
                </a:cubicBezTo>
                <a:cubicBezTo>
                  <a:pt x="446004" y="757778"/>
                  <a:pt x="465669" y="631609"/>
                  <a:pt x="489139" y="506453"/>
                </a:cubicBezTo>
                <a:lnTo>
                  <a:pt x="515782" y="378634"/>
                </a:lnTo>
                <a:cubicBezTo>
                  <a:pt x="524599" y="335943"/>
                  <a:pt x="537476" y="294584"/>
                  <a:pt x="548069" y="252400"/>
                </a:cubicBezTo>
                <a:lnTo>
                  <a:pt x="564562" y="189094"/>
                </a:lnTo>
                <a:cubicBezTo>
                  <a:pt x="564562" y="188015"/>
                  <a:pt x="565260" y="187000"/>
                  <a:pt x="565514" y="185922"/>
                </a:cubicBezTo>
                <a:cubicBezTo>
                  <a:pt x="585587" y="185719"/>
                  <a:pt x="605406" y="181399"/>
                  <a:pt x="623746" y="173235"/>
                </a:cubicBezTo>
                <a:cubicBezTo>
                  <a:pt x="643633" y="163726"/>
                  <a:pt x="661458" y="150411"/>
                  <a:pt x="676206" y="134033"/>
                </a:cubicBezTo>
                <a:cubicBezTo>
                  <a:pt x="708170" y="101593"/>
                  <a:pt x="724644" y="56973"/>
                  <a:pt x="721434" y="11542"/>
                </a:cubicBezTo>
                <a:cubicBezTo>
                  <a:pt x="721447" y="10997"/>
                  <a:pt x="721079" y="10521"/>
                  <a:pt x="720546" y="10400"/>
                </a:cubicBezTo>
                <a:cubicBezTo>
                  <a:pt x="719956" y="10324"/>
                  <a:pt x="719417" y="10749"/>
                  <a:pt x="719341" y="11339"/>
                </a:cubicBezTo>
                <a:cubicBezTo>
                  <a:pt x="719341" y="11339"/>
                  <a:pt x="719341" y="11345"/>
                  <a:pt x="719341" y="11352"/>
                </a:cubicBezTo>
                <a:lnTo>
                  <a:pt x="719341" y="11352"/>
                </a:lnTo>
                <a:cubicBezTo>
                  <a:pt x="717819" y="32767"/>
                  <a:pt x="712110" y="53668"/>
                  <a:pt x="702531" y="72883"/>
                </a:cubicBezTo>
                <a:cubicBezTo>
                  <a:pt x="693270" y="91152"/>
                  <a:pt x="680513" y="107422"/>
                  <a:pt x="664978" y="120775"/>
                </a:cubicBezTo>
                <a:cubicBezTo>
                  <a:pt x="649500" y="133969"/>
                  <a:pt x="631485" y="142787"/>
                  <a:pt x="614231" y="153380"/>
                </a:cubicBezTo>
                <a:cubicBezTo>
                  <a:pt x="599070" y="162451"/>
                  <a:pt x="583339" y="171078"/>
                  <a:pt x="567163" y="180086"/>
                </a:cubicBezTo>
                <a:cubicBezTo>
                  <a:pt x="572428" y="162388"/>
                  <a:pt x="578708" y="145007"/>
                  <a:pt x="584290" y="127372"/>
                </a:cubicBezTo>
                <a:lnTo>
                  <a:pt x="625522" y="3866"/>
                </a:lnTo>
                <a:lnTo>
                  <a:pt x="625522" y="3866"/>
                </a:lnTo>
                <a:cubicBezTo>
                  <a:pt x="626131" y="2166"/>
                  <a:pt x="625291" y="295"/>
                  <a:pt x="623619" y="-384"/>
                </a:cubicBezTo>
                <a:cubicBezTo>
                  <a:pt x="622061" y="-942"/>
                  <a:pt x="620342" y="-155"/>
                  <a:pt x="619750" y="1392"/>
                </a:cubicBezTo>
                <a:lnTo>
                  <a:pt x="572555" y="122805"/>
                </a:lnTo>
                <a:cubicBezTo>
                  <a:pt x="565006" y="143167"/>
                  <a:pt x="556189" y="163085"/>
                  <a:pt x="549592" y="183828"/>
                </a:cubicBezTo>
                <a:lnTo>
                  <a:pt x="537286" y="222523"/>
                </a:lnTo>
                <a:cubicBezTo>
                  <a:pt x="521744" y="206791"/>
                  <a:pt x="506584" y="192138"/>
                  <a:pt x="492311" y="176977"/>
                </a:cubicBezTo>
                <a:cubicBezTo>
                  <a:pt x="478038" y="161817"/>
                  <a:pt x="462814" y="147798"/>
                  <a:pt x="450889" y="130481"/>
                </a:cubicBezTo>
                <a:cubicBezTo>
                  <a:pt x="426299" y="94951"/>
                  <a:pt x="416390" y="51290"/>
                  <a:pt x="423231" y="8624"/>
                </a:cubicBezTo>
                <a:lnTo>
                  <a:pt x="423231" y="8624"/>
                </a:lnTo>
                <a:cubicBezTo>
                  <a:pt x="423311" y="8034"/>
                  <a:pt x="422925" y="7482"/>
                  <a:pt x="422343" y="7355"/>
                </a:cubicBezTo>
                <a:cubicBezTo>
                  <a:pt x="421811" y="7311"/>
                  <a:pt x="421325" y="7660"/>
                  <a:pt x="421202" y="8180"/>
                </a:cubicBezTo>
                <a:cubicBezTo>
                  <a:pt x="415050" y="29678"/>
                  <a:pt x="413070" y="52159"/>
                  <a:pt x="415366" y="74405"/>
                </a:cubicBezTo>
                <a:cubicBezTo>
                  <a:pt x="418551" y="97254"/>
                  <a:pt x="425928" y="119316"/>
                  <a:pt x="437123" y="139488"/>
                </a:cubicBezTo>
                <a:cubicBezTo>
                  <a:pt x="447639" y="159705"/>
                  <a:pt x="461788" y="177809"/>
                  <a:pt x="478863" y="192899"/>
                </a:cubicBezTo>
                <a:cubicBezTo>
                  <a:pt x="495554" y="207432"/>
                  <a:pt x="515241" y="218108"/>
                  <a:pt x="536524" y="224172"/>
                </a:cubicBezTo>
                <a:cubicBezTo>
                  <a:pt x="536524" y="224172"/>
                  <a:pt x="536524" y="224172"/>
                  <a:pt x="536524" y="224172"/>
                </a:cubicBezTo>
                <a:lnTo>
                  <a:pt x="529800" y="245677"/>
                </a:lnTo>
                <a:cubicBezTo>
                  <a:pt x="517114" y="287353"/>
                  <a:pt x="502207" y="328458"/>
                  <a:pt x="491296" y="370832"/>
                </a:cubicBezTo>
                <a:lnTo>
                  <a:pt x="458374" y="497699"/>
                </a:lnTo>
                <a:cubicBezTo>
                  <a:pt x="433000" y="611880"/>
                  <a:pt x="410291" y="726823"/>
                  <a:pt x="392783" y="842907"/>
                </a:cubicBezTo>
                <a:cubicBezTo>
                  <a:pt x="361138" y="827600"/>
                  <a:pt x="330310" y="810664"/>
                  <a:pt x="300423" y="792160"/>
                </a:cubicBezTo>
                <a:cubicBezTo>
                  <a:pt x="268741" y="773244"/>
                  <a:pt x="238582" y="751886"/>
                  <a:pt x="210220" y="728282"/>
                </a:cubicBezTo>
                <a:cubicBezTo>
                  <a:pt x="181928" y="703587"/>
                  <a:pt x="157301" y="674991"/>
                  <a:pt x="137081" y="643344"/>
                </a:cubicBezTo>
                <a:cubicBezTo>
                  <a:pt x="115513" y="611944"/>
                  <a:pt x="102002" y="575660"/>
                  <a:pt x="90584" y="538868"/>
                </a:cubicBezTo>
                <a:cubicBezTo>
                  <a:pt x="90435" y="538374"/>
                  <a:pt x="89956" y="538056"/>
                  <a:pt x="89442" y="538107"/>
                </a:cubicBezTo>
                <a:cubicBezTo>
                  <a:pt x="88965" y="538221"/>
                  <a:pt x="88673" y="538703"/>
                  <a:pt x="88788" y="539179"/>
                </a:cubicBezTo>
                <a:cubicBezTo>
                  <a:pt x="88794" y="539204"/>
                  <a:pt x="88800" y="539223"/>
                  <a:pt x="88808" y="539249"/>
                </a:cubicBezTo>
                <a:cubicBezTo>
                  <a:pt x="97879" y="576865"/>
                  <a:pt x="109360" y="614799"/>
                  <a:pt x="129405" y="648418"/>
                </a:cubicBezTo>
                <a:cubicBezTo>
                  <a:pt x="148699" y="682317"/>
                  <a:pt x="172705" y="713305"/>
                  <a:pt x="200705" y="740461"/>
                </a:cubicBezTo>
                <a:cubicBezTo>
                  <a:pt x="227754" y="767598"/>
                  <a:pt x="258405" y="790885"/>
                  <a:pt x="291796" y="809667"/>
                </a:cubicBezTo>
                <a:cubicBezTo>
                  <a:pt x="323234" y="826953"/>
                  <a:pt x="357081" y="839437"/>
                  <a:pt x="392212" y="846713"/>
                </a:cubicBezTo>
                <a:cubicBezTo>
                  <a:pt x="383712" y="903803"/>
                  <a:pt x="376227" y="960894"/>
                  <a:pt x="370328" y="1017984"/>
                </a:cubicBezTo>
                <a:cubicBezTo>
                  <a:pt x="351678" y="1193252"/>
                  <a:pt x="335629" y="1369789"/>
                  <a:pt x="340450" y="1547024"/>
                </a:cubicBezTo>
                <a:cubicBezTo>
                  <a:pt x="342290" y="1591427"/>
                  <a:pt x="343051" y="1635831"/>
                  <a:pt x="345779" y="1679790"/>
                </a:cubicBezTo>
                <a:cubicBezTo>
                  <a:pt x="348506" y="1723750"/>
                  <a:pt x="350917" y="1768218"/>
                  <a:pt x="356055" y="1812304"/>
                </a:cubicBezTo>
                <a:cubicBezTo>
                  <a:pt x="357514" y="1828353"/>
                  <a:pt x="359290" y="1844402"/>
                  <a:pt x="361003" y="1860387"/>
                </a:cubicBezTo>
                <a:cubicBezTo>
                  <a:pt x="328698" y="1854742"/>
                  <a:pt x="296884" y="1846495"/>
                  <a:pt x="265852" y="1835901"/>
                </a:cubicBezTo>
                <a:cubicBezTo>
                  <a:pt x="228870" y="1823214"/>
                  <a:pt x="191824" y="1809704"/>
                  <a:pt x="157443" y="1789404"/>
                </a:cubicBezTo>
                <a:cubicBezTo>
                  <a:pt x="122536" y="1769359"/>
                  <a:pt x="90363" y="1744874"/>
                  <a:pt x="61721" y="1716582"/>
                </a:cubicBezTo>
                <a:cubicBezTo>
                  <a:pt x="46864" y="1702627"/>
                  <a:pt x="32842" y="1687783"/>
                  <a:pt x="19728" y="1672179"/>
                </a:cubicBezTo>
                <a:cubicBezTo>
                  <a:pt x="12814" y="1664059"/>
                  <a:pt x="6407" y="1655432"/>
                  <a:pt x="127" y="1646805"/>
                </a:cubicBezTo>
                <a:cubicBezTo>
                  <a:pt x="299" y="1649152"/>
                  <a:pt x="257" y="1651563"/>
                  <a:pt x="0" y="1653910"/>
                </a:cubicBezTo>
                <a:cubicBezTo>
                  <a:pt x="4821" y="1661458"/>
                  <a:pt x="9769" y="1669007"/>
                  <a:pt x="15098" y="1676238"/>
                </a:cubicBezTo>
                <a:cubicBezTo>
                  <a:pt x="27363" y="1693112"/>
                  <a:pt x="40601" y="1709224"/>
                  <a:pt x="54744" y="1724575"/>
                </a:cubicBezTo>
                <a:cubicBezTo>
                  <a:pt x="82795" y="1755213"/>
                  <a:pt x="114643" y="1782173"/>
                  <a:pt x="149514" y="1804756"/>
                </a:cubicBezTo>
                <a:cubicBezTo>
                  <a:pt x="183459" y="1828162"/>
                  <a:pt x="220999" y="1845861"/>
                  <a:pt x="260650" y="1857152"/>
                </a:cubicBezTo>
                <a:cubicBezTo>
                  <a:pt x="293673" y="1866223"/>
                  <a:pt x="327961" y="1869775"/>
                  <a:pt x="362145" y="1867745"/>
                </a:cubicBezTo>
                <a:cubicBezTo>
                  <a:pt x="362589" y="1871868"/>
                  <a:pt x="363160" y="1875928"/>
                  <a:pt x="363667" y="1880052"/>
                </a:cubicBezTo>
                <a:cubicBezTo>
                  <a:pt x="375846" y="1880052"/>
                  <a:pt x="387962" y="1880686"/>
                  <a:pt x="400078" y="1881257"/>
                </a:cubicBezTo>
                <a:cubicBezTo>
                  <a:pt x="400078" y="1862226"/>
                  <a:pt x="400078" y="1843196"/>
                  <a:pt x="400078" y="1824547"/>
                </a:cubicBezTo>
                <a:cubicBezTo>
                  <a:pt x="440628" y="1831461"/>
                  <a:pt x="482018" y="1831842"/>
                  <a:pt x="522696" y="1825752"/>
                </a:cubicBezTo>
                <a:cubicBezTo>
                  <a:pt x="564214" y="1819155"/>
                  <a:pt x="604543" y="1806532"/>
                  <a:pt x="642396" y="1788263"/>
                </a:cubicBezTo>
                <a:cubicBezTo>
                  <a:pt x="680843" y="1770692"/>
                  <a:pt x="716379" y="1747348"/>
                  <a:pt x="747759" y="1718993"/>
                </a:cubicBezTo>
                <a:cubicBezTo>
                  <a:pt x="779920" y="1691082"/>
                  <a:pt x="804216" y="1654988"/>
                  <a:pt x="825910" y="1618387"/>
                </a:cubicBezTo>
                <a:cubicBezTo>
                  <a:pt x="826176" y="1617879"/>
                  <a:pt x="826012" y="1617181"/>
                  <a:pt x="825529" y="1616864"/>
                </a:cubicBezTo>
                <a:cubicBezTo>
                  <a:pt x="825136" y="1616483"/>
                  <a:pt x="824527" y="1616483"/>
                  <a:pt x="824134" y="1616864"/>
                </a:cubicBezTo>
                <a:cubicBezTo>
                  <a:pt x="800219" y="1651753"/>
                  <a:pt x="774211" y="1685183"/>
                  <a:pt x="741162" y="1710112"/>
                </a:cubicBezTo>
                <a:cubicBezTo>
                  <a:pt x="709414" y="1735930"/>
                  <a:pt x="673872" y="1756736"/>
                  <a:pt x="635799" y="1771706"/>
                </a:cubicBezTo>
                <a:cubicBezTo>
                  <a:pt x="597784" y="1785598"/>
                  <a:pt x="558681" y="1796382"/>
                  <a:pt x="518890" y="1803804"/>
                </a:cubicBezTo>
                <a:cubicBezTo>
                  <a:pt x="479501" y="1811987"/>
                  <a:pt x="439688" y="1818013"/>
                  <a:pt x="399634" y="1821819"/>
                </a:cubicBezTo>
                <a:cubicBezTo>
                  <a:pt x="399634" y="1730601"/>
                  <a:pt x="400586" y="1639573"/>
                  <a:pt x="402425" y="1548609"/>
                </a:cubicBezTo>
                <a:cubicBezTo>
                  <a:pt x="406929" y="1373849"/>
                  <a:pt x="406739" y="1198835"/>
                  <a:pt x="419806" y="1024518"/>
                </a:cubicBezTo>
                <a:close/>
              </a:path>
            </a:pathLst>
          </a:custGeom>
          <a:solidFill>
            <a:schemeClr val="accent3">
              <a:lumMod val="40000"/>
              <a:lumOff val="60000"/>
            </a:schemeClr>
          </a:solidFill>
          <a:ln w="6343" cap="flat">
            <a:noFill/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20" name="任意多边形: 形状 29"/>
          <p:cNvSpPr/>
          <p:nvPr>
            <p:custDataLst>
              <p:tags r:id="rId84"/>
            </p:custDataLst>
          </p:nvPr>
        </p:nvSpPr>
        <p:spPr>
          <a:xfrm>
            <a:off x="519430" y="5826125"/>
            <a:ext cx="966470" cy="1033780"/>
          </a:xfrm>
          <a:custGeom>
            <a:gdLst>
              <a:gd name="connsiteX0" fmla="*/ 949416 w 966413"/>
              <a:gd name="connsiteY0" fmla="*/ 100731 h 1033835"/>
              <a:gd name="connsiteX1" fmla="*/ 728666 w 966413"/>
              <a:gd name="connsiteY1" fmla="*/ 22834 h 1033835"/>
              <a:gd name="connsiteX2" fmla="*/ 636052 w 966413"/>
              <a:gd name="connsiteY2" fmla="*/ 209456 h 1033835"/>
              <a:gd name="connsiteX3" fmla="*/ 485016 w 966413"/>
              <a:gd name="connsiteY3" fmla="*/ 373623 h 1033835"/>
              <a:gd name="connsiteX4" fmla="*/ 206605 w 966413"/>
              <a:gd name="connsiteY4" fmla="*/ 475118 h 1033835"/>
              <a:gd name="connsiteX5" fmla="*/ 0 w 966413"/>
              <a:gd name="connsiteY5" fmla="*/ 1032068 h 1033835"/>
              <a:gd name="connsiteX6" fmla="*/ 472266 w 966413"/>
              <a:gd name="connsiteY6" fmla="*/ 1033273 h 1033835"/>
              <a:gd name="connsiteX7" fmla="*/ 498591 w 966413"/>
              <a:gd name="connsiteY7" fmla="*/ 863841 h 1033835"/>
              <a:gd name="connsiteX8" fmla="*/ 713378 w 966413"/>
              <a:gd name="connsiteY8" fmla="*/ 547179 h 1033835"/>
              <a:gd name="connsiteX9" fmla="*/ 908628 w 966413"/>
              <a:gd name="connsiteY9" fmla="*/ 361761 h 1033835"/>
              <a:gd name="connsiteX10" fmla="*/ 949416 w 966413"/>
              <a:gd name="connsiteY10" fmla="*/ 100731 h 103383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966413" h="1033835">
                <a:moveTo>
                  <a:pt x="949416" y="100731"/>
                </a:moveTo>
                <a:cubicBezTo>
                  <a:pt x="912878" y="15983"/>
                  <a:pt x="799775" y="-32037"/>
                  <a:pt x="728666" y="22834"/>
                </a:cubicBezTo>
                <a:cubicBezTo>
                  <a:pt x="673859" y="65144"/>
                  <a:pt x="663392" y="144310"/>
                  <a:pt x="636052" y="209456"/>
                </a:cubicBezTo>
                <a:cubicBezTo>
                  <a:pt x="606492" y="280179"/>
                  <a:pt x="553036" y="338285"/>
                  <a:pt x="485016" y="373623"/>
                </a:cubicBezTo>
                <a:cubicBezTo>
                  <a:pt x="396209" y="418725"/>
                  <a:pt x="289640" y="420121"/>
                  <a:pt x="206605" y="475118"/>
                </a:cubicBezTo>
                <a:cubicBezTo>
                  <a:pt x="15351" y="602366"/>
                  <a:pt x="74852" y="845699"/>
                  <a:pt x="0" y="1032068"/>
                </a:cubicBezTo>
                <a:cubicBezTo>
                  <a:pt x="155794" y="1034097"/>
                  <a:pt x="317170" y="1022743"/>
                  <a:pt x="472266" y="1033273"/>
                </a:cubicBezTo>
                <a:cubicBezTo>
                  <a:pt x="482859" y="969839"/>
                  <a:pt x="484191" y="938122"/>
                  <a:pt x="498591" y="863841"/>
                </a:cubicBezTo>
                <a:cubicBezTo>
                  <a:pt x="525614" y="724984"/>
                  <a:pt x="609410" y="630531"/>
                  <a:pt x="713378" y="547179"/>
                </a:cubicBezTo>
                <a:cubicBezTo>
                  <a:pt x="783473" y="491040"/>
                  <a:pt x="857183" y="436677"/>
                  <a:pt x="908628" y="361761"/>
                </a:cubicBezTo>
                <a:cubicBezTo>
                  <a:pt x="960073" y="286846"/>
                  <a:pt x="985700" y="185796"/>
                  <a:pt x="949416" y="100731"/>
                </a:cubicBezTo>
                <a:close/>
              </a:path>
            </a:pathLst>
          </a:custGeom>
          <a:solidFill>
            <a:schemeClr val="accent4"/>
          </a:solidFill>
          <a:ln w="6343" cap="flat">
            <a:noFill/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22" name="任意多边形: 形状 30"/>
          <p:cNvSpPr/>
          <p:nvPr>
            <p:custDataLst>
              <p:tags r:id="rId85"/>
            </p:custDataLst>
          </p:nvPr>
        </p:nvSpPr>
        <p:spPr>
          <a:xfrm>
            <a:off x="756285" y="5990590"/>
            <a:ext cx="606425" cy="865505"/>
          </a:xfrm>
          <a:custGeom>
            <a:gdLst>
              <a:gd name="connsiteX0" fmla="*/ 604589 w 606623"/>
              <a:gd name="connsiteY0" fmla="*/ -502 h 865679"/>
              <a:gd name="connsiteX1" fmla="*/ 601563 w 606623"/>
              <a:gd name="connsiteY1" fmla="*/ 1426 h 865679"/>
              <a:gd name="connsiteX2" fmla="*/ 601544 w 606623"/>
              <a:gd name="connsiteY2" fmla="*/ 1528 h 865679"/>
              <a:gd name="connsiteX3" fmla="*/ 469284 w 606623"/>
              <a:gd name="connsiteY3" fmla="*/ 228621 h 865679"/>
              <a:gd name="connsiteX4" fmla="*/ 416444 w 606623"/>
              <a:gd name="connsiteY4" fmla="*/ 266682 h 865679"/>
              <a:gd name="connsiteX5" fmla="*/ 358339 w 606623"/>
              <a:gd name="connsiteY5" fmla="*/ 295988 h 865679"/>
              <a:gd name="connsiteX6" fmla="*/ 236863 w 606623"/>
              <a:gd name="connsiteY6" fmla="*/ 352761 h 865679"/>
              <a:gd name="connsiteX7" fmla="*/ 181865 w 606623"/>
              <a:gd name="connsiteY7" fmla="*/ 396277 h 865679"/>
              <a:gd name="connsiteX8" fmla="*/ 141331 w 606623"/>
              <a:gd name="connsiteY8" fmla="*/ 455207 h 865679"/>
              <a:gd name="connsiteX9" fmla="*/ 93565 w 606623"/>
              <a:gd name="connsiteY9" fmla="*/ 586388 h 865679"/>
              <a:gd name="connsiteX10" fmla="*/ 11672 w 606623"/>
              <a:gd name="connsiteY10" fmla="*/ 842154 h 865679"/>
              <a:gd name="connsiteX11" fmla="*/ 0 w 606623"/>
              <a:gd name="connsiteY11" fmla="*/ 864863 h 865679"/>
              <a:gd name="connsiteX12" fmla="*/ 47703 w 606623"/>
              <a:gd name="connsiteY12" fmla="*/ 864863 h 865679"/>
              <a:gd name="connsiteX13" fmla="*/ 49098 w 606623"/>
              <a:gd name="connsiteY13" fmla="*/ 861882 h 865679"/>
              <a:gd name="connsiteX14" fmla="*/ 75677 w 606623"/>
              <a:gd name="connsiteY14" fmla="*/ 796799 h 865679"/>
              <a:gd name="connsiteX15" fmla="*/ 95278 w 606623"/>
              <a:gd name="connsiteY15" fmla="*/ 729559 h 865679"/>
              <a:gd name="connsiteX16" fmla="*/ 126361 w 606623"/>
              <a:gd name="connsiteY16" fmla="*/ 595903 h 865679"/>
              <a:gd name="connsiteX17" fmla="*/ 168100 w 606623"/>
              <a:gd name="connsiteY17" fmla="*/ 469670 h 865679"/>
              <a:gd name="connsiteX18" fmla="*/ 202164 w 606623"/>
              <a:gd name="connsiteY18" fmla="*/ 416639 h 865679"/>
              <a:gd name="connsiteX19" fmla="*/ 250564 w 606623"/>
              <a:gd name="connsiteY19" fmla="*/ 376042 h 865679"/>
              <a:gd name="connsiteX20" fmla="*/ 367092 w 606623"/>
              <a:gd name="connsiteY20" fmla="*/ 316096 h 865679"/>
              <a:gd name="connsiteX21" fmla="*/ 426149 w 606623"/>
              <a:gd name="connsiteY21" fmla="*/ 283301 h 865679"/>
              <a:gd name="connsiteX22" fmla="*/ 479815 w 606623"/>
              <a:gd name="connsiteY22" fmla="*/ 241308 h 865679"/>
              <a:gd name="connsiteX23" fmla="*/ 525804 w 606623"/>
              <a:gd name="connsiteY23" fmla="*/ 190561 h 865679"/>
              <a:gd name="connsiteX24" fmla="*/ 562723 w 606623"/>
              <a:gd name="connsiteY24" fmla="*/ 132646 h 865679"/>
              <a:gd name="connsiteX25" fmla="*/ 589682 w 606623"/>
              <a:gd name="connsiteY25" fmla="*/ 69212 h 865679"/>
              <a:gd name="connsiteX26" fmla="*/ 606619 w 606623"/>
              <a:gd name="connsiteY26" fmla="*/ 2353 h 865679"/>
              <a:gd name="connsiteX27" fmla="*/ 604589 w 606623"/>
              <a:gd name="connsiteY27" fmla="*/ -502 h 86567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606623" h="865679">
                <a:moveTo>
                  <a:pt x="604589" y="-502"/>
                </a:moveTo>
                <a:cubicBezTo>
                  <a:pt x="603219" y="-807"/>
                  <a:pt x="601868" y="62"/>
                  <a:pt x="601563" y="1426"/>
                </a:cubicBezTo>
                <a:cubicBezTo>
                  <a:pt x="601557" y="1464"/>
                  <a:pt x="601551" y="1496"/>
                  <a:pt x="601544" y="1528"/>
                </a:cubicBezTo>
                <a:cubicBezTo>
                  <a:pt x="582514" y="90335"/>
                  <a:pt x="535827" y="171784"/>
                  <a:pt x="469284" y="228621"/>
                </a:cubicBezTo>
                <a:cubicBezTo>
                  <a:pt x="452696" y="242678"/>
                  <a:pt x="435030" y="255403"/>
                  <a:pt x="416444" y="266682"/>
                </a:cubicBezTo>
                <a:cubicBezTo>
                  <a:pt x="397680" y="277605"/>
                  <a:pt x="378276" y="287393"/>
                  <a:pt x="358339" y="295988"/>
                </a:cubicBezTo>
                <a:cubicBezTo>
                  <a:pt x="318312" y="313686"/>
                  <a:pt x="276319" y="328974"/>
                  <a:pt x="236863" y="352761"/>
                </a:cubicBezTo>
                <a:cubicBezTo>
                  <a:pt x="216716" y="364814"/>
                  <a:pt x="198225" y="379467"/>
                  <a:pt x="181865" y="396277"/>
                </a:cubicBezTo>
                <a:cubicBezTo>
                  <a:pt x="165341" y="413658"/>
                  <a:pt x="151664" y="433576"/>
                  <a:pt x="141331" y="455207"/>
                </a:cubicBezTo>
                <a:cubicBezTo>
                  <a:pt x="121020" y="497201"/>
                  <a:pt x="105015" y="541160"/>
                  <a:pt x="93565" y="586388"/>
                </a:cubicBezTo>
                <a:cubicBezTo>
                  <a:pt x="69270" y="675196"/>
                  <a:pt x="52650" y="764575"/>
                  <a:pt x="11672" y="842154"/>
                </a:cubicBezTo>
                <a:cubicBezTo>
                  <a:pt x="6280" y="852938"/>
                  <a:pt x="5709" y="854333"/>
                  <a:pt x="0" y="864863"/>
                </a:cubicBezTo>
                <a:cubicBezTo>
                  <a:pt x="15922" y="865434"/>
                  <a:pt x="31717" y="864863"/>
                  <a:pt x="47703" y="864863"/>
                </a:cubicBezTo>
                <a:cubicBezTo>
                  <a:pt x="48229" y="863912"/>
                  <a:pt x="48699" y="862897"/>
                  <a:pt x="49098" y="861882"/>
                </a:cubicBezTo>
                <a:cubicBezTo>
                  <a:pt x="59102" y="840695"/>
                  <a:pt x="67970" y="818937"/>
                  <a:pt x="75677" y="796799"/>
                </a:cubicBezTo>
                <a:cubicBezTo>
                  <a:pt x="83099" y="774470"/>
                  <a:pt x="89759" y="752395"/>
                  <a:pt x="95278" y="729559"/>
                </a:cubicBezTo>
                <a:cubicBezTo>
                  <a:pt x="106823" y="684647"/>
                  <a:pt x="115704" y="639800"/>
                  <a:pt x="126361" y="595903"/>
                </a:cubicBezTo>
                <a:cubicBezTo>
                  <a:pt x="135990" y="552515"/>
                  <a:pt x="149977" y="510268"/>
                  <a:pt x="168100" y="469670"/>
                </a:cubicBezTo>
                <a:cubicBezTo>
                  <a:pt x="176543" y="450259"/>
                  <a:pt x="188050" y="432371"/>
                  <a:pt x="202164" y="416639"/>
                </a:cubicBezTo>
                <a:cubicBezTo>
                  <a:pt x="216450" y="401035"/>
                  <a:pt x="232720" y="387396"/>
                  <a:pt x="250564" y="376042"/>
                </a:cubicBezTo>
                <a:cubicBezTo>
                  <a:pt x="286278" y="352444"/>
                  <a:pt x="326685" y="335634"/>
                  <a:pt x="367092" y="316096"/>
                </a:cubicBezTo>
                <a:cubicBezTo>
                  <a:pt x="387423" y="306372"/>
                  <a:pt x="407145" y="295417"/>
                  <a:pt x="426149" y="283301"/>
                </a:cubicBezTo>
                <a:cubicBezTo>
                  <a:pt x="445110" y="270729"/>
                  <a:pt x="463055" y="256691"/>
                  <a:pt x="479815" y="241308"/>
                </a:cubicBezTo>
                <a:cubicBezTo>
                  <a:pt x="496472" y="225646"/>
                  <a:pt x="511849" y="208671"/>
                  <a:pt x="525804" y="190561"/>
                </a:cubicBezTo>
                <a:cubicBezTo>
                  <a:pt x="539595" y="172247"/>
                  <a:pt x="551939" y="152881"/>
                  <a:pt x="562723" y="132646"/>
                </a:cubicBezTo>
                <a:cubicBezTo>
                  <a:pt x="573297" y="112214"/>
                  <a:pt x="582311" y="91007"/>
                  <a:pt x="589682" y="69212"/>
                </a:cubicBezTo>
                <a:cubicBezTo>
                  <a:pt x="596882" y="47346"/>
                  <a:pt x="602540" y="25005"/>
                  <a:pt x="606619" y="2353"/>
                </a:cubicBezTo>
                <a:cubicBezTo>
                  <a:pt x="606695" y="1039"/>
                  <a:pt x="605851" y="-147"/>
                  <a:pt x="604589" y="-502"/>
                </a:cubicBezTo>
                <a:close/>
              </a:path>
            </a:pathLst>
          </a:custGeom>
          <a:solidFill>
            <a:schemeClr val="accent4">
              <a:lumMod val="40000"/>
              <a:lumOff val="60000"/>
            </a:schemeClr>
          </a:solidFill>
          <a:ln w="6343" cap="flat">
            <a:noFill/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24" name="任意多边形: 形状 31"/>
          <p:cNvSpPr/>
          <p:nvPr>
            <p:custDataLst>
              <p:tags r:id="rId86"/>
            </p:custDataLst>
          </p:nvPr>
        </p:nvSpPr>
        <p:spPr>
          <a:xfrm>
            <a:off x="9027160" y="5549900"/>
            <a:ext cx="3162935" cy="1306830"/>
          </a:xfrm>
          <a:custGeom>
            <a:gdLst>
              <a:gd name="connsiteX0" fmla="*/ 20264 w 3162780"/>
              <a:gd name="connsiteY0" fmla="*/ 1305421 h 1306617"/>
              <a:gd name="connsiteX1" fmla="*/ 91 w 3162780"/>
              <a:gd name="connsiteY1" fmla="*/ 1192191 h 1306617"/>
              <a:gd name="connsiteX2" fmla="*/ 902059 w 3162780"/>
              <a:gd name="connsiteY2" fmla="*/ 628517 h 1306617"/>
              <a:gd name="connsiteX3" fmla="*/ 902439 w 3162780"/>
              <a:gd name="connsiteY3" fmla="*/ 628517 h 1306617"/>
              <a:gd name="connsiteX4" fmla="*/ 1517748 w 3162780"/>
              <a:gd name="connsiteY4" fmla="*/ 674951 h 1306617"/>
              <a:gd name="connsiteX5" fmla="*/ 2010630 w 3162780"/>
              <a:gd name="connsiteY5" fmla="*/ 70426 h 1306617"/>
              <a:gd name="connsiteX6" fmla="*/ 2011328 w 3162780"/>
              <a:gd name="connsiteY6" fmla="*/ 70426 h 1306617"/>
              <a:gd name="connsiteX7" fmla="*/ 2862358 w 3162780"/>
              <a:gd name="connsiteY7" fmla="*/ 127516 h 1306617"/>
              <a:gd name="connsiteX8" fmla="*/ 3162781 w 3162780"/>
              <a:gd name="connsiteY8" fmla="*/ 406245 h 1306617"/>
              <a:gd name="connsiteX9" fmla="*/ 2589655 w 3162780"/>
              <a:gd name="connsiteY9" fmla="*/ 1306055 h 130661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162780" h="1306617">
                <a:moveTo>
                  <a:pt x="20264" y="1305421"/>
                </a:moveTo>
                <a:cubicBezTo>
                  <a:pt x="5610" y="1264759"/>
                  <a:pt x="-859" y="1263491"/>
                  <a:pt x="91" y="1192191"/>
                </a:cubicBezTo>
                <a:cubicBezTo>
                  <a:pt x="5737" y="760206"/>
                  <a:pt x="618572" y="644439"/>
                  <a:pt x="902059" y="628517"/>
                </a:cubicBezTo>
                <a:lnTo>
                  <a:pt x="902439" y="628517"/>
                </a:lnTo>
                <a:cubicBezTo>
                  <a:pt x="1095469" y="617734"/>
                  <a:pt x="1333790" y="763124"/>
                  <a:pt x="1517748" y="674951"/>
                </a:cubicBezTo>
                <a:cubicBezTo>
                  <a:pt x="1806563" y="536031"/>
                  <a:pt x="1743637" y="178834"/>
                  <a:pt x="2010630" y="70426"/>
                </a:cubicBezTo>
                <a:lnTo>
                  <a:pt x="2011328" y="70426"/>
                </a:lnTo>
                <a:cubicBezTo>
                  <a:pt x="2269631" y="-34113"/>
                  <a:pt x="2593905" y="-29736"/>
                  <a:pt x="2862358" y="127516"/>
                </a:cubicBezTo>
                <a:cubicBezTo>
                  <a:pt x="3028111" y="224506"/>
                  <a:pt x="3100933" y="308493"/>
                  <a:pt x="3162781" y="406245"/>
                </a:cubicBezTo>
                <a:cubicBezTo>
                  <a:pt x="2932833" y="764456"/>
                  <a:pt x="2819603" y="947844"/>
                  <a:pt x="2589655" y="1306055"/>
                </a:cubicBezTo>
              </a:path>
            </a:pathLst>
          </a:custGeom>
          <a:solidFill>
            <a:schemeClr val="accent1"/>
          </a:solidFill>
          <a:ln w="6343" cap="flat">
            <a:noFill/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26" name="任意多边形: 形状 32"/>
          <p:cNvSpPr/>
          <p:nvPr>
            <p:custDataLst>
              <p:tags r:id="rId87"/>
            </p:custDataLst>
          </p:nvPr>
        </p:nvSpPr>
        <p:spPr>
          <a:xfrm>
            <a:off x="9921875" y="6045200"/>
            <a:ext cx="1945640" cy="814705"/>
          </a:xfrm>
          <a:custGeom>
            <a:gdLst>
              <a:gd name="connsiteX0" fmla="*/ 460340 w 1945648"/>
              <a:gd name="connsiteY0" fmla="*/ 809996 h 814500"/>
              <a:gd name="connsiteX1" fmla="*/ 955125 w 1945648"/>
              <a:gd name="connsiteY1" fmla="*/ 809996 h 814500"/>
              <a:gd name="connsiteX2" fmla="*/ 1441536 w 1945648"/>
              <a:gd name="connsiteY2" fmla="*/ 809996 h 814500"/>
              <a:gd name="connsiteX3" fmla="*/ 1917798 w 1945648"/>
              <a:gd name="connsiteY3" fmla="*/ 809996 h 814500"/>
              <a:gd name="connsiteX4" fmla="*/ 1917798 w 1945648"/>
              <a:gd name="connsiteY4" fmla="*/ 809996 h 814500"/>
              <a:gd name="connsiteX5" fmla="*/ 1584453 w 1945648"/>
              <a:gd name="connsiteY5" fmla="*/ 16058 h 814500"/>
              <a:gd name="connsiteX6" fmla="*/ 1129695 w 1945648"/>
              <a:gd name="connsiteY6" fmla="*/ 214923 h 814500"/>
              <a:gd name="connsiteX7" fmla="*/ 935397 w 1945648"/>
              <a:gd name="connsiteY7" fmla="*/ 612907 h 814500"/>
              <a:gd name="connsiteX8" fmla="*/ 665486 w 1945648"/>
              <a:gd name="connsiteY8" fmla="*/ 724551 h 814500"/>
              <a:gd name="connsiteX9" fmla="*/ 2411 w 1945648"/>
              <a:gd name="connsiteY9" fmla="*/ 807015 h 814500"/>
              <a:gd name="connsiteX10" fmla="*/ 0 w 1945648"/>
              <a:gd name="connsiteY10" fmla="*/ 810187 h 8145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945647" h="814500">
                <a:moveTo>
                  <a:pt x="460340" y="809996"/>
                </a:moveTo>
                <a:lnTo>
                  <a:pt x="955125" y="809996"/>
                </a:lnTo>
                <a:cubicBezTo>
                  <a:pt x="1114471" y="809996"/>
                  <a:pt x="1285616" y="810377"/>
                  <a:pt x="1441536" y="809996"/>
                </a:cubicBezTo>
                <a:cubicBezTo>
                  <a:pt x="1600121" y="809996"/>
                  <a:pt x="1759213" y="812216"/>
                  <a:pt x="1917798" y="809996"/>
                </a:cubicBezTo>
                <a:cubicBezTo>
                  <a:pt x="1922873" y="796866"/>
                  <a:pt x="1913421" y="823508"/>
                  <a:pt x="1917798" y="809996"/>
                </a:cubicBezTo>
                <a:cubicBezTo>
                  <a:pt x="2002419" y="547697"/>
                  <a:pt x="1895025" y="123832"/>
                  <a:pt x="1584453" y="16058"/>
                </a:cubicBezTo>
                <a:cubicBezTo>
                  <a:pt x="1413181" y="-43444"/>
                  <a:pt x="1222880" y="64711"/>
                  <a:pt x="1129695" y="214923"/>
                </a:cubicBezTo>
                <a:cubicBezTo>
                  <a:pt x="1024712" y="384418"/>
                  <a:pt x="1050720" y="504182"/>
                  <a:pt x="935397" y="612907"/>
                </a:cubicBezTo>
                <a:cubicBezTo>
                  <a:pt x="845575" y="697465"/>
                  <a:pt x="735200" y="714402"/>
                  <a:pt x="665486" y="724551"/>
                </a:cubicBezTo>
                <a:cubicBezTo>
                  <a:pt x="459642" y="755443"/>
                  <a:pt x="150783" y="610370"/>
                  <a:pt x="2411" y="807015"/>
                </a:cubicBezTo>
                <a:cubicBezTo>
                  <a:pt x="0" y="810187"/>
                  <a:pt x="6851" y="796866"/>
                  <a:pt x="0" y="810187"/>
                </a:cubicBezTo>
                <a:close/>
              </a:path>
            </a:pathLst>
          </a:custGeom>
          <a:solidFill>
            <a:schemeClr val="accent5"/>
          </a:solidFill>
          <a:ln w="6343" cap="flat">
            <a:noFill/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28" name="任意多边形: 形状 33"/>
          <p:cNvSpPr/>
          <p:nvPr>
            <p:custDataLst>
              <p:tags r:id="rId88"/>
            </p:custDataLst>
          </p:nvPr>
        </p:nvSpPr>
        <p:spPr>
          <a:xfrm>
            <a:off x="9918700" y="6045200"/>
            <a:ext cx="1949450" cy="813435"/>
          </a:xfrm>
          <a:custGeom>
            <a:gdLst>
              <a:gd name="connsiteX0" fmla="*/ 627363 w 1949265"/>
              <a:gd name="connsiteY0" fmla="*/ 809996 h 813680"/>
              <a:gd name="connsiteX1" fmla="*/ 1921415 w 1949265"/>
              <a:gd name="connsiteY1" fmla="*/ 809996 h 813680"/>
              <a:gd name="connsiteX2" fmla="*/ 1921415 w 1949265"/>
              <a:gd name="connsiteY2" fmla="*/ 809996 h 813680"/>
              <a:gd name="connsiteX3" fmla="*/ 1588070 w 1949265"/>
              <a:gd name="connsiteY3" fmla="*/ 16058 h 813680"/>
              <a:gd name="connsiteX4" fmla="*/ 1133312 w 1949265"/>
              <a:gd name="connsiteY4" fmla="*/ 214923 h 813680"/>
              <a:gd name="connsiteX5" fmla="*/ 939014 w 1949265"/>
              <a:gd name="connsiteY5" fmla="*/ 612907 h 813680"/>
              <a:gd name="connsiteX6" fmla="*/ 669102 w 1949265"/>
              <a:gd name="connsiteY6" fmla="*/ 724551 h 813680"/>
              <a:gd name="connsiteX7" fmla="*/ 6028 w 1949265"/>
              <a:gd name="connsiteY7" fmla="*/ 807015 h 813680"/>
              <a:gd name="connsiteX8" fmla="*/ 6028 w 1949265"/>
              <a:gd name="connsiteY8" fmla="*/ 807015 h 813680"/>
              <a:gd name="connsiteX9" fmla="*/ 627363 w 1949265"/>
              <a:gd name="connsiteY9" fmla="*/ 809996 h 81368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949265" h="813680">
                <a:moveTo>
                  <a:pt x="627363" y="809996"/>
                </a:moveTo>
                <a:cubicBezTo>
                  <a:pt x="1054274" y="809489"/>
                  <a:pt x="1494251" y="811265"/>
                  <a:pt x="1921415" y="809996"/>
                </a:cubicBezTo>
                <a:cubicBezTo>
                  <a:pt x="1932643" y="745801"/>
                  <a:pt x="1920654" y="812343"/>
                  <a:pt x="1921415" y="809996"/>
                </a:cubicBezTo>
                <a:cubicBezTo>
                  <a:pt x="2006036" y="547697"/>
                  <a:pt x="1898643" y="123832"/>
                  <a:pt x="1588070" y="16058"/>
                </a:cubicBezTo>
                <a:cubicBezTo>
                  <a:pt x="1416798" y="-43444"/>
                  <a:pt x="1226496" y="64711"/>
                  <a:pt x="1133312" y="214923"/>
                </a:cubicBezTo>
                <a:cubicBezTo>
                  <a:pt x="1028329" y="384418"/>
                  <a:pt x="1054337" y="504182"/>
                  <a:pt x="939014" y="612907"/>
                </a:cubicBezTo>
                <a:cubicBezTo>
                  <a:pt x="849191" y="697465"/>
                  <a:pt x="738817" y="714402"/>
                  <a:pt x="669102" y="724551"/>
                </a:cubicBezTo>
                <a:cubicBezTo>
                  <a:pt x="463260" y="755443"/>
                  <a:pt x="156049" y="611956"/>
                  <a:pt x="6028" y="807015"/>
                </a:cubicBezTo>
                <a:cubicBezTo>
                  <a:pt x="-11227" y="829407"/>
                  <a:pt x="14972" y="781007"/>
                  <a:pt x="6028" y="807015"/>
                </a:cubicBezTo>
                <a:cubicBezTo>
                  <a:pt x="226588" y="806825"/>
                  <a:pt x="406550" y="809996"/>
                  <a:pt x="627363" y="809996"/>
                </a:cubicBezTo>
                <a:close/>
              </a:path>
            </a:pathLst>
          </a:custGeom>
          <a:solidFill>
            <a:schemeClr val="accent5"/>
          </a:solidFill>
          <a:ln w="6343" cap="flat">
            <a:noFill/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30" name="任意多边形: 形状 34"/>
          <p:cNvSpPr/>
          <p:nvPr>
            <p:custDataLst>
              <p:tags r:id="rId89"/>
            </p:custDataLst>
          </p:nvPr>
        </p:nvSpPr>
        <p:spPr>
          <a:xfrm>
            <a:off x="11066145" y="5307965"/>
            <a:ext cx="1115060" cy="1548765"/>
          </a:xfrm>
          <a:custGeom>
            <a:gdLst>
              <a:gd name="connsiteX0" fmla="*/ 1115273 w 1115272"/>
              <a:gd name="connsiteY0" fmla="*/ 1406525 h 1548616"/>
              <a:gd name="connsiteX1" fmla="*/ 1114829 w 1115272"/>
              <a:gd name="connsiteY1" fmla="*/ 1249906 h 1548616"/>
              <a:gd name="connsiteX2" fmla="*/ 952946 w 1115272"/>
              <a:gd name="connsiteY2" fmla="*/ 1186473 h 1548616"/>
              <a:gd name="connsiteX3" fmla="*/ 892810 w 1115272"/>
              <a:gd name="connsiteY3" fmla="*/ 1158879 h 1548616"/>
              <a:gd name="connsiteX4" fmla="*/ 819164 w 1115272"/>
              <a:gd name="connsiteY4" fmla="*/ 1096650 h 1548616"/>
              <a:gd name="connsiteX5" fmla="*/ 644213 w 1115272"/>
              <a:gd name="connsiteY5" fmla="*/ 480073 h 1548616"/>
              <a:gd name="connsiteX6" fmla="*/ 408238 w 1115272"/>
              <a:gd name="connsiteY6" fmla="*/ 362022 h 1548616"/>
              <a:gd name="connsiteX7" fmla="*/ 290188 w 1115272"/>
              <a:gd name="connsiteY7" fmla="*/ 201851 h 1548616"/>
              <a:gd name="connsiteX8" fmla="*/ 225549 w 1115272"/>
              <a:gd name="connsiteY8" fmla="*/ 28043 h 1548616"/>
              <a:gd name="connsiteX9" fmla="*/ 24083 w 1115272"/>
              <a:gd name="connsiteY9" fmla="*/ 74159 h 1548616"/>
              <a:gd name="connsiteX10" fmla="*/ 36262 w 1115272"/>
              <a:gd name="connsiteY10" fmla="*/ 308421 h 1548616"/>
              <a:gd name="connsiteX11" fmla="*/ 191358 w 1115272"/>
              <a:gd name="connsiteY11" fmla="*/ 491618 h 1548616"/>
              <a:gd name="connsiteX12" fmla="*/ 351719 w 1115272"/>
              <a:gd name="connsiteY12" fmla="*/ 792358 h 1548616"/>
              <a:gd name="connsiteX13" fmla="*/ 507068 w 1115272"/>
              <a:gd name="connsiteY13" fmla="*/ 1277247 h 1548616"/>
              <a:gd name="connsiteX14" fmla="*/ 835022 w 1115272"/>
              <a:gd name="connsiteY14" fmla="*/ 1547602 h 1548616"/>
              <a:gd name="connsiteX15" fmla="*/ 1114829 w 1115272"/>
              <a:gd name="connsiteY15" fmla="*/ 1547602 h 1548616"/>
              <a:gd name="connsiteX16" fmla="*/ 1115273 w 1115272"/>
              <a:gd name="connsiteY16" fmla="*/ 1406525 h 154861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115272" h="1548616">
                <a:moveTo>
                  <a:pt x="1115273" y="1406525"/>
                </a:moveTo>
                <a:cubicBezTo>
                  <a:pt x="1115273" y="1355778"/>
                  <a:pt x="1114893" y="1300717"/>
                  <a:pt x="1114829" y="1249906"/>
                </a:cubicBezTo>
                <a:cubicBezTo>
                  <a:pt x="1059642" y="1220410"/>
                  <a:pt x="1011051" y="1208231"/>
                  <a:pt x="952946" y="1186473"/>
                </a:cubicBezTo>
                <a:cubicBezTo>
                  <a:pt x="932266" y="1178734"/>
                  <a:pt x="912158" y="1169536"/>
                  <a:pt x="892810" y="1158879"/>
                </a:cubicBezTo>
                <a:cubicBezTo>
                  <a:pt x="864202" y="1143528"/>
                  <a:pt x="839082" y="1122341"/>
                  <a:pt x="819164" y="1096650"/>
                </a:cubicBezTo>
                <a:cubicBezTo>
                  <a:pt x="687284" y="919987"/>
                  <a:pt x="831343" y="637072"/>
                  <a:pt x="644213" y="480073"/>
                </a:cubicBezTo>
                <a:cubicBezTo>
                  <a:pt x="576084" y="422982"/>
                  <a:pt x="482139" y="410803"/>
                  <a:pt x="408238" y="362022"/>
                </a:cubicBezTo>
                <a:cubicBezTo>
                  <a:pt x="351529" y="323892"/>
                  <a:pt x="309852" y="267290"/>
                  <a:pt x="290188" y="201851"/>
                </a:cubicBezTo>
                <a:cubicBezTo>
                  <a:pt x="271983" y="141716"/>
                  <a:pt x="269953" y="70861"/>
                  <a:pt x="225549" y="28043"/>
                </a:cubicBezTo>
                <a:cubicBezTo>
                  <a:pt x="167951" y="-27525"/>
                  <a:pt x="63919" y="3240"/>
                  <a:pt x="24083" y="74159"/>
                </a:cubicBezTo>
                <a:cubicBezTo>
                  <a:pt x="-15754" y="145078"/>
                  <a:pt x="-2306" y="237184"/>
                  <a:pt x="36262" y="308421"/>
                </a:cubicBezTo>
                <a:cubicBezTo>
                  <a:pt x="74830" y="379657"/>
                  <a:pt x="134711" y="435289"/>
                  <a:pt x="191358" y="491618"/>
                </a:cubicBezTo>
                <a:cubicBezTo>
                  <a:pt x="275345" y="575604"/>
                  <a:pt x="340554" y="667330"/>
                  <a:pt x="351719" y="792358"/>
                </a:cubicBezTo>
                <a:cubicBezTo>
                  <a:pt x="369671" y="993888"/>
                  <a:pt x="332688" y="1142703"/>
                  <a:pt x="507068" y="1277247"/>
                </a:cubicBezTo>
                <a:cubicBezTo>
                  <a:pt x="616682" y="1361614"/>
                  <a:pt x="774506" y="1411980"/>
                  <a:pt x="835022" y="1547602"/>
                </a:cubicBezTo>
                <a:cubicBezTo>
                  <a:pt x="930173" y="1547602"/>
                  <a:pt x="1019361" y="1548617"/>
                  <a:pt x="1114829" y="1547602"/>
                </a:cubicBezTo>
                <a:cubicBezTo>
                  <a:pt x="1114829" y="1497616"/>
                  <a:pt x="1115273" y="1457716"/>
                  <a:pt x="1115273" y="1406525"/>
                </a:cubicBezTo>
                <a:close/>
              </a:path>
            </a:pathLst>
          </a:custGeom>
          <a:solidFill>
            <a:schemeClr val="accent3"/>
          </a:solidFill>
          <a:ln w="6343" cap="flat">
            <a:noFill/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32" name="任意多边形: 形状 35"/>
          <p:cNvSpPr/>
          <p:nvPr>
            <p:custDataLst>
              <p:tags r:id="rId90"/>
            </p:custDataLst>
          </p:nvPr>
        </p:nvSpPr>
        <p:spPr>
          <a:xfrm>
            <a:off x="11177905" y="5448935"/>
            <a:ext cx="975360" cy="1406525"/>
          </a:xfrm>
          <a:custGeom>
            <a:gdLst>
              <a:gd name="connsiteX0" fmla="*/ 967561 w 975110"/>
              <a:gd name="connsiteY0" fmla="*/ 1406152 h 1406810"/>
              <a:gd name="connsiteX1" fmla="*/ 975110 w 975110"/>
              <a:gd name="connsiteY1" fmla="*/ 1406152 h 1406810"/>
              <a:gd name="connsiteX2" fmla="*/ 957412 w 975110"/>
              <a:gd name="connsiteY2" fmla="*/ 1349061 h 1406810"/>
              <a:gd name="connsiteX3" fmla="*/ 929310 w 975110"/>
              <a:gd name="connsiteY3" fmla="*/ 1293113 h 1406810"/>
              <a:gd name="connsiteX4" fmla="*/ 851033 w 975110"/>
              <a:gd name="connsiteY4" fmla="*/ 1196820 h 1406810"/>
              <a:gd name="connsiteX5" fmla="*/ 753408 w 975110"/>
              <a:gd name="connsiteY5" fmla="*/ 1122792 h 1406810"/>
              <a:gd name="connsiteX6" fmla="*/ 700251 w 975110"/>
              <a:gd name="connsiteY6" fmla="*/ 1093486 h 1406810"/>
              <a:gd name="connsiteX7" fmla="*/ 672848 w 975110"/>
              <a:gd name="connsiteY7" fmla="*/ 1080799 h 1406810"/>
              <a:gd name="connsiteX8" fmla="*/ 646268 w 975110"/>
              <a:gd name="connsiteY8" fmla="*/ 1068620 h 1406810"/>
              <a:gd name="connsiteX9" fmla="*/ 560252 w 975110"/>
              <a:gd name="connsiteY9" fmla="*/ 1003918 h 1406810"/>
              <a:gd name="connsiteX10" fmla="*/ 495422 w 975110"/>
              <a:gd name="connsiteY10" fmla="*/ 909972 h 1406810"/>
              <a:gd name="connsiteX11" fmla="*/ 447594 w 975110"/>
              <a:gd name="connsiteY11" fmla="*/ 802134 h 1406810"/>
              <a:gd name="connsiteX12" fmla="*/ 398686 w 975110"/>
              <a:gd name="connsiteY12" fmla="*/ 568571 h 1406810"/>
              <a:gd name="connsiteX13" fmla="*/ 368554 w 975110"/>
              <a:gd name="connsiteY13" fmla="*/ 448046 h 1406810"/>
              <a:gd name="connsiteX14" fmla="*/ 338234 w 975110"/>
              <a:gd name="connsiteY14" fmla="*/ 391970 h 1406810"/>
              <a:gd name="connsiteX15" fmla="*/ 293830 w 975110"/>
              <a:gd name="connsiteY15" fmla="*/ 348074 h 1406810"/>
              <a:gd name="connsiteX16" fmla="*/ 192018 w 975110"/>
              <a:gd name="connsiteY16" fmla="*/ 285719 h 1406810"/>
              <a:gd name="connsiteX17" fmla="*/ 143491 w 975110"/>
              <a:gd name="connsiteY17" fmla="*/ 254002 h 1406810"/>
              <a:gd name="connsiteX18" fmla="*/ 4634 w 975110"/>
              <a:gd name="connsiteY18" fmla="*/ 1598 h 1406810"/>
              <a:gd name="connsiteX19" fmla="*/ 2097 w 975110"/>
              <a:gd name="connsiteY19" fmla="*/ -559 h 1406810"/>
              <a:gd name="connsiteX20" fmla="*/ 3 w 975110"/>
              <a:gd name="connsiteY20" fmla="*/ 2042 h 1406810"/>
              <a:gd name="connsiteX21" fmla="*/ 8821 w 975110"/>
              <a:gd name="connsiteY21" fmla="*/ 62622 h 1406810"/>
              <a:gd name="connsiteX22" fmla="*/ 26836 w 975110"/>
              <a:gd name="connsiteY22" fmla="*/ 121171 h 1406810"/>
              <a:gd name="connsiteX23" fmla="*/ 54113 w 975110"/>
              <a:gd name="connsiteY23" fmla="*/ 175914 h 1406810"/>
              <a:gd name="connsiteX24" fmla="*/ 89953 w 975110"/>
              <a:gd name="connsiteY24" fmla="*/ 225203 h 1406810"/>
              <a:gd name="connsiteX25" fmla="*/ 133405 w 975110"/>
              <a:gd name="connsiteY25" fmla="*/ 267640 h 1406810"/>
              <a:gd name="connsiteX26" fmla="*/ 182503 w 975110"/>
              <a:gd name="connsiteY26" fmla="*/ 302529 h 1406810"/>
              <a:gd name="connsiteX27" fmla="*/ 279621 w 975110"/>
              <a:gd name="connsiteY27" fmla="*/ 367231 h 1406810"/>
              <a:gd name="connsiteX28" fmla="*/ 318569 w 975110"/>
              <a:gd name="connsiteY28" fmla="*/ 407892 h 1406810"/>
              <a:gd name="connsiteX29" fmla="*/ 343943 w 975110"/>
              <a:gd name="connsiteY29" fmla="*/ 458132 h 1406810"/>
              <a:gd name="connsiteX30" fmla="*/ 369316 w 975110"/>
              <a:gd name="connsiteY30" fmla="*/ 573518 h 1406810"/>
              <a:gd name="connsiteX31" fmla="*/ 384476 w 975110"/>
              <a:gd name="connsiteY31" fmla="*/ 694423 h 1406810"/>
              <a:gd name="connsiteX32" fmla="*/ 395641 w 975110"/>
              <a:gd name="connsiteY32" fmla="*/ 755637 h 1406810"/>
              <a:gd name="connsiteX33" fmla="*/ 413149 w 975110"/>
              <a:gd name="connsiteY33" fmla="*/ 815645 h 1406810"/>
              <a:gd name="connsiteX34" fmla="*/ 459519 w 975110"/>
              <a:gd name="connsiteY34" fmla="*/ 929826 h 1406810"/>
              <a:gd name="connsiteX35" fmla="*/ 526569 w 975110"/>
              <a:gd name="connsiteY35" fmla="*/ 1035635 h 1406810"/>
              <a:gd name="connsiteX36" fmla="*/ 548136 w 975110"/>
              <a:gd name="connsiteY36" fmla="*/ 1059105 h 1406810"/>
              <a:gd name="connsiteX37" fmla="*/ 572114 w 975110"/>
              <a:gd name="connsiteY37" fmla="*/ 1080419 h 1406810"/>
              <a:gd name="connsiteX38" fmla="*/ 598566 w 975110"/>
              <a:gd name="connsiteY38" fmla="*/ 1098878 h 1406810"/>
              <a:gd name="connsiteX39" fmla="*/ 612395 w 975110"/>
              <a:gd name="connsiteY39" fmla="*/ 1107188 h 1406810"/>
              <a:gd name="connsiteX40" fmla="*/ 626985 w 975110"/>
              <a:gd name="connsiteY40" fmla="*/ 1114102 h 1406810"/>
              <a:gd name="connsiteX41" fmla="*/ 654007 w 975110"/>
              <a:gd name="connsiteY41" fmla="*/ 1126282 h 1406810"/>
              <a:gd name="connsiteX42" fmla="*/ 679889 w 975110"/>
              <a:gd name="connsiteY42" fmla="*/ 1138271 h 1406810"/>
              <a:gd name="connsiteX43" fmla="*/ 730636 w 975110"/>
              <a:gd name="connsiteY43" fmla="*/ 1164532 h 1406810"/>
              <a:gd name="connsiteX44" fmla="*/ 902796 w 975110"/>
              <a:gd name="connsiteY44" fmla="*/ 1312206 h 1406810"/>
              <a:gd name="connsiteX45" fmla="*/ 952528 w 975110"/>
              <a:gd name="connsiteY45" fmla="*/ 1406152 h 140681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975110" h="1406810">
                <a:moveTo>
                  <a:pt x="967561" y="1406152"/>
                </a:moveTo>
                <a:cubicBezTo>
                  <a:pt x="970099" y="1406279"/>
                  <a:pt x="972573" y="1406279"/>
                  <a:pt x="975110" y="1406152"/>
                </a:cubicBezTo>
                <a:cubicBezTo>
                  <a:pt x="970797" y="1386678"/>
                  <a:pt x="964897" y="1367584"/>
                  <a:pt x="957412" y="1349061"/>
                </a:cubicBezTo>
                <a:cubicBezTo>
                  <a:pt x="949483" y="1329714"/>
                  <a:pt x="940095" y="1311001"/>
                  <a:pt x="929310" y="1293113"/>
                </a:cubicBezTo>
                <a:cubicBezTo>
                  <a:pt x="907617" y="1257716"/>
                  <a:pt x="881291" y="1225302"/>
                  <a:pt x="851033" y="1196820"/>
                </a:cubicBezTo>
                <a:cubicBezTo>
                  <a:pt x="820966" y="1169036"/>
                  <a:pt x="788297" y="1144233"/>
                  <a:pt x="753408" y="1122792"/>
                </a:cubicBezTo>
                <a:cubicBezTo>
                  <a:pt x="735901" y="1112516"/>
                  <a:pt x="718329" y="1102430"/>
                  <a:pt x="700251" y="1093486"/>
                </a:cubicBezTo>
                <a:cubicBezTo>
                  <a:pt x="691370" y="1088665"/>
                  <a:pt x="682109" y="1084606"/>
                  <a:pt x="672848" y="1080799"/>
                </a:cubicBezTo>
                <a:cubicBezTo>
                  <a:pt x="663586" y="1076993"/>
                  <a:pt x="653817" y="1072299"/>
                  <a:pt x="646268" y="1068620"/>
                </a:cubicBezTo>
                <a:cubicBezTo>
                  <a:pt x="613347" y="1053333"/>
                  <a:pt x="584040" y="1031321"/>
                  <a:pt x="560252" y="1003918"/>
                </a:cubicBezTo>
                <a:cubicBezTo>
                  <a:pt x="534815" y="975435"/>
                  <a:pt x="513057" y="943845"/>
                  <a:pt x="495422" y="909972"/>
                </a:cubicBezTo>
                <a:cubicBezTo>
                  <a:pt x="477091" y="875127"/>
                  <a:pt x="461105" y="839103"/>
                  <a:pt x="447594" y="802134"/>
                </a:cubicBezTo>
                <a:cubicBezTo>
                  <a:pt x="418540" y="729693"/>
                  <a:pt x="412007" y="649385"/>
                  <a:pt x="398686" y="568571"/>
                </a:cubicBezTo>
                <a:cubicBezTo>
                  <a:pt x="392723" y="527484"/>
                  <a:pt x="382637" y="487102"/>
                  <a:pt x="368554" y="448046"/>
                </a:cubicBezTo>
                <a:cubicBezTo>
                  <a:pt x="361450" y="427893"/>
                  <a:pt x="351174" y="408971"/>
                  <a:pt x="338234" y="391970"/>
                </a:cubicBezTo>
                <a:cubicBezTo>
                  <a:pt x="325356" y="375503"/>
                  <a:pt x="310450" y="360748"/>
                  <a:pt x="293830" y="348074"/>
                </a:cubicBezTo>
                <a:cubicBezTo>
                  <a:pt x="261225" y="323081"/>
                  <a:pt x="225638" y="305320"/>
                  <a:pt x="192018" y="285719"/>
                </a:cubicBezTo>
                <a:cubicBezTo>
                  <a:pt x="175208" y="276134"/>
                  <a:pt x="159033" y="265540"/>
                  <a:pt x="143491" y="254002"/>
                </a:cubicBezTo>
                <a:cubicBezTo>
                  <a:pt x="63945" y="193004"/>
                  <a:pt x="13578" y="101456"/>
                  <a:pt x="4634" y="1598"/>
                </a:cubicBezTo>
                <a:cubicBezTo>
                  <a:pt x="4508" y="317"/>
                  <a:pt x="3366" y="-635"/>
                  <a:pt x="2097" y="-559"/>
                </a:cubicBezTo>
                <a:cubicBezTo>
                  <a:pt x="828" y="-362"/>
                  <a:pt x="-60" y="761"/>
                  <a:pt x="3" y="2042"/>
                </a:cubicBezTo>
                <a:cubicBezTo>
                  <a:pt x="1589" y="22411"/>
                  <a:pt x="4508" y="42653"/>
                  <a:pt x="8821" y="62622"/>
                </a:cubicBezTo>
                <a:cubicBezTo>
                  <a:pt x="13388" y="82552"/>
                  <a:pt x="19415" y="102122"/>
                  <a:pt x="26836" y="121171"/>
                </a:cubicBezTo>
                <a:cubicBezTo>
                  <a:pt x="34512" y="140087"/>
                  <a:pt x="43646" y="158388"/>
                  <a:pt x="54113" y="175914"/>
                </a:cubicBezTo>
                <a:cubicBezTo>
                  <a:pt x="64770" y="193251"/>
                  <a:pt x="76758" y="209731"/>
                  <a:pt x="89953" y="225203"/>
                </a:cubicBezTo>
                <a:cubicBezTo>
                  <a:pt x="103338" y="240433"/>
                  <a:pt x="117864" y="254623"/>
                  <a:pt x="133405" y="267640"/>
                </a:cubicBezTo>
                <a:cubicBezTo>
                  <a:pt x="149073" y="280232"/>
                  <a:pt x="165440" y="291878"/>
                  <a:pt x="182503" y="302529"/>
                </a:cubicBezTo>
                <a:cubicBezTo>
                  <a:pt x="215996" y="323842"/>
                  <a:pt x="250314" y="342873"/>
                  <a:pt x="279621" y="367231"/>
                </a:cubicBezTo>
                <a:cubicBezTo>
                  <a:pt x="294274" y="379068"/>
                  <a:pt x="307405" y="392732"/>
                  <a:pt x="318569" y="407892"/>
                </a:cubicBezTo>
                <a:cubicBezTo>
                  <a:pt x="329607" y="423199"/>
                  <a:pt x="338170" y="440155"/>
                  <a:pt x="343943" y="458132"/>
                </a:cubicBezTo>
                <a:cubicBezTo>
                  <a:pt x="356249" y="495647"/>
                  <a:pt x="364749" y="534303"/>
                  <a:pt x="369316" y="573518"/>
                </a:cubicBezTo>
                <a:cubicBezTo>
                  <a:pt x="374708" y="613291"/>
                  <a:pt x="378451" y="653699"/>
                  <a:pt x="384476" y="694423"/>
                </a:cubicBezTo>
                <a:cubicBezTo>
                  <a:pt x="387331" y="714786"/>
                  <a:pt x="390820" y="735211"/>
                  <a:pt x="395641" y="755637"/>
                </a:cubicBezTo>
                <a:cubicBezTo>
                  <a:pt x="400398" y="775936"/>
                  <a:pt x="406235" y="795968"/>
                  <a:pt x="413149" y="815645"/>
                </a:cubicBezTo>
                <a:cubicBezTo>
                  <a:pt x="426089" y="854683"/>
                  <a:pt x="441567" y="892826"/>
                  <a:pt x="459519" y="929826"/>
                </a:cubicBezTo>
                <a:cubicBezTo>
                  <a:pt x="477407" y="967760"/>
                  <a:pt x="499927" y="1003283"/>
                  <a:pt x="526569" y="1035635"/>
                </a:cubicBezTo>
                <a:cubicBezTo>
                  <a:pt x="532912" y="1043944"/>
                  <a:pt x="540841" y="1051366"/>
                  <a:pt x="548136" y="1059105"/>
                </a:cubicBezTo>
                <a:cubicBezTo>
                  <a:pt x="555431" y="1066844"/>
                  <a:pt x="563804" y="1073695"/>
                  <a:pt x="572114" y="1080419"/>
                </a:cubicBezTo>
                <a:cubicBezTo>
                  <a:pt x="580551" y="1087079"/>
                  <a:pt x="589368" y="1093296"/>
                  <a:pt x="598566" y="1098878"/>
                </a:cubicBezTo>
                <a:lnTo>
                  <a:pt x="612395" y="1107188"/>
                </a:lnTo>
                <a:lnTo>
                  <a:pt x="626985" y="1114102"/>
                </a:lnTo>
                <a:cubicBezTo>
                  <a:pt x="637198" y="1118923"/>
                  <a:pt x="645063" y="1122285"/>
                  <a:pt x="654007" y="1126282"/>
                </a:cubicBezTo>
                <a:cubicBezTo>
                  <a:pt x="662952" y="1130278"/>
                  <a:pt x="671389" y="1134020"/>
                  <a:pt x="679889" y="1138271"/>
                </a:cubicBezTo>
                <a:cubicBezTo>
                  <a:pt x="697206" y="1146263"/>
                  <a:pt x="713953" y="1155334"/>
                  <a:pt x="730636" y="1164532"/>
                </a:cubicBezTo>
                <a:cubicBezTo>
                  <a:pt x="796924" y="1201768"/>
                  <a:pt x="857504" y="1250105"/>
                  <a:pt x="902796" y="1312206"/>
                </a:cubicBezTo>
                <a:cubicBezTo>
                  <a:pt x="924046" y="1340815"/>
                  <a:pt x="940792" y="1372468"/>
                  <a:pt x="952528" y="1406152"/>
                </a:cubicBezTo>
                <a:close/>
              </a:path>
            </a:pathLst>
          </a:custGeom>
          <a:solidFill>
            <a:schemeClr val="accent3">
              <a:lumMod val="40000"/>
              <a:lumOff val="60000"/>
            </a:schemeClr>
          </a:solidFill>
          <a:ln w="6343" cap="flat">
            <a:noFill/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34" name="任意多边形: 形状 36"/>
          <p:cNvSpPr/>
          <p:nvPr>
            <p:custDataLst>
              <p:tags r:id="rId91"/>
            </p:custDataLst>
          </p:nvPr>
        </p:nvSpPr>
        <p:spPr>
          <a:xfrm>
            <a:off x="11538585" y="4926965"/>
            <a:ext cx="642620" cy="1930400"/>
          </a:xfrm>
          <a:custGeom>
            <a:gdLst>
              <a:gd name="connsiteX0" fmla="*/ 642453 w 642903"/>
              <a:gd name="connsiteY0" fmla="*/ 1859620 h 1930221"/>
              <a:gd name="connsiteX1" fmla="*/ 642453 w 642903"/>
              <a:gd name="connsiteY1" fmla="*/ 1150556 h 1930221"/>
              <a:gd name="connsiteX2" fmla="*/ 642453 w 642903"/>
              <a:gd name="connsiteY2" fmla="*/ 788983 h 1930221"/>
              <a:gd name="connsiteX3" fmla="*/ 642453 w 642903"/>
              <a:gd name="connsiteY3" fmla="*/ 611368 h 1930221"/>
              <a:gd name="connsiteX4" fmla="*/ 642453 w 642903"/>
              <a:gd name="connsiteY4" fmla="*/ 434831 h 1930221"/>
              <a:gd name="connsiteX5" fmla="*/ 549269 w 642903"/>
              <a:gd name="connsiteY5" fmla="*/ 250872 h 1930221"/>
              <a:gd name="connsiteX6" fmla="*/ 305936 w 642903"/>
              <a:gd name="connsiteY6" fmla="*/ -9 h 1930221"/>
              <a:gd name="connsiteX7" fmla="*/ 78462 w 642903"/>
              <a:gd name="connsiteY7" fmla="*/ 240216 h 1930221"/>
              <a:gd name="connsiteX8" fmla="*/ 124769 w 642903"/>
              <a:gd name="connsiteY8" fmla="*/ 408316 h 1930221"/>
              <a:gd name="connsiteX9" fmla="*/ 11412 w 642903"/>
              <a:gd name="connsiteY9" fmla="*/ 682033 h 1930221"/>
              <a:gd name="connsiteX10" fmla="*/ 54294 w 642903"/>
              <a:gd name="connsiteY10" fmla="*/ 951691 h 1930221"/>
              <a:gd name="connsiteX11" fmla="*/ 145067 w 642903"/>
              <a:gd name="connsiteY11" fmla="*/ 1063017 h 1930221"/>
              <a:gd name="connsiteX12" fmla="*/ 151728 w 642903"/>
              <a:gd name="connsiteY12" fmla="*/ 1281293 h 1930221"/>
              <a:gd name="connsiteX13" fmla="*/ 84361 w 642903"/>
              <a:gd name="connsiteY13" fmla="*/ 1474005 h 1930221"/>
              <a:gd name="connsiteX14" fmla="*/ 109354 w 642903"/>
              <a:gd name="connsiteY14" fmla="*/ 1828030 h 1930221"/>
              <a:gd name="connsiteX15" fmla="*/ 178180 w 642903"/>
              <a:gd name="connsiteY15" fmla="*/ 1929525 h 1930221"/>
              <a:gd name="connsiteX16" fmla="*/ 642453 w 642903"/>
              <a:gd name="connsiteY16" fmla="*/ 1928637 h 1930221"/>
              <a:gd name="connsiteX17" fmla="*/ 642453 w 642903"/>
              <a:gd name="connsiteY17" fmla="*/ 1859620 h 193022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642903" h="1930220">
                <a:moveTo>
                  <a:pt x="642453" y="1859620"/>
                </a:moveTo>
                <a:cubicBezTo>
                  <a:pt x="642453" y="1621173"/>
                  <a:pt x="642453" y="1389131"/>
                  <a:pt x="642453" y="1150556"/>
                </a:cubicBezTo>
                <a:cubicBezTo>
                  <a:pt x="642453" y="1030031"/>
                  <a:pt x="642453" y="909507"/>
                  <a:pt x="642453" y="788983"/>
                </a:cubicBezTo>
                <a:cubicBezTo>
                  <a:pt x="642453" y="731004"/>
                  <a:pt x="643278" y="669346"/>
                  <a:pt x="642453" y="611368"/>
                </a:cubicBezTo>
                <a:cubicBezTo>
                  <a:pt x="641628" y="556180"/>
                  <a:pt x="642453" y="489891"/>
                  <a:pt x="642453" y="434831"/>
                </a:cubicBezTo>
                <a:cubicBezTo>
                  <a:pt x="594941" y="391125"/>
                  <a:pt x="568299" y="350020"/>
                  <a:pt x="549269" y="250872"/>
                </a:cubicBezTo>
                <a:cubicBezTo>
                  <a:pt x="524973" y="124005"/>
                  <a:pt x="427856" y="9824"/>
                  <a:pt x="305936" y="-9"/>
                </a:cubicBezTo>
                <a:cubicBezTo>
                  <a:pt x="184016" y="-9841"/>
                  <a:pt x="57593" y="112714"/>
                  <a:pt x="78462" y="240216"/>
                </a:cubicBezTo>
                <a:cubicBezTo>
                  <a:pt x="87913" y="298131"/>
                  <a:pt x="123437" y="349386"/>
                  <a:pt x="124769" y="408316"/>
                </a:cubicBezTo>
                <a:cubicBezTo>
                  <a:pt x="127179" y="510381"/>
                  <a:pt x="36722" y="587136"/>
                  <a:pt x="11412" y="682033"/>
                </a:cubicBezTo>
                <a:cubicBezTo>
                  <a:pt x="-12883" y="773315"/>
                  <a:pt x="1707" y="876204"/>
                  <a:pt x="54294" y="951691"/>
                </a:cubicBezTo>
                <a:cubicBezTo>
                  <a:pt x="81760" y="991210"/>
                  <a:pt x="117728" y="1023180"/>
                  <a:pt x="145067" y="1063017"/>
                </a:cubicBezTo>
                <a:cubicBezTo>
                  <a:pt x="190993" y="1130701"/>
                  <a:pt x="181542" y="1207139"/>
                  <a:pt x="151728" y="1281293"/>
                </a:cubicBezTo>
                <a:cubicBezTo>
                  <a:pt x="125530" y="1346376"/>
                  <a:pt x="100981" y="1410254"/>
                  <a:pt x="84361" y="1474005"/>
                </a:cubicBezTo>
                <a:cubicBezTo>
                  <a:pt x="54040" y="1590153"/>
                  <a:pt x="49853" y="1705984"/>
                  <a:pt x="109354" y="1828030"/>
                </a:cubicBezTo>
                <a:cubicBezTo>
                  <a:pt x="130668" y="1871610"/>
                  <a:pt x="144497" y="1896031"/>
                  <a:pt x="178180" y="1929525"/>
                </a:cubicBezTo>
                <a:cubicBezTo>
                  <a:pt x="337589" y="1930286"/>
                  <a:pt x="478540" y="1927494"/>
                  <a:pt x="642453" y="1928637"/>
                </a:cubicBezTo>
                <a:cubicBezTo>
                  <a:pt x="643468" y="1904976"/>
                  <a:pt x="642453" y="1883091"/>
                  <a:pt x="642453" y="1859620"/>
                </a:cubicBezTo>
                <a:close/>
              </a:path>
            </a:pathLst>
          </a:custGeom>
          <a:solidFill>
            <a:schemeClr val="accent4"/>
          </a:solidFill>
          <a:ln w="6343" cap="flat">
            <a:noFill/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36" name="任意多边形: 形状 37"/>
          <p:cNvSpPr/>
          <p:nvPr>
            <p:custDataLst>
              <p:tags r:id="rId92"/>
            </p:custDataLst>
          </p:nvPr>
        </p:nvSpPr>
        <p:spPr>
          <a:xfrm>
            <a:off x="11636375" y="5067300"/>
            <a:ext cx="544830" cy="1788795"/>
          </a:xfrm>
          <a:custGeom>
            <a:gdLst>
              <a:gd name="connsiteX0" fmla="*/ 441357 w 545135"/>
              <a:gd name="connsiteY0" fmla="*/ 1642578 h 1789038"/>
              <a:gd name="connsiteX1" fmla="*/ 444783 w 545135"/>
              <a:gd name="connsiteY1" fmla="*/ 1599887 h 1789038"/>
              <a:gd name="connsiteX2" fmla="*/ 451126 w 545135"/>
              <a:gd name="connsiteY2" fmla="*/ 1482280 h 1789038"/>
              <a:gd name="connsiteX3" fmla="*/ 453220 w 545135"/>
              <a:gd name="connsiteY3" fmla="*/ 1364611 h 1789038"/>
              <a:gd name="connsiteX4" fmla="*/ 416174 w 545135"/>
              <a:gd name="connsiteY4" fmla="*/ 896722 h 1789038"/>
              <a:gd name="connsiteX5" fmla="*/ 393275 w 545135"/>
              <a:gd name="connsiteY5" fmla="*/ 745242 h 1789038"/>
              <a:gd name="connsiteX6" fmla="*/ 481385 w 545135"/>
              <a:gd name="connsiteY6" fmla="*/ 710162 h 1789038"/>
              <a:gd name="connsiteX7" fmla="*/ 544819 w 545135"/>
              <a:gd name="connsiteY7" fmla="*/ 661382 h 1789038"/>
              <a:gd name="connsiteX8" fmla="*/ 544375 w 545135"/>
              <a:gd name="connsiteY8" fmla="*/ 643367 h 1789038"/>
              <a:gd name="connsiteX9" fmla="*/ 473265 w 545135"/>
              <a:gd name="connsiteY9" fmla="*/ 695319 h 1789038"/>
              <a:gd name="connsiteX10" fmla="*/ 392514 w 545135"/>
              <a:gd name="connsiteY10" fmla="*/ 742387 h 1789038"/>
              <a:gd name="connsiteX11" fmla="*/ 327494 w 545135"/>
              <a:gd name="connsiteY11" fmla="*/ 437904 h 1789038"/>
              <a:gd name="connsiteX12" fmla="*/ 295777 w 545135"/>
              <a:gd name="connsiteY12" fmla="*/ 326007 h 1789038"/>
              <a:gd name="connsiteX13" fmla="*/ 259175 w 545135"/>
              <a:gd name="connsiteY13" fmla="*/ 216012 h 1789038"/>
              <a:gd name="connsiteX14" fmla="*/ 252832 w 545135"/>
              <a:gd name="connsiteY14" fmla="*/ 196982 h 1789038"/>
              <a:gd name="connsiteX15" fmla="*/ 252832 w 545135"/>
              <a:gd name="connsiteY15" fmla="*/ 196982 h 1789038"/>
              <a:gd name="connsiteX16" fmla="*/ 303579 w 545135"/>
              <a:gd name="connsiteY16" fmla="*/ 167993 h 1789038"/>
              <a:gd name="connsiteX17" fmla="*/ 357434 w 545135"/>
              <a:gd name="connsiteY17" fmla="*/ 61614 h 1789038"/>
              <a:gd name="connsiteX18" fmla="*/ 351091 w 545135"/>
              <a:gd name="connsiteY18" fmla="*/ 2621 h 1789038"/>
              <a:gd name="connsiteX19" fmla="*/ 350077 w 545135"/>
              <a:gd name="connsiteY19" fmla="*/ 1986 h 1789038"/>
              <a:gd name="connsiteX20" fmla="*/ 349315 w 545135"/>
              <a:gd name="connsiteY20" fmla="*/ 3065 h 1789038"/>
              <a:gd name="connsiteX21" fmla="*/ 349315 w 545135"/>
              <a:gd name="connsiteY21" fmla="*/ 3065 h 1789038"/>
              <a:gd name="connsiteX22" fmla="*/ 348681 w 545135"/>
              <a:gd name="connsiteY22" fmla="*/ 60155 h 1789038"/>
              <a:gd name="connsiteX23" fmla="*/ 327303 w 545135"/>
              <a:gd name="connsiteY23" fmla="*/ 111664 h 1789038"/>
              <a:gd name="connsiteX24" fmla="*/ 291526 w 545135"/>
              <a:gd name="connsiteY24" fmla="*/ 153720 h 1789038"/>
              <a:gd name="connsiteX25" fmla="*/ 252641 w 545135"/>
              <a:gd name="connsiteY25" fmla="*/ 195079 h 1789038"/>
              <a:gd name="connsiteX26" fmla="*/ 240970 w 545135"/>
              <a:gd name="connsiteY26" fmla="*/ 161078 h 1789038"/>
              <a:gd name="connsiteX27" fmla="*/ 219402 w 545135"/>
              <a:gd name="connsiteY27" fmla="*/ 107540 h 1789038"/>
              <a:gd name="connsiteX28" fmla="*/ 174998 w 545135"/>
              <a:gd name="connsiteY28" fmla="*/ 1098 h 1789038"/>
              <a:gd name="connsiteX29" fmla="*/ 171510 w 545135"/>
              <a:gd name="connsiteY29" fmla="*/ -367 h 1789038"/>
              <a:gd name="connsiteX30" fmla="*/ 171510 w 545135"/>
              <a:gd name="connsiteY30" fmla="*/ -361 h 1789038"/>
              <a:gd name="connsiteX31" fmla="*/ 169924 w 545135"/>
              <a:gd name="connsiteY31" fmla="*/ 3382 h 1789038"/>
              <a:gd name="connsiteX32" fmla="*/ 169924 w 545135"/>
              <a:gd name="connsiteY32" fmla="*/ 3382 h 1789038"/>
              <a:gd name="connsiteX33" fmla="*/ 208873 w 545135"/>
              <a:gd name="connsiteY33" fmla="*/ 111854 h 1789038"/>
              <a:gd name="connsiteX34" fmla="*/ 225111 w 545135"/>
              <a:gd name="connsiteY34" fmla="*/ 158161 h 1789038"/>
              <a:gd name="connsiteX35" fmla="*/ 182928 w 545135"/>
              <a:gd name="connsiteY35" fmla="*/ 135515 h 1789038"/>
              <a:gd name="connsiteX36" fmla="*/ 137446 w 545135"/>
              <a:gd name="connsiteY36" fmla="*/ 107794 h 1789038"/>
              <a:gd name="connsiteX37" fmla="*/ 103192 w 545135"/>
              <a:gd name="connsiteY37" fmla="*/ 66182 h 1789038"/>
              <a:gd name="connsiteX38" fmla="*/ 87143 w 545135"/>
              <a:gd name="connsiteY38" fmla="*/ 12072 h 1789038"/>
              <a:gd name="connsiteX39" fmla="*/ 87143 w 545135"/>
              <a:gd name="connsiteY39" fmla="*/ 12072 h 1789038"/>
              <a:gd name="connsiteX40" fmla="*/ 86127 w 545135"/>
              <a:gd name="connsiteY40" fmla="*/ 11248 h 1789038"/>
              <a:gd name="connsiteX41" fmla="*/ 85366 w 545135"/>
              <a:gd name="connsiteY41" fmla="*/ 12263 h 1789038"/>
              <a:gd name="connsiteX42" fmla="*/ 127867 w 545135"/>
              <a:gd name="connsiteY42" fmla="*/ 120100 h 1789038"/>
              <a:gd name="connsiteX43" fmla="*/ 175125 w 545135"/>
              <a:gd name="connsiteY43" fmla="*/ 153593 h 1789038"/>
              <a:gd name="connsiteX44" fmla="*/ 226888 w 545135"/>
              <a:gd name="connsiteY44" fmla="*/ 163743 h 1789038"/>
              <a:gd name="connsiteX45" fmla="*/ 227839 w 545135"/>
              <a:gd name="connsiteY45" fmla="*/ 166534 h 1789038"/>
              <a:gd name="connsiteX46" fmla="*/ 243951 w 545135"/>
              <a:gd name="connsiteY46" fmla="*/ 221975 h 1789038"/>
              <a:gd name="connsiteX47" fmla="*/ 275097 w 545135"/>
              <a:gd name="connsiteY47" fmla="*/ 333048 h 1789038"/>
              <a:gd name="connsiteX48" fmla="*/ 301232 w 545135"/>
              <a:gd name="connsiteY48" fmla="*/ 445643 h 1789038"/>
              <a:gd name="connsiteX49" fmla="*/ 358893 w 545135"/>
              <a:gd name="connsiteY49" fmla="*/ 779306 h 1789038"/>
              <a:gd name="connsiteX50" fmla="*/ 275542 w 545135"/>
              <a:gd name="connsiteY50" fmla="*/ 768458 h 1789038"/>
              <a:gd name="connsiteX51" fmla="*/ 171383 w 545135"/>
              <a:gd name="connsiteY51" fmla="*/ 742704 h 1789038"/>
              <a:gd name="connsiteX52" fmla="*/ 76866 w 545135"/>
              <a:gd name="connsiteY52" fmla="*/ 690498 h 1789038"/>
              <a:gd name="connsiteX53" fmla="*/ 1507 w 545135"/>
              <a:gd name="connsiteY53" fmla="*/ 609810 h 1789038"/>
              <a:gd name="connsiteX54" fmla="*/ 238 w 545135"/>
              <a:gd name="connsiteY54" fmla="*/ 609798 h 1789038"/>
              <a:gd name="connsiteX55" fmla="*/ 238 w 545135"/>
              <a:gd name="connsiteY55" fmla="*/ 609810 h 1789038"/>
              <a:gd name="connsiteX56" fmla="*/ 238 w 545135"/>
              <a:gd name="connsiteY56" fmla="*/ 611142 h 1789038"/>
              <a:gd name="connsiteX57" fmla="*/ 71411 w 545135"/>
              <a:gd name="connsiteY57" fmla="*/ 698491 h 1789038"/>
              <a:gd name="connsiteX58" fmla="*/ 166182 w 545135"/>
              <a:gd name="connsiteY58" fmla="*/ 757484 h 1789038"/>
              <a:gd name="connsiteX59" fmla="*/ 272941 w 545135"/>
              <a:gd name="connsiteY59" fmla="*/ 787996 h 1789038"/>
              <a:gd name="connsiteX60" fmla="*/ 360289 w 545135"/>
              <a:gd name="connsiteY60" fmla="*/ 787996 h 1789038"/>
              <a:gd name="connsiteX61" fmla="*/ 372976 w 545135"/>
              <a:gd name="connsiteY61" fmla="*/ 903699 h 1789038"/>
              <a:gd name="connsiteX62" fmla="*/ 398666 w 545135"/>
              <a:gd name="connsiteY62" fmla="*/ 1367402 h 1789038"/>
              <a:gd name="connsiteX63" fmla="*/ 406659 w 545135"/>
              <a:gd name="connsiteY63" fmla="*/ 1609338 h 1789038"/>
              <a:gd name="connsiteX64" fmla="*/ 301042 w 545135"/>
              <a:gd name="connsiteY64" fmla="*/ 1596652 h 1789038"/>
              <a:gd name="connsiteX65" fmla="*/ 196884 w 545135"/>
              <a:gd name="connsiteY65" fmla="*/ 1570898 h 1789038"/>
              <a:gd name="connsiteX66" fmla="*/ 102367 w 545135"/>
              <a:gd name="connsiteY66" fmla="*/ 1518692 h 1789038"/>
              <a:gd name="connsiteX67" fmla="*/ 27007 w 545135"/>
              <a:gd name="connsiteY67" fmla="*/ 1438003 h 1789038"/>
              <a:gd name="connsiteX68" fmla="*/ 25739 w 545135"/>
              <a:gd name="connsiteY68" fmla="*/ 1437496 h 1789038"/>
              <a:gd name="connsiteX69" fmla="*/ 25294 w 545135"/>
              <a:gd name="connsiteY69" fmla="*/ 1438764 h 1789038"/>
              <a:gd name="connsiteX70" fmla="*/ 25485 w 545135"/>
              <a:gd name="connsiteY70" fmla="*/ 1439082 h 1789038"/>
              <a:gd name="connsiteX71" fmla="*/ 96658 w 545135"/>
              <a:gd name="connsiteY71" fmla="*/ 1526431 h 1789038"/>
              <a:gd name="connsiteX72" fmla="*/ 191428 w 545135"/>
              <a:gd name="connsiteY72" fmla="*/ 1585424 h 1789038"/>
              <a:gd name="connsiteX73" fmla="*/ 298187 w 545135"/>
              <a:gd name="connsiteY73" fmla="*/ 1615936 h 1789038"/>
              <a:gd name="connsiteX74" fmla="*/ 406723 w 545135"/>
              <a:gd name="connsiteY74" fmla="*/ 1612066 h 1789038"/>
              <a:gd name="connsiteX75" fmla="*/ 410656 w 545135"/>
              <a:gd name="connsiteY75" fmla="*/ 1788476 h 1789038"/>
              <a:gd name="connsiteX76" fmla="*/ 414842 w 545135"/>
              <a:gd name="connsiteY76" fmla="*/ 1788476 h 1789038"/>
              <a:gd name="connsiteX77" fmla="*/ 424231 w 545135"/>
              <a:gd name="connsiteY77" fmla="*/ 1788476 h 1789038"/>
              <a:gd name="connsiteX78" fmla="*/ 441168 w 545135"/>
              <a:gd name="connsiteY78" fmla="*/ 1649492 h 1789038"/>
              <a:gd name="connsiteX79" fmla="*/ 530736 w 545135"/>
              <a:gd name="connsiteY79" fmla="*/ 1637820 h 1789038"/>
              <a:gd name="connsiteX80" fmla="*/ 545136 w 545135"/>
              <a:gd name="connsiteY80" fmla="*/ 1632619 h 1789038"/>
              <a:gd name="connsiteX81" fmla="*/ 545136 w 545135"/>
              <a:gd name="connsiteY81" fmla="*/ 1611812 h 1789038"/>
              <a:gd name="connsiteX82" fmla="*/ 525661 w 545135"/>
              <a:gd name="connsiteY82" fmla="*/ 1619298 h 1789038"/>
              <a:gd name="connsiteX83" fmla="*/ 441357 w 545135"/>
              <a:gd name="connsiteY83" fmla="*/ 1642578 h 178903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</a:cxnLst>
            <a:rect l="l" t="t" r="r" b="b"/>
            <a:pathLst>
              <a:path w="545135" h="1789038">
                <a:moveTo>
                  <a:pt x="441357" y="1642578"/>
                </a:moveTo>
                <a:cubicBezTo>
                  <a:pt x="442563" y="1628368"/>
                  <a:pt x="443831" y="1614159"/>
                  <a:pt x="444783" y="1599887"/>
                </a:cubicBezTo>
                <a:cubicBezTo>
                  <a:pt x="448463" y="1560748"/>
                  <a:pt x="449033" y="1521546"/>
                  <a:pt x="451126" y="1482280"/>
                </a:cubicBezTo>
                <a:cubicBezTo>
                  <a:pt x="453220" y="1443015"/>
                  <a:pt x="452458" y="1403876"/>
                  <a:pt x="453220" y="1364611"/>
                </a:cubicBezTo>
                <a:cubicBezTo>
                  <a:pt x="453854" y="1207548"/>
                  <a:pt x="436156" y="1051564"/>
                  <a:pt x="416174" y="896722"/>
                </a:cubicBezTo>
                <a:cubicBezTo>
                  <a:pt x="409831" y="845975"/>
                  <a:pt x="402029" y="795228"/>
                  <a:pt x="393275" y="745242"/>
                </a:cubicBezTo>
                <a:cubicBezTo>
                  <a:pt x="424231" y="738023"/>
                  <a:pt x="453918" y="726199"/>
                  <a:pt x="481385" y="710162"/>
                </a:cubicBezTo>
                <a:cubicBezTo>
                  <a:pt x="504791" y="697051"/>
                  <a:pt x="526169" y="680621"/>
                  <a:pt x="544819" y="661382"/>
                </a:cubicBezTo>
                <a:cubicBezTo>
                  <a:pt x="544375" y="656181"/>
                  <a:pt x="544819" y="649203"/>
                  <a:pt x="544375" y="643367"/>
                </a:cubicBezTo>
                <a:cubicBezTo>
                  <a:pt x="522173" y="662613"/>
                  <a:pt x="498385" y="679987"/>
                  <a:pt x="473265" y="695319"/>
                </a:cubicBezTo>
                <a:cubicBezTo>
                  <a:pt x="447130" y="712357"/>
                  <a:pt x="420234" y="728070"/>
                  <a:pt x="392514" y="742387"/>
                </a:cubicBezTo>
                <a:cubicBezTo>
                  <a:pt x="374626" y="639941"/>
                  <a:pt x="352487" y="538510"/>
                  <a:pt x="327494" y="437904"/>
                </a:cubicBezTo>
                <a:lnTo>
                  <a:pt x="295777" y="326007"/>
                </a:lnTo>
                <a:cubicBezTo>
                  <a:pt x="285310" y="288771"/>
                  <a:pt x="271291" y="252677"/>
                  <a:pt x="259175" y="216012"/>
                </a:cubicBezTo>
                <a:lnTo>
                  <a:pt x="252832" y="196982"/>
                </a:lnTo>
                <a:cubicBezTo>
                  <a:pt x="252832" y="196982"/>
                  <a:pt x="252832" y="196982"/>
                  <a:pt x="252832" y="196982"/>
                </a:cubicBezTo>
                <a:cubicBezTo>
                  <a:pt x="271672" y="191153"/>
                  <a:pt x="288990" y="181257"/>
                  <a:pt x="303579" y="167993"/>
                </a:cubicBezTo>
                <a:cubicBezTo>
                  <a:pt x="333203" y="139740"/>
                  <a:pt x="352170" y="102193"/>
                  <a:pt x="357434" y="61614"/>
                </a:cubicBezTo>
                <a:cubicBezTo>
                  <a:pt x="359147" y="41721"/>
                  <a:pt x="356991" y="21689"/>
                  <a:pt x="351091" y="2621"/>
                </a:cubicBezTo>
                <a:cubicBezTo>
                  <a:pt x="350964" y="2177"/>
                  <a:pt x="350520" y="1904"/>
                  <a:pt x="350077" y="1986"/>
                </a:cubicBezTo>
                <a:cubicBezTo>
                  <a:pt x="349569" y="2107"/>
                  <a:pt x="349252" y="2570"/>
                  <a:pt x="349315" y="3065"/>
                </a:cubicBezTo>
                <a:lnTo>
                  <a:pt x="349315" y="3065"/>
                </a:lnTo>
                <a:cubicBezTo>
                  <a:pt x="352740" y="21962"/>
                  <a:pt x="352550" y="41341"/>
                  <a:pt x="348681" y="60155"/>
                </a:cubicBezTo>
                <a:cubicBezTo>
                  <a:pt x="344748" y="78488"/>
                  <a:pt x="337516" y="95938"/>
                  <a:pt x="327303" y="111664"/>
                </a:cubicBezTo>
                <a:cubicBezTo>
                  <a:pt x="316393" y="126520"/>
                  <a:pt x="304467" y="140577"/>
                  <a:pt x="291526" y="153720"/>
                </a:cubicBezTo>
                <a:cubicBezTo>
                  <a:pt x="278840" y="167485"/>
                  <a:pt x="266153" y="180807"/>
                  <a:pt x="252641" y="195079"/>
                </a:cubicBezTo>
                <a:lnTo>
                  <a:pt x="240970" y="161078"/>
                </a:lnTo>
                <a:cubicBezTo>
                  <a:pt x="234626" y="142873"/>
                  <a:pt x="226507" y="125429"/>
                  <a:pt x="219402" y="107540"/>
                </a:cubicBezTo>
                <a:lnTo>
                  <a:pt x="174998" y="1098"/>
                </a:lnTo>
                <a:cubicBezTo>
                  <a:pt x="174428" y="-266"/>
                  <a:pt x="172905" y="-919"/>
                  <a:pt x="171510" y="-367"/>
                </a:cubicBezTo>
                <a:cubicBezTo>
                  <a:pt x="171510" y="-367"/>
                  <a:pt x="171510" y="-361"/>
                  <a:pt x="171510" y="-361"/>
                </a:cubicBezTo>
                <a:cubicBezTo>
                  <a:pt x="170051" y="255"/>
                  <a:pt x="169353" y="1910"/>
                  <a:pt x="169924" y="3382"/>
                </a:cubicBezTo>
                <a:lnTo>
                  <a:pt x="169924" y="3382"/>
                </a:lnTo>
                <a:lnTo>
                  <a:pt x="208873" y="111854"/>
                </a:lnTo>
                <a:cubicBezTo>
                  <a:pt x="214201" y="127332"/>
                  <a:pt x="220101" y="142556"/>
                  <a:pt x="225111" y="158161"/>
                </a:cubicBezTo>
                <a:cubicBezTo>
                  <a:pt x="210586" y="150485"/>
                  <a:pt x="196503" y="143254"/>
                  <a:pt x="182928" y="135515"/>
                </a:cubicBezTo>
                <a:cubicBezTo>
                  <a:pt x="167069" y="127440"/>
                  <a:pt x="151909" y="118172"/>
                  <a:pt x="137446" y="107794"/>
                </a:cubicBezTo>
                <a:cubicBezTo>
                  <a:pt x="123427" y="96300"/>
                  <a:pt x="111755" y="82160"/>
                  <a:pt x="103192" y="66182"/>
                </a:cubicBezTo>
                <a:cubicBezTo>
                  <a:pt x="94374" y="49359"/>
                  <a:pt x="88919" y="30982"/>
                  <a:pt x="87143" y="12072"/>
                </a:cubicBezTo>
                <a:lnTo>
                  <a:pt x="87143" y="12072"/>
                </a:lnTo>
                <a:cubicBezTo>
                  <a:pt x="87079" y="11571"/>
                  <a:pt x="86635" y="11210"/>
                  <a:pt x="86127" y="11248"/>
                </a:cubicBezTo>
                <a:cubicBezTo>
                  <a:pt x="85684" y="11368"/>
                  <a:pt x="85366" y="11787"/>
                  <a:pt x="85366" y="12263"/>
                </a:cubicBezTo>
                <a:cubicBezTo>
                  <a:pt x="83337" y="52651"/>
                  <a:pt x="98814" y="91949"/>
                  <a:pt x="127867" y="120100"/>
                </a:cubicBezTo>
                <a:cubicBezTo>
                  <a:pt x="141252" y="134272"/>
                  <a:pt x="157301" y="145658"/>
                  <a:pt x="175125" y="153593"/>
                </a:cubicBezTo>
                <a:cubicBezTo>
                  <a:pt x="191492" y="160495"/>
                  <a:pt x="209126" y="163946"/>
                  <a:pt x="226888" y="163743"/>
                </a:cubicBezTo>
                <a:cubicBezTo>
                  <a:pt x="226888" y="164694"/>
                  <a:pt x="227585" y="165582"/>
                  <a:pt x="227839" y="166534"/>
                </a:cubicBezTo>
                <a:lnTo>
                  <a:pt x="243951" y="221975"/>
                </a:lnTo>
                <a:cubicBezTo>
                  <a:pt x="254227" y="259084"/>
                  <a:pt x="266407" y="295495"/>
                  <a:pt x="275097" y="333048"/>
                </a:cubicBezTo>
                <a:lnTo>
                  <a:pt x="301232" y="445643"/>
                </a:lnTo>
                <a:cubicBezTo>
                  <a:pt x="324513" y="555955"/>
                  <a:pt x="344431" y="667218"/>
                  <a:pt x="358893" y="779306"/>
                </a:cubicBezTo>
                <a:cubicBezTo>
                  <a:pt x="330792" y="776768"/>
                  <a:pt x="302945" y="773470"/>
                  <a:pt x="275542" y="768458"/>
                </a:cubicBezTo>
                <a:cubicBezTo>
                  <a:pt x="240145" y="762762"/>
                  <a:pt x="205320" y="754148"/>
                  <a:pt x="171383" y="742704"/>
                </a:cubicBezTo>
                <a:cubicBezTo>
                  <a:pt x="137383" y="730271"/>
                  <a:pt x="105475" y="712662"/>
                  <a:pt x="76866" y="690498"/>
                </a:cubicBezTo>
                <a:cubicBezTo>
                  <a:pt x="47116" y="669184"/>
                  <a:pt x="23392" y="640132"/>
                  <a:pt x="1507" y="609810"/>
                </a:cubicBezTo>
                <a:cubicBezTo>
                  <a:pt x="1190" y="609461"/>
                  <a:pt x="619" y="609455"/>
                  <a:pt x="238" y="609798"/>
                </a:cubicBezTo>
                <a:cubicBezTo>
                  <a:pt x="238" y="609804"/>
                  <a:pt x="238" y="609804"/>
                  <a:pt x="238" y="609810"/>
                </a:cubicBezTo>
                <a:cubicBezTo>
                  <a:pt x="-79" y="610203"/>
                  <a:pt x="-79" y="610749"/>
                  <a:pt x="238" y="611142"/>
                </a:cubicBezTo>
                <a:cubicBezTo>
                  <a:pt x="20157" y="642859"/>
                  <a:pt x="42422" y="674576"/>
                  <a:pt x="71411" y="698491"/>
                </a:cubicBezTo>
                <a:cubicBezTo>
                  <a:pt x="99829" y="722881"/>
                  <a:pt x="131737" y="742774"/>
                  <a:pt x="166182" y="757484"/>
                </a:cubicBezTo>
                <a:cubicBezTo>
                  <a:pt x="200055" y="772816"/>
                  <a:pt x="236022" y="783099"/>
                  <a:pt x="272941" y="787996"/>
                </a:cubicBezTo>
                <a:cubicBezTo>
                  <a:pt x="301930" y="791453"/>
                  <a:pt x="331300" y="791453"/>
                  <a:pt x="360289" y="787996"/>
                </a:cubicBezTo>
                <a:cubicBezTo>
                  <a:pt x="365110" y="826437"/>
                  <a:pt x="369360" y="865005"/>
                  <a:pt x="372976" y="903699"/>
                </a:cubicBezTo>
                <a:cubicBezTo>
                  <a:pt x="388010" y="1057781"/>
                  <a:pt x="391372" y="1212750"/>
                  <a:pt x="398666" y="1367402"/>
                </a:cubicBezTo>
                <a:cubicBezTo>
                  <a:pt x="402156" y="1447963"/>
                  <a:pt x="404630" y="1528524"/>
                  <a:pt x="406659" y="1609338"/>
                </a:cubicBezTo>
                <a:cubicBezTo>
                  <a:pt x="371263" y="1607055"/>
                  <a:pt x="335994" y="1602804"/>
                  <a:pt x="301042" y="1596652"/>
                </a:cubicBezTo>
                <a:cubicBezTo>
                  <a:pt x="265646" y="1590942"/>
                  <a:pt x="230821" y="1582379"/>
                  <a:pt x="196884" y="1570898"/>
                </a:cubicBezTo>
                <a:cubicBezTo>
                  <a:pt x="162883" y="1558464"/>
                  <a:pt x="130976" y="1540830"/>
                  <a:pt x="102367" y="1518692"/>
                </a:cubicBezTo>
                <a:cubicBezTo>
                  <a:pt x="72617" y="1497377"/>
                  <a:pt x="48892" y="1468325"/>
                  <a:pt x="27007" y="1438003"/>
                </a:cubicBezTo>
                <a:cubicBezTo>
                  <a:pt x="26817" y="1437496"/>
                  <a:pt x="26246" y="1437306"/>
                  <a:pt x="25739" y="1437496"/>
                </a:cubicBezTo>
                <a:cubicBezTo>
                  <a:pt x="25294" y="1437750"/>
                  <a:pt x="25041" y="1438321"/>
                  <a:pt x="25294" y="1438764"/>
                </a:cubicBezTo>
                <a:cubicBezTo>
                  <a:pt x="25294" y="1438891"/>
                  <a:pt x="25421" y="1439018"/>
                  <a:pt x="25485" y="1439082"/>
                </a:cubicBezTo>
                <a:cubicBezTo>
                  <a:pt x="45403" y="1470799"/>
                  <a:pt x="67669" y="1502516"/>
                  <a:pt x="96658" y="1526431"/>
                </a:cubicBezTo>
                <a:cubicBezTo>
                  <a:pt x="125076" y="1550789"/>
                  <a:pt x="156983" y="1570707"/>
                  <a:pt x="191428" y="1585424"/>
                </a:cubicBezTo>
                <a:cubicBezTo>
                  <a:pt x="225302" y="1600775"/>
                  <a:pt x="261269" y="1611051"/>
                  <a:pt x="298187" y="1615936"/>
                </a:cubicBezTo>
                <a:cubicBezTo>
                  <a:pt x="334344" y="1620439"/>
                  <a:pt x="371009" y="1619107"/>
                  <a:pt x="406723" y="1612066"/>
                </a:cubicBezTo>
                <a:cubicBezTo>
                  <a:pt x="408182" y="1671504"/>
                  <a:pt x="409640" y="1728785"/>
                  <a:pt x="410656" y="1788476"/>
                </a:cubicBezTo>
                <a:cubicBezTo>
                  <a:pt x="411925" y="1788476"/>
                  <a:pt x="413511" y="1788476"/>
                  <a:pt x="414842" y="1788476"/>
                </a:cubicBezTo>
                <a:lnTo>
                  <a:pt x="424231" y="1788476"/>
                </a:lnTo>
                <a:cubicBezTo>
                  <a:pt x="431653" y="1741218"/>
                  <a:pt x="436917" y="1697068"/>
                  <a:pt x="441168" y="1649492"/>
                </a:cubicBezTo>
                <a:cubicBezTo>
                  <a:pt x="471489" y="1650570"/>
                  <a:pt x="501747" y="1646637"/>
                  <a:pt x="530736" y="1637820"/>
                </a:cubicBezTo>
                <a:cubicBezTo>
                  <a:pt x="537080" y="1636045"/>
                  <a:pt x="539236" y="1634775"/>
                  <a:pt x="545136" y="1632619"/>
                </a:cubicBezTo>
                <a:lnTo>
                  <a:pt x="545136" y="1611812"/>
                </a:lnTo>
                <a:cubicBezTo>
                  <a:pt x="537333" y="1614857"/>
                  <a:pt x="533464" y="1616379"/>
                  <a:pt x="525661" y="1619298"/>
                </a:cubicBezTo>
                <a:cubicBezTo>
                  <a:pt x="498195" y="1629257"/>
                  <a:pt x="470030" y="1637059"/>
                  <a:pt x="441357" y="1642578"/>
                </a:cubicBezTo>
                <a:close/>
              </a:path>
            </a:pathLst>
          </a:custGeom>
          <a:solidFill>
            <a:schemeClr val="accent4">
              <a:lumMod val="40000"/>
              <a:lumOff val="60000"/>
            </a:schemeClr>
          </a:solidFill>
          <a:ln w="6343" cap="flat">
            <a:noFill/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38" name="副标题"/>
          <p:cNvSpPr txBox="1">
            <a:spLocks noGrp="1"/>
          </p:cNvSpPr>
          <p:nvPr>
            <p:ph type="body" idx="6" hasCustomPrompt="1"/>
            <p:custDataLst>
              <p:tags r:id="rId93"/>
            </p:custDataLst>
          </p:nvPr>
        </p:nvSpPr>
        <p:spPr>
          <a:xfrm>
            <a:off x="1788795" y="3745865"/>
            <a:ext cx="8682355" cy="62928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400" b="1" i="0" u="none" strike="noStrike" kern="0" cap="none" spc="0" normalizeH="0" baseline="0" noProof="1">
                <a:solidFill>
                  <a:schemeClr val="accent2"/>
                </a:solidFill>
                <a:latin typeface="+mj-ea"/>
                <a:ea typeface="+mj-ea"/>
                <a:cs typeface="黑体" panose="02010609060101010101" charset="-122"/>
                <a:sym typeface="+mn-ea"/>
              </a:defRPr>
            </a:lvl1pPr>
          </a:lstStyle>
          <a:p>
            <a:pPr lvl="0" algn="ctr"/>
            <a:r>
              <a:rPr>
                <a:sym typeface="+mn-ea"/>
              </a:rPr>
              <a:t>单击此处编辑母版副标题样式</a:t>
            </a:r>
          </a:p>
        </p:txBody>
      </p:sp>
      <p:sp>
        <p:nvSpPr>
          <p:cNvPr id="1048940" name="标题"/>
          <p:cNvSpPr txBox="1">
            <a:spLocks noGrp="1"/>
          </p:cNvSpPr>
          <p:nvPr>
            <p:ph type="title" idx="5"/>
            <p:custDataLst>
              <p:tags r:id="rId94"/>
            </p:custDataLst>
          </p:nvPr>
        </p:nvSpPr>
        <p:spPr>
          <a:xfrm>
            <a:off x="1318260" y="1979295"/>
            <a:ext cx="9824085" cy="1522730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6000" b="1" i="0" u="none" strike="noStrike" kern="0" cap="none" spc="300" normalizeH="0" baseline="0" noProof="1">
                <a:solidFill>
                  <a:schemeClr val="accent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 algn="ctr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1048942" name="圆角矩形 99"/>
          <p:cNvSpPr/>
          <p:nvPr>
            <p:custDataLst>
              <p:tags r:id="rId95"/>
            </p:custDataLst>
          </p:nvPr>
        </p:nvSpPr>
        <p:spPr>
          <a:xfrm>
            <a:off x="4751070" y="4490720"/>
            <a:ext cx="2757805" cy="521970"/>
          </a:xfrm>
          <a:prstGeom prst="roundRect">
            <a:avLst>
              <a:gd name="adj" fmla="val 50000"/>
            </a:avLst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44" name="署名"/>
          <p:cNvSpPr txBox="1">
            <a:spLocks noGrp="1"/>
          </p:cNvSpPr>
          <p:nvPr>
            <p:ph type="body" idx="3" hasCustomPrompt="1"/>
            <p:custDataLst>
              <p:tags r:id="rId96"/>
            </p:custDataLst>
          </p:nvPr>
        </p:nvSpPr>
        <p:spPr>
          <a:xfrm>
            <a:off x="5320030" y="4443095"/>
            <a:ext cx="1619885" cy="53086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lvl1pPr marL="0" marR="0" algn="ctr" defTabSz="914400" rtl="0" eaLnBrk="1" fontAlgn="auto" latinLnBrk="0" hangingPunct="1">
              <a:lnSpc>
                <a:spcPct val="150000"/>
              </a:lnSpc>
              <a:buClrTx/>
              <a:buSzTx/>
              <a:buFontTx/>
              <a:buNone/>
              <a:defRPr kumimoji="0" lang="zh-CN" altLang="en-US" sz="2400" b="1" i="0" u="none" strike="noStrike" kern="1200" cap="none" spc="0" normalizeH="0" baseline="0" noProof="1">
                <a:solidFill>
                  <a:schemeClr val="accent3"/>
                </a:solidFill>
                <a:latin typeface="+mj-ea"/>
                <a:ea typeface="+mj-ea"/>
                <a:cs typeface="黑体" panose="02010609060101010101" charset="-122"/>
                <a:sym typeface="+mn-ea"/>
              </a:defRPr>
            </a:lvl1pPr>
          </a:lstStyle>
          <a:p>
            <a:pPr lvl="0" algn="ctr">
              <a:lnSpc>
                <a:spcPct val="150000"/>
              </a:lnSpc>
            </a:pPr>
            <a:r>
              <a:rPr>
                <a:sym typeface="+mn-ea"/>
              </a:rPr>
              <a:t>编辑文本</a:t>
            </a:r>
          </a:p>
        </p:txBody>
      </p:sp>
      <p:sp>
        <p:nvSpPr>
          <p:cNvPr id="1048946" name="椭圆 7"/>
          <p:cNvSpPr/>
          <p:nvPr>
            <p:custDataLst>
              <p:tags r:id="rId97"/>
            </p:custDataLst>
          </p:nvPr>
        </p:nvSpPr>
        <p:spPr>
          <a:xfrm>
            <a:off x="302260" y="491490"/>
            <a:ext cx="315595" cy="315595"/>
          </a:xfrm>
          <a:prstGeom prst="ellipse">
            <a:avLst/>
          </a:prstGeom>
          <a:solidFill>
            <a:schemeClr val="accent5"/>
          </a:solidFill>
          <a:ln>
            <a:solidFill>
              <a:schemeClr val="accent4"/>
            </a:solidFill>
            <a:prstDash val="solid"/>
          </a:ln>
          <a:effectLst>
            <a:outerShdw blurRad="203200" dist="101600" dir="8100000" algn="tr" rotWithShape="0">
              <a:schemeClr val="accent6">
                <a:lumMod val="50000"/>
                <a:lumOff val="50000"/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5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48" name="椭圆 22"/>
          <p:cNvSpPr/>
          <p:nvPr>
            <p:custDataLst>
              <p:tags r:id="rId98"/>
            </p:custDataLst>
          </p:nvPr>
        </p:nvSpPr>
        <p:spPr>
          <a:xfrm rot="2573124">
            <a:off x="219710" y="589915"/>
            <a:ext cx="481330" cy="130175"/>
          </a:xfrm>
          <a:custGeom>
            <a:gdLst>
              <a:gd name="connsiteX0" fmla="*/ 0 w 480575"/>
              <a:gd name="connsiteY0" fmla="*/ 63850 h 127700"/>
              <a:gd name="connsiteX1" fmla="*/ 240288 w 480575"/>
              <a:gd name="connsiteY1" fmla="*/ 0 h 127700"/>
              <a:gd name="connsiteX2" fmla="*/ 480576 w 480575"/>
              <a:gd name="connsiteY2" fmla="*/ 63850 h 127700"/>
              <a:gd name="connsiteX3" fmla="*/ 240288 w 480575"/>
              <a:gd name="connsiteY3" fmla="*/ 127700 h 127700"/>
              <a:gd name="connsiteX4" fmla="*/ 0 w 480575"/>
              <a:gd name="connsiteY4" fmla="*/ 63850 h 127700"/>
              <a:gd name="connsiteX0-1" fmla="*/ 4456 w 485032"/>
              <a:gd name="connsiteY0-2" fmla="*/ 67336 h 131186"/>
              <a:gd name="connsiteX1-3" fmla="*/ 100088 w 485032"/>
              <a:gd name="connsiteY1-4" fmla="*/ 14663 h 131186"/>
              <a:gd name="connsiteX2-5" fmla="*/ 244744 w 485032"/>
              <a:gd name="connsiteY2-6" fmla="*/ 3486 h 131186"/>
              <a:gd name="connsiteX3-7" fmla="*/ 485032 w 485032"/>
              <a:gd name="connsiteY3-8" fmla="*/ 67336 h 131186"/>
              <a:gd name="connsiteX4-9" fmla="*/ 244744 w 485032"/>
              <a:gd name="connsiteY4-10" fmla="*/ 131186 h 131186"/>
              <a:gd name="connsiteX5" fmla="*/ 4456 w 485032"/>
              <a:gd name="connsiteY5" fmla="*/ 67336 h 131186"/>
              <a:gd name="connsiteX0-11" fmla="*/ 4456 w 489651"/>
              <a:gd name="connsiteY0-12" fmla="*/ 64506 h 128356"/>
              <a:gd name="connsiteX1-13" fmla="*/ 100088 w 489651"/>
              <a:gd name="connsiteY1-14" fmla="*/ 11833 h 128356"/>
              <a:gd name="connsiteX2-15" fmla="*/ 244744 w 489651"/>
              <a:gd name="connsiteY2-16" fmla="*/ 656 h 128356"/>
              <a:gd name="connsiteX3-17" fmla="*/ 391125 w 489651"/>
              <a:gd name="connsiteY3-18" fmla="*/ 24264 h 128356"/>
              <a:gd name="connsiteX4-19" fmla="*/ 485032 w 489651"/>
              <a:gd name="connsiteY4-20" fmla="*/ 64506 h 128356"/>
              <a:gd name="connsiteX5-21" fmla="*/ 244744 w 489651"/>
              <a:gd name="connsiteY5-22" fmla="*/ 128356 h 128356"/>
              <a:gd name="connsiteX6" fmla="*/ 4456 w 489651"/>
              <a:gd name="connsiteY6" fmla="*/ 64506 h 128356"/>
              <a:gd name="connsiteX0-23" fmla="*/ 244744 w 489651"/>
              <a:gd name="connsiteY0-24" fmla="*/ 0 h 127700"/>
              <a:gd name="connsiteX1-25" fmla="*/ 391125 w 489651"/>
              <a:gd name="connsiteY1-26" fmla="*/ 23608 h 127700"/>
              <a:gd name="connsiteX2-27" fmla="*/ 485032 w 489651"/>
              <a:gd name="connsiteY2-28" fmla="*/ 63850 h 127700"/>
              <a:gd name="connsiteX3-29" fmla="*/ 244744 w 489651"/>
              <a:gd name="connsiteY3-30" fmla="*/ 127700 h 127700"/>
              <a:gd name="connsiteX4-31" fmla="*/ 4456 w 489651"/>
              <a:gd name="connsiteY4-32" fmla="*/ 63850 h 127700"/>
              <a:gd name="connsiteX5-33" fmla="*/ 100088 w 489651"/>
              <a:gd name="connsiteY5-34" fmla="*/ 11177 h 127700"/>
              <a:gd name="connsiteX6-35" fmla="*/ 336184 w 489651"/>
              <a:gd name="connsiteY6-36" fmla="*/ 91440 h 127700"/>
              <a:gd name="connsiteX0-37" fmla="*/ 244744 w 489651"/>
              <a:gd name="connsiteY0-38" fmla="*/ 0 h 127700"/>
              <a:gd name="connsiteX1-39" fmla="*/ 391125 w 489651"/>
              <a:gd name="connsiteY1-40" fmla="*/ 23608 h 127700"/>
              <a:gd name="connsiteX2-41" fmla="*/ 485032 w 489651"/>
              <a:gd name="connsiteY2-42" fmla="*/ 63850 h 127700"/>
              <a:gd name="connsiteX3-43" fmla="*/ 244744 w 489651"/>
              <a:gd name="connsiteY3-44" fmla="*/ 127700 h 127700"/>
              <a:gd name="connsiteX4-45" fmla="*/ 4456 w 489651"/>
              <a:gd name="connsiteY4-46" fmla="*/ 63850 h 127700"/>
              <a:gd name="connsiteX5-47" fmla="*/ 100088 w 489651"/>
              <a:gd name="connsiteY5-48" fmla="*/ 11177 h 127700"/>
              <a:gd name="connsiteX0-49" fmla="*/ 391125 w 489651"/>
              <a:gd name="connsiteY0-50" fmla="*/ 12431 h 116523"/>
              <a:gd name="connsiteX1-51" fmla="*/ 485032 w 489651"/>
              <a:gd name="connsiteY1-52" fmla="*/ 52673 h 116523"/>
              <a:gd name="connsiteX2-53" fmla="*/ 244744 w 489651"/>
              <a:gd name="connsiteY2-54" fmla="*/ 116523 h 116523"/>
              <a:gd name="connsiteX3-55" fmla="*/ 4456 w 489651"/>
              <a:gd name="connsiteY3-56" fmla="*/ 52673 h 116523"/>
              <a:gd name="connsiteX4-57" fmla="*/ 100088 w 489651"/>
              <a:gd name="connsiteY4-58" fmla="*/ 0 h 116523"/>
              <a:gd name="connsiteX0-59" fmla="*/ 391125 w 489651"/>
              <a:gd name="connsiteY0-60" fmla="*/ 12431 h 116523"/>
              <a:gd name="connsiteX1-61" fmla="*/ 485032 w 489651"/>
              <a:gd name="connsiteY1-62" fmla="*/ 52673 h 116523"/>
              <a:gd name="connsiteX2-63" fmla="*/ 244744 w 489651"/>
              <a:gd name="connsiteY2-64" fmla="*/ 116523 h 116523"/>
              <a:gd name="connsiteX3-65" fmla="*/ 4456 w 489651"/>
              <a:gd name="connsiteY3-66" fmla="*/ 52673 h 116523"/>
              <a:gd name="connsiteX4-67" fmla="*/ 100088 w 489651"/>
              <a:gd name="connsiteY4-68" fmla="*/ 0 h 116523"/>
              <a:gd name="connsiteX0-69" fmla="*/ 391125 w 485526"/>
              <a:gd name="connsiteY0-70" fmla="*/ 12431 h 116523"/>
              <a:gd name="connsiteX1-71" fmla="*/ 485032 w 485526"/>
              <a:gd name="connsiteY1-72" fmla="*/ 52673 h 116523"/>
              <a:gd name="connsiteX2-73" fmla="*/ 244744 w 485526"/>
              <a:gd name="connsiteY2-74" fmla="*/ 116523 h 116523"/>
              <a:gd name="connsiteX3-75" fmla="*/ 4456 w 485526"/>
              <a:gd name="connsiteY3-76" fmla="*/ 52673 h 116523"/>
              <a:gd name="connsiteX4-77" fmla="*/ 100088 w 485526"/>
              <a:gd name="connsiteY4-78" fmla="*/ 0 h 116523"/>
              <a:gd name="connsiteX0-79" fmla="*/ 391125 w 486355"/>
              <a:gd name="connsiteY0-80" fmla="*/ 12431 h 116523"/>
              <a:gd name="connsiteX1-81" fmla="*/ 485032 w 486355"/>
              <a:gd name="connsiteY1-82" fmla="*/ 52673 h 116523"/>
              <a:gd name="connsiteX2-83" fmla="*/ 244744 w 486355"/>
              <a:gd name="connsiteY2-84" fmla="*/ 116523 h 116523"/>
              <a:gd name="connsiteX3-85" fmla="*/ 4456 w 486355"/>
              <a:gd name="connsiteY3-86" fmla="*/ 52673 h 116523"/>
              <a:gd name="connsiteX4-87" fmla="*/ 100088 w 486355"/>
              <a:gd name="connsiteY4-88" fmla="*/ 0 h 116523"/>
              <a:gd name="connsiteX0-89" fmla="*/ 391125 w 486355"/>
              <a:gd name="connsiteY0-90" fmla="*/ 12431 h 116523"/>
              <a:gd name="connsiteX1-91" fmla="*/ 485032 w 486355"/>
              <a:gd name="connsiteY1-92" fmla="*/ 52673 h 116523"/>
              <a:gd name="connsiteX2-93" fmla="*/ 244744 w 486355"/>
              <a:gd name="connsiteY2-94" fmla="*/ 116523 h 116523"/>
              <a:gd name="connsiteX3-95" fmla="*/ 4456 w 486355"/>
              <a:gd name="connsiteY3-96" fmla="*/ 52673 h 116523"/>
              <a:gd name="connsiteX4-97" fmla="*/ 100088 w 486355"/>
              <a:gd name="connsiteY4-98" fmla="*/ 0 h 116523"/>
              <a:gd name="connsiteX0-99" fmla="*/ 388055 w 483285"/>
              <a:gd name="connsiteY0-100" fmla="*/ 12431 h 116523"/>
              <a:gd name="connsiteX1-101" fmla="*/ 481962 w 483285"/>
              <a:gd name="connsiteY1-102" fmla="*/ 52673 h 116523"/>
              <a:gd name="connsiteX2-103" fmla="*/ 241674 w 483285"/>
              <a:gd name="connsiteY2-104" fmla="*/ 116523 h 116523"/>
              <a:gd name="connsiteX3-105" fmla="*/ 1386 w 483285"/>
              <a:gd name="connsiteY3-106" fmla="*/ 52673 h 116523"/>
              <a:gd name="connsiteX4-107" fmla="*/ 97018 w 483285"/>
              <a:gd name="connsiteY4-108" fmla="*/ 0 h 116523"/>
              <a:gd name="connsiteX0-109" fmla="*/ 386951 w 482181"/>
              <a:gd name="connsiteY0-110" fmla="*/ 12431 h 116523"/>
              <a:gd name="connsiteX1-111" fmla="*/ 480858 w 482181"/>
              <a:gd name="connsiteY1-112" fmla="*/ 52673 h 116523"/>
              <a:gd name="connsiteX2-113" fmla="*/ 240570 w 482181"/>
              <a:gd name="connsiteY2-114" fmla="*/ 116523 h 116523"/>
              <a:gd name="connsiteX3-115" fmla="*/ 282 w 482181"/>
              <a:gd name="connsiteY3-116" fmla="*/ 52673 h 116523"/>
              <a:gd name="connsiteX4-117" fmla="*/ 95914 w 482181"/>
              <a:gd name="connsiteY4-118" fmla="*/ 0 h 116523"/>
              <a:gd name="connsiteX0-119" fmla="*/ 390945 w 489657"/>
              <a:gd name="connsiteY0-120" fmla="*/ 12431 h 126495"/>
              <a:gd name="connsiteX1-121" fmla="*/ 484852 w 489657"/>
              <a:gd name="connsiteY1-122" fmla="*/ 52673 h 126495"/>
              <a:gd name="connsiteX2-123" fmla="*/ 240826 w 489657"/>
              <a:gd name="connsiteY2-124" fmla="*/ 126495 h 126495"/>
              <a:gd name="connsiteX3-125" fmla="*/ 4276 w 489657"/>
              <a:gd name="connsiteY3-126" fmla="*/ 52673 h 126495"/>
              <a:gd name="connsiteX4-127" fmla="*/ 99908 w 489657"/>
              <a:gd name="connsiteY4-128" fmla="*/ 0 h 126495"/>
              <a:gd name="connsiteX0-129" fmla="*/ 390940 w 489658"/>
              <a:gd name="connsiteY0-130" fmla="*/ 12431 h 129860"/>
              <a:gd name="connsiteX1-131" fmla="*/ 484847 w 489658"/>
              <a:gd name="connsiteY1-132" fmla="*/ 52673 h 129860"/>
              <a:gd name="connsiteX2-133" fmla="*/ 240696 w 489658"/>
              <a:gd name="connsiteY2-134" fmla="*/ 129860 h 129860"/>
              <a:gd name="connsiteX3-135" fmla="*/ 4271 w 489658"/>
              <a:gd name="connsiteY3-136" fmla="*/ 52673 h 129860"/>
              <a:gd name="connsiteX4-137" fmla="*/ 99903 w 489658"/>
              <a:gd name="connsiteY4-138" fmla="*/ 0 h 129860"/>
              <a:gd name="connsiteX0-139" fmla="*/ 386757 w 485475"/>
              <a:gd name="connsiteY0-140" fmla="*/ 12431 h 129860"/>
              <a:gd name="connsiteX1-141" fmla="*/ 480664 w 485475"/>
              <a:gd name="connsiteY1-142" fmla="*/ 52673 h 129860"/>
              <a:gd name="connsiteX2-143" fmla="*/ 236513 w 485475"/>
              <a:gd name="connsiteY2-144" fmla="*/ 129860 h 129860"/>
              <a:gd name="connsiteX3-145" fmla="*/ 88 w 485475"/>
              <a:gd name="connsiteY3-146" fmla="*/ 52673 h 129860"/>
              <a:gd name="connsiteX4-147" fmla="*/ 95720 w 485475"/>
              <a:gd name="connsiteY4-148" fmla="*/ 0 h 129860"/>
              <a:gd name="connsiteX0-149" fmla="*/ 386781 w 485499"/>
              <a:gd name="connsiteY0-150" fmla="*/ 12431 h 129860"/>
              <a:gd name="connsiteX1-151" fmla="*/ 480688 w 485499"/>
              <a:gd name="connsiteY1-152" fmla="*/ 52673 h 129860"/>
              <a:gd name="connsiteX2-153" fmla="*/ 236537 w 485499"/>
              <a:gd name="connsiteY2-154" fmla="*/ 129860 h 129860"/>
              <a:gd name="connsiteX3-155" fmla="*/ 112 w 485499"/>
              <a:gd name="connsiteY3-156" fmla="*/ 52673 h 129860"/>
              <a:gd name="connsiteX4-157" fmla="*/ 95744 w 485499"/>
              <a:gd name="connsiteY4-158" fmla="*/ 0 h 129860"/>
              <a:gd name="connsiteX0-159" fmla="*/ 386781 w 481273"/>
              <a:gd name="connsiteY0-160" fmla="*/ 12431 h 129860"/>
              <a:gd name="connsiteX1-161" fmla="*/ 480688 w 481273"/>
              <a:gd name="connsiteY1-162" fmla="*/ 52673 h 129860"/>
              <a:gd name="connsiteX2-163" fmla="*/ 236537 w 481273"/>
              <a:gd name="connsiteY2-164" fmla="*/ 129860 h 129860"/>
              <a:gd name="connsiteX3-165" fmla="*/ 112 w 481273"/>
              <a:gd name="connsiteY3-166" fmla="*/ 52673 h 129860"/>
              <a:gd name="connsiteX4-167" fmla="*/ 95744 w 481273"/>
              <a:gd name="connsiteY4-168" fmla="*/ 0 h 129860"/>
              <a:gd name="connsiteX0-169" fmla="*/ 386781 w 480860"/>
              <a:gd name="connsiteY0-170" fmla="*/ 12431 h 129860"/>
              <a:gd name="connsiteX1-171" fmla="*/ 480688 w 480860"/>
              <a:gd name="connsiteY1-172" fmla="*/ 52673 h 129860"/>
              <a:gd name="connsiteX2-173" fmla="*/ 236537 w 480860"/>
              <a:gd name="connsiteY2-174" fmla="*/ 129860 h 129860"/>
              <a:gd name="connsiteX3-175" fmla="*/ 112 w 480860"/>
              <a:gd name="connsiteY3-176" fmla="*/ 52673 h 129860"/>
              <a:gd name="connsiteX4-177" fmla="*/ 95744 w 480860"/>
              <a:gd name="connsiteY4-178" fmla="*/ 0 h 129860"/>
              <a:gd name="connsiteX0-179" fmla="*/ 386781 w 481026"/>
              <a:gd name="connsiteY0-180" fmla="*/ 12431 h 129860"/>
              <a:gd name="connsiteX1-181" fmla="*/ 480688 w 481026"/>
              <a:gd name="connsiteY1-182" fmla="*/ 52673 h 129860"/>
              <a:gd name="connsiteX2-183" fmla="*/ 236537 w 481026"/>
              <a:gd name="connsiteY2-184" fmla="*/ 129860 h 129860"/>
              <a:gd name="connsiteX3-185" fmla="*/ 112 w 481026"/>
              <a:gd name="connsiteY3-186" fmla="*/ 52673 h 129860"/>
              <a:gd name="connsiteX4-187" fmla="*/ 95744 w 481026"/>
              <a:gd name="connsiteY4-188" fmla="*/ 0 h 129860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481026" h="129860">
                <a:moveTo>
                  <a:pt x="386781" y="12431"/>
                </a:moveTo>
                <a:cubicBezTo>
                  <a:pt x="426829" y="23073"/>
                  <a:pt x="486033" y="18896"/>
                  <a:pt x="480688" y="52673"/>
                </a:cubicBezTo>
                <a:cubicBezTo>
                  <a:pt x="475343" y="86450"/>
                  <a:pt x="369244" y="129860"/>
                  <a:pt x="236537" y="129860"/>
                </a:cubicBezTo>
                <a:cubicBezTo>
                  <a:pt x="103830" y="129860"/>
                  <a:pt x="-3966" y="90149"/>
                  <a:pt x="112" y="52673"/>
                </a:cubicBezTo>
                <a:cubicBezTo>
                  <a:pt x="4190" y="15197"/>
                  <a:pt x="55696" y="10642"/>
                  <a:pt x="95744" y="0"/>
                </a:cubicBezTo>
              </a:path>
            </a:pathLst>
          </a:custGeom>
          <a:noFill/>
          <a:ln>
            <a:solidFill>
              <a:schemeClr val="accent3"/>
            </a:solidFill>
            <a:prstDash val="solid"/>
          </a:ln>
          <a:effectLst>
            <a:outerShdw blurRad="203200" dist="101600" dir="8100000" algn="tr" rotWithShape="0">
              <a:schemeClr val="accent6">
                <a:lumMod val="50000"/>
                <a:lumOff val="50000"/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50" name="日期占位符 3"/>
          <p:cNvSpPr>
            <a:spLocks noGrp="1"/>
          </p:cNvSpPr>
          <p:nvPr>
            <p:ph type="dt" sz="half" idx="10"/>
            <p:custDataLst>
              <p:tags r:id="rId99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952" name="页脚占位符 4"/>
          <p:cNvSpPr>
            <a:spLocks noGrp="1"/>
          </p:cNvSpPr>
          <p:nvPr>
            <p:ph type="ftr" sz="quarter" idx="11"/>
            <p:custDataLst>
              <p:tags r:id="rId100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954" name="灯片编号占位符 5"/>
          <p:cNvSpPr>
            <a:spLocks noGrp="1"/>
          </p:cNvSpPr>
          <p:nvPr>
            <p:ph type="sldNum" sz="quarter" idx="12"/>
            <p:custDataLst>
              <p:tags r:id="rId101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标题和内容">
    <p:spTree>
      <p:nvGrpSpPr>
        <p:cNvPr id="35" name=""/>
        <p:cNvGrpSpPr/>
        <p:nvPr/>
      </p:nvGrpSpPr>
      <p:grpSpPr>
        <a:xfrm>
          <a:off x="0" y="0"/>
          <a:ext cx="0" cy="0"/>
        </a:xfrm>
      </p:grpSpPr>
      <p:sp>
        <p:nvSpPr>
          <p:cNvPr id="1048956" name="矩形 13"/>
          <p:cNvSpPr/>
          <p:nvPr>
            <p:custDataLst>
              <p:tags r:id="rId1"/>
            </p:custDataLst>
          </p:nvPr>
        </p:nvSpPr>
        <p:spPr>
          <a:xfrm>
            <a:off x="-5715" y="0"/>
            <a:ext cx="12190730" cy="6861175"/>
          </a:xfrm>
          <a:prstGeom prst="rect">
            <a:avLst/>
          </a:prstGeom>
          <a:solidFill>
            <a:schemeClr val="accent3">
              <a:lumMod val="20000"/>
              <a:lumOff val="80000"/>
              <a:alpha val="5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微软雅黑" panose="020b0503020204020204" pitchFamily="34" charset="-122"/>
            </a:endParaRPr>
          </a:p>
        </p:txBody>
      </p:sp>
      <p:sp>
        <p:nvSpPr>
          <p:cNvPr id="1048958" name="任意多边形: 形状 2"/>
          <p:cNvSpPr/>
          <p:nvPr>
            <p:custDataLst>
              <p:tags r:id="rId2"/>
            </p:custDataLst>
          </p:nvPr>
        </p:nvSpPr>
        <p:spPr>
          <a:xfrm>
            <a:off x="187325" y="0"/>
            <a:ext cx="6350" cy="6861175"/>
          </a:xfrm>
          <a:custGeom>
            <a:gdLst>
              <a:gd name="connsiteX0" fmla="*/ 0 w 6350"/>
              <a:gd name="connsiteY0" fmla="*/ 0 h 6860984"/>
              <a:gd name="connsiteX1" fmla="*/ 0 w 6350"/>
              <a:gd name="connsiteY1" fmla="*/ 6860985 h 68609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0" h="6860984">
                <a:moveTo>
                  <a:pt x="0" y="0"/>
                </a:moveTo>
                <a:lnTo>
                  <a:pt x="0" y="6860985"/>
                </a:lnTo>
              </a:path>
            </a:pathLst>
          </a:custGeom>
          <a:ln w="12693" cap="flat">
            <a:solidFill>
              <a:schemeClr val="accent3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cs typeface="微软雅黑" panose="020b0503020204020204" pitchFamily="34" charset="-122"/>
            </a:endParaRPr>
          </a:p>
        </p:txBody>
      </p:sp>
      <p:sp>
        <p:nvSpPr>
          <p:cNvPr id="1048960" name="任意多边形: 形状 3"/>
          <p:cNvSpPr/>
          <p:nvPr>
            <p:custDataLst>
              <p:tags r:id="rId3"/>
            </p:custDataLst>
          </p:nvPr>
        </p:nvSpPr>
        <p:spPr>
          <a:xfrm>
            <a:off x="490220" y="0"/>
            <a:ext cx="6350" cy="6861175"/>
          </a:xfrm>
          <a:custGeom>
            <a:gdLst>
              <a:gd name="connsiteX0" fmla="*/ 0 w 6350"/>
              <a:gd name="connsiteY0" fmla="*/ 0 h 6860984"/>
              <a:gd name="connsiteX1" fmla="*/ 0 w 6350"/>
              <a:gd name="connsiteY1" fmla="*/ 6860985 h 68609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0" h="6860984">
                <a:moveTo>
                  <a:pt x="0" y="0"/>
                </a:moveTo>
                <a:lnTo>
                  <a:pt x="0" y="6860985"/>
                </a:lnTo>
              </a:path>
            </a:pathLst>
          </a:custGeom>
          <a:ln w="12693" cap="flat">
            <a:solidFill>
              <a:schemeClr val="accent3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cs typeface="微软雅黑" panose="020b0503020204020204" pitchFamily="34" charset="-122"/>
            </a:endParaRPr>
          </a:p>
        </p:txBody>
      </p:sp>
      <p:sp>
        <p:nvSpPr>
          <p:cNvPr id="1048962" name="任意多边形: 形状 4"/>
          <p:cNvSpPr/>
          <p:nvPr>
            <p:custDataLst>
              <p:tags r:id="rId4"/>
            </p:custDataLst>
          </p:nvPr>
        </p:nvSpPr>
        <p:spPr>
          <a:xfrm>
            <a:off x="792480" y="0"/>
            <a:ext cx="6350" cy="6861175"/>
          </a:xfrm>
          <a:custGeom>
            <a:gdLst>
              <a:gd name="connsiteX0" fmla="*/ 0 w 6350"/>
              <a:gd name="connsiteY0" fmla="*/ 0 h 6860984"/>
              <a:gd name="connsiteX1" fmla="*/ 0 w 6350"/>
              <a:gd name="connsiteY1" fmla="*/ 6860985 h 68609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0" h="6860984">
                <a:moveTo>
                  <a:pt x="0" y="0"/>
                </a:moveTo>
                <a:lnTo>
                  <a:pt x="0" y="6860985"/>
                </a:lnTo>
              </a:path>
            </a:pathLst>
          </a:custGeom>
          <a:ln w="12693" cap="flat">
            <a:solidFill>
              <a:schemeClr val="accent3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cs typeface="微软雅黑" panose="020b0503020204020204" pitchFamily="34" charset="-122"/>
            </a:endParaRPr>
          </a:p>
        </p:txBody>
      </p:sp>
      <p:sp>
        <p:nvSpPr>
          <p:cNvPr id="1048964" name="任意多边形: 形状 5"/>
          <p:cNvSpPr/>
          <p:nvPr>
            <p:custDataLst>
              <p:tags r:id="rId5"/>
            </p:custDataLst>
          </p:nvPr>
        </p:nvSpPr>
        <p:spPr>
          <a:xfrm>
            <a:off x="1095375" y="0"/>
            <a:ext cx="6350" cy="6861175"/>
          </a:xfrm>
          <a:custGeom>
            <a:gdLst>
              <a:gd name="connsiteX0" fmla="*/ 0 w 6350"/>
              <a:gd name="connsiteY0" fmla="*/ 0 h 6860984"/>
              <a:gd name="connsiteX1" fmla="*/ 0 w 6350"/>
              <a:gd name="connsiteY1" fmla="*/ 6860985 h 68609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0" h="6860984">
                <a:moveTo>
                  <a:pt x="0" y="0"/>
                </a:moveTo>
                <a:lnTo>
                  <a:pt x="0" y="6860985"/>
                </a:lnTo>
              </a:path>
            </a:pathLst>
          </a:custGeom>
          <a:ln w="12693" cap="flat">
            <a:solidFill>
              <a:schemeClr val="accent3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cs typeface="微软雅黑" panose="020b0503020204020204" pitchFamily="34" charset="-122"/>
            </a:endParaRPr>
          </a:p>
        </p:txBody>
      </p:sp>
      <p:sp>
        <p:nvSpPr>
          <p:cNvPr id="1048966" name="任意多边形: 形状 6"/>
          <p:cNvSpPr/>
          <p:nvPr>
            <p:custDataLst>
              <p:tags r:id="rId6"/>
            </p:custDataLst>
          </p:nvPr>
        </p:nvSpPr>
        <p:spPr>
          <a:xfrm>
            <a:off x="1397635" y="0"/>
            <a:ext cx="6350" cy="6861175"/>
          </a:xfrm>
          <a:custGeom>
            <a:gdLst>
              <a:gd name="connsiteX0" fmla="*/ 0 w 6350"/>
              <a:gd name="connsiteY0" fmla="*/ 0 h 6860984"/>
              <a:gd name="connsiteX1" fmla="*/ 0 w 6350"/>
              <a:gd name="connsiteY1" fmla="*/ 6860985 h 68609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0" h="6860984">
                <a:moveTo>
                  <a:pt x="0" y="0"/>
                </a:moveTo>
                <a:lnTo>
                  <a:pt x="0" y="6860985"/>
                </a:lnTo>
              </a:path>
            </a:pathLst>
          </a:custGeom>
          <a:ln w="12693" cap="flat">
            <a:solidFill>
              <a:schemeClr val="accent3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cs typeface="微软雅黑" panose="020b0503020204020204" pitchFamily="34" charset="-122"/>
            </a:endParaRPr>
          </a:p>
        </p:txBody>
      </p:sp>
      <p:sp>
        <p:nvSpPr>
          <p:cNvPr id="1048968" name="任意多边形: 形状 7"/>
          <p:cNvSpPr/>
          <p:nvPr>
            <p:custDataLst>
              <p:tags r:id="rId7"/>
            </p:custDataLst>
          </p:nvPr>
        </p:nvSpPr>
        <p:spPr>
          <a:xfrm>
            <a:off x="1700530" y="0"/>
            <a:ext cx="6350" cy="6861175"/>
          </a:xfrm>
          <a:custGeom>
            <a:gdLst>
              <a:gd name="connsiteX0" fmla="*/ 0 w 6350"/>
              <a:gd name="connsiteY0" fmla="*/ 0 h 6860984"/>
              <a:gd name="connsiteX1" fmla="*/ 0 w 6350"/>
              <a:gd name="connsiteY1" fmla="*/ 6860985 h 68609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0" h="6860984">
                <a:moveTo>
                  <a:pt x="0" y="0"/>
                </a:moveTo>
                <a:lnTo>
                  <a:pt x="0" y="6860985"/>
                </a:lnTo>
              </a:path>
            </a:pathLst>
          </a:custGeom>
          <a:ln w="12693" cap="flat">
            <a:solidFill>
              <a:schemeClr val="accent3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cs typeface="微软雅黑" panose="020b0503020204020204" pitchFamily="34" charset="-122"/>
            </a:endParaRPr>
          </a:p>
        </p:txBody>
      </p:sp>
      <p:sp>
        <p:nvSpPr>
          <p:cNvPr id="1048970" name="任意多边形: 形状 8"/>
          <p:cNvSpPr/>
          <p:nvPr>
            <p:custDataLst>
              <p:tags r:id="rId8"/>
            </p:custDataLst>
          </p:nvPr>
        </p:nvSpPr>
        <p:spPr>
          <a:xfrm>
            <a:off x="2003425" y="0"/>
            <a:ext cx="6350" cy="6861175"/>
          </a:xfrm>
          <a:custGeom>
            <a:gdLst>
              <a:gd name="connsiteX0" fmla="*/ 0 w 6350"/>
              <a:gd name="connsiteY0" fmla="*/ 0 h 6860984"/>
              <a:gd name="connsiteX1" fmla="*/ 0 w 6350"/>
              <a:gd name="connsiteY1" fmla="*/ 6860985 h 68609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0" h="6860984">
                <a:moveTo>
                  <a:pt x="0" y="0"/>
                </a:moveTo>
                <a:lnTo>
                  <a:pt x="0" y="6860985"/>
                </a:lnTo>
              </a:path>
            </a:pathLst>
          </a:custGeom>
          <a:ln w="12693" cap="flat">
            <a:solidFill>
              <a:schemeClr val="accent3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cs typeface="微软雅黑" panose="020b0503020204020204" pitchFamily="34" charset="-122"/>
            </a:endParaRPr>
          </a:p>
        </p:txBody>
      </p:sp>
      <p:sp>
        <p:nvSpPr>
          <p:cNvPr id="1048972" name="任意多边形: 形状 9"/>
          <p:cNvSpPr/>
          <p:nvPr>
            <p:custDataLst>
              <p:tags r:id="rId9"/>
            </p:custDataLst>
          </p:nvPr>
        </p:nvSpPr>
        <p:spPr>
          <a:xfrm>
            <a:off x="2305685" y="0"/>
            <a:ext cx="6350" cy="6861175"/>
          </a:xfrm>
          <a:custGeom>
            <a:gdLst>
              <a:gd name="connsiteX0" fmla="*/ 0 w 6350"/>
              <a:gd name="connsiteY0" fmla="*/ 0 h 6860984"/>
              <a:gd name="connsiteX1" fmla="*/ 0 w 6350"/>
              <a:gd name="connsiteY1" fmla="*/ 6860985 h 68609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0" h="6860984">
                <a:moveTo>
                  <a:pt x="0" y="0"/>
                </a:moveTo>
                <a:lnTo>
                  <a:pt x="0" y="6860985"/>
                </a:lnTo>
              </a:path>
            </a:pathLst>
          </a:custGeom>
          <a:ln w="12693" cap="flat">
            <a:solidFill>
              <a:schemeClr val="accent3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cs typeface="微软雅黑" panose="020b0503020204020204" pitchFamily="34" charset="-122"/>
            </a:endParaRPr>
          </a:p>
        </p:txBody>
      </p:sp>
      <p:sp>
        <p:nvSpPr>
          <p:cNvPr id="1048974" name="任意多边形: 形状 10"/>
          <p:cNvSpPr/>
          <p:nvPr>
            <p:custDataLst>
              <p:tags r:id="rId10"/>
            </p:custDataLst>
          </p:nvPr>
        </p:nvSpPr>
        <p:spPr>
          <a:xfrm>
            <a:off x="2608580" y="0"/>
            <a:ext cx="6350" cy="6861175"/>
          </a:xfrm>
          <a:custGeom>
            <a:gdLst>
              <a:gd name="connsiteX0" fmla="*/ 0 w 6350"/>
              <a:gd name="connsiteY0" fmla="*/ 0 h 6860984"/>
              <a:gd name="connsiteX1" fmla="*/ 0 w 6350"/>
              <a:gd name="connsiteY1" fmla="*/ 6860985 h 68609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0" h="6860984">
                <a:moveTo>
                  <a:pt x="0" y="0"/>
                </a:moveTo>
                <a:lnTo>
                  <a:pt x="0" y="6860985"/>
                </a:lnTo>
              </a:path>
            </a:pathLst>
          </a:custGeom>
          <a:ln w="12693" cap="flat">
            <a:solidFill>
              <a:schemeClr val="accent3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cs typeface="微软雅黑" panose="020b0503020204020204" pitchFamily="34" charset="-122"/>
            </a:endParaRPr>
          </a:p>
        </p:txBody>
      </p:sp>
      <p:sp>
        <p:nvSpPr>
          <p:cNvPr id="1048976" name="任意多边形: 形状 11"/>
          <p:cNvSpPr/>
          <p:nvPr>
            <p:custDataLst>
              <p:tags r:id="rId11"/>
            </p:custDataLst>
          </p:nvPr>
        </p:nvSpPr>
        <p:spPr>
          <a:xfrm>
            <a:off x="2910840" y="0"/>
            <a:ext cx="6350" cy="6861175"/>
          </a:xfrm>
          <a:custGeom>
            <a:gdLst>
              <a:gd name="connsiteX0" fmla="*/ 0 w 6350"/>
              <a:gd name="connsiteY0" fmla="*/ 0 h 6860984"/>
              <a:gd name="connsiteX1" fmla="*/ 0 w 6350"/>
              <a:gd name="connsiteY1" fmla="*/ 6860985 h 68609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0" h="6860984">
                <a:moveTo>
                  <a:pt x="0" y="0"/>
                </a:moveTo>
                <a:lnTo>
                  <a:pt x="0" y="6860985"/>
                </a:lnTo>
              </a:path>
            </a:pathLst>
          </a:custGeom>
          <a:ln w="12693" cap="flat">
            <a:solidFill>
              <a:schemeClr val="accent3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cs typeface="微软雅黑" panose="020b0503020204020204" pitchFamily="34" charset="-122"/>
            </a:endParaRPr>
          </a:p>
        </p:txBody>
      </p:sp>
      <p:sp>
        <p:nvSpPr>
          <p:cNvPr id="1048978" name="任意多边形: 形状 12"/>
          <p:cNvSpPr/>
          <p:nvPr>
            <p:custDataLst>
              <p:tags r:id="rId12"/>
            </p:custDataLst>
          </p:nvPr>
        </p:nvSpPr>
        <p:spPr>
          <a:xfrm>
            <a:off x="3213735" y="0"/>
            <a:ext cx="6350" cy="6861175"/>
          </a:xfrm>
          <a:custGeom>
            <a:gdLst>
              <a:gd name="connsiteX0" fmla="*/ 0 w 6350"/>
              <a:gd name="connsiteY0" fmla="*/ 0 h 6860984"/>
              <a:gd name="connsiteX1" fmla="*/ 0 w 6350"/>
              <a:gd name="connsiteY1" fmla="*/ 6860985 h 68609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0" h="6860984">
                <a:moveTo>
                  <a:pt x="0" y="0"/>
                </a:moveTo>
                <a:lnTo>
                  <a:pt x="0" y="6860985"/>
                </a:lnTo>
              </a:path>
            </a:pathLst>
          </a:custGeom>
          <a:ln w="12693" cap="flat">
            <a:solidFill>
              <a:schemeClr val="accent3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cs typeface="微软雅黑" panose="020b0503020204020204" pitchFamily="34" charset="-122"/>
            </a:endParaRPr>
          </a:p>
        </p:txBody>
      </p:sp>
      <p:sp>
        <p:nvSpPr>
          <p:cNvPr id="1048980" name="任意多边形: 形状 13"/>
          <p:cNvSpPr/>
          <p:nvPr>
            <p:custDataLst>
              <p:tags r:id="rId13"/>
            </p:custDataLst>
          </p:nvPr>
        </p:nvSpPr>
        <p:spPr>
          <a:xfrm>
            <a:off x="3516630" y="0"/>
            <a:ext cx="6350" cy="6861175"/>
          </a:xfrm>
          <a:custGeom>
            <a:gdLst>
              <a:gd name="connsiteX0" fmla="*/ 0 w 6350"/>
              <a:gd name="connsiteY0" fmla="*/ 0 h 6860984"/>
              <a:gd name="connsiteX1" fmla="*/ 0 w 6350"/>
              <a:gd name="connsiteY1" fmla="*/ 6860985 h 68609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0" h="6860984">
                <a:moveTo>
                  <a:pt x="0" y="0"/>
                </a:moveTo>
                <a:lnTo>
                  <a:pt x="0" y="6860985"/>
                </a:lnTo>
              </a:path>
            </a:pathLst>
          </a:custGeom>
          <a:ln w="12693" cap="flat">
            <a:solidFill>
              <a:schemeClr val="accent3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cs typeface="微软雅黑" panose="020b0503020204020204" pitchFamily="34" charset="-122"/>
            </a:endParaRPr>
          </a:p>
        </p:txBody>
      </p:sp>
      <p:sp>
        <p:nvSpPr>
          <p:cNvPr id="1048982" name="任意多边形: 形状 14"/>
          <p:cNvSpPr/>
          <p:nvPr>
            <p:custDataLst>
              <p:tags r:id="rId14"/>
            </p:custDataLst>
          </p:nvPr>
        </p:nvSpPr>
        <p:spPr>
          <a:xfrm>
            <a:off x="3818890" y="0"/>
            <a:ext cx="6350" cy="6861175"/>
          </a:xfrm>
          <a:custGeom>
            <a:gdLst>
              <a:gd name="connsiteX0" fmla="*/ 0 w 6350"/>
              <a:gd name="connsiteY0" fmla="*/ 0 h 6860984"/>
              <a:gd name="connsiteX1" fmla="*/ 0 w 6350"/>
              <a:gd name="connsiteY1" fmla="*/ 6860985 h 68609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0" h="6860984">
                <a:moveTo>
                  <a:pt x="0" y="0"/>
                </a:moveTo>
                <a:lnTo>
                  <a:pt x="0" y="6860985"/>
                </a:lnTo>
              </a:path>
            </a:pathLst>
          </a:custGeom>
          <a:ln w="12693" cap="flat">
            <a:solidFill>
              <a:schemeClr val="accent3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cs typeface="微软雅黑" panose="020b0503020204020204" pitchFamily="34" charset="-122"/>
            </a:endParaRPr>
          </a:p>
        </p:txBody>
      </p:sp>
      <p:sp>
        <p:nvSpPr>
          <p:cNvPr id="1048984" name="任意多边形: 形状 15"/>
          <p:cNvSpPr/>
          <p:nvPr>
            <p:custDataLst>
              <p:tags r:id="rId15"/>
            </p:custDataLst>
          </p:nvPr>
        </p:nvSpPr>
        <p:spPr>
          <a:xfrm>
            <a:off x="4121785" y="0"/>
            <a:ext cx="6350" cy="6861175"/>
          </a:xfrm>
          <a:custGeom>
            <a:gdLst>
              <a:gd name="connsiteX0" fmla="*/ 0 w 6350"/>
              <a:gd name="connsiteY0" fmla="*/ 0 h 6860984"/>
              <a:gd name="connsiteX1" fmla="*/ 0 w 6350"/>
              <a:gd name="connsiteY1" fmla="*/ 6860985 h 68609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0" h="6860984">
                <a:moveTo>
                  <a:pt x="0" y="0"/>
                </a:moveTo>
                <a:lnTo>
                  <a:pt x="0" y="6860985"/>
                </a:lnTo>
              </a:path>
            </a:pathLst>
          </a:custGeom>
          <a:ln w="12693" cap="flat">
            <a:solidFill>
              <a:schemeClr val="accent3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cs typeface="微软雅黑" panose="020b0503020204020204" pitchFamily="34" charset="-122"/>
            </a:endParaRPr>
          </a:p>
        </p:txBody>
      </p:sp>
      <p:sp>
        <p:nvSpPr>
          <p:cNvPr id="1048986" name="任意多边形: 形状 16"/>
          <p:cNvSpPr/>
          <p:nvPr>
            <p:custDataLst>
              <p:tags r:id="rId16"/>
            </p:custDataLst>
          </p:nvPr>
        </p:nvSpPr>
        <p:spPr>
          <a:xfrm>
            <a:off x="4424045" y="0"/>
            <a:ext cx="6350" cy="6861175"/>
          </a:xfrm>
          <a:custGeom>
            <a:gdLst>
              <a:gd name="connsiteX0" fmla="*/ 0 w 6350"/>
              <a:gd name="connsiteY0" fmla="*/ 0 h 6860984"/>
              <a:gd name="connsiteX1" fmla="*/ 0 w 6350"/>
              <a:gd name="connsiteY1" fmla="*/ 6860985 h 68609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0" h="6860984">
                <a:moveTo>
                  <a:pt x="0" y="0"/>
                </a:moveTo>
                <a:lnTo>
                  <a:pt x="0" y="6860985"/>
                </a:lnTo>
              </a:path>
            </a:pathLst>
          </a:custGeom>
          <a:ln w="12693" cap="flat">
            <a:solidFill>
              <a:schemeClr val="accent3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cs typeface="微软雅黑" panose="020b0503020204020204" pitchFamily="34" charset="-122"/>
            </a:endParaRPr>
          </a:p>
        </p:txBody>
      </p:sp>
      <p:sp>
        <p:nvSpPr>
          <p:cNvPr id="1048988" name="任意多边形: 形状 17"/>
          <p:cNvSpPr/>
          <p:nvPr>
            <p:custDataLst>
              <p:tags r:id="rId17"/>
            </p:custDataLst>
          </p:nvPr>
        </p:nvSpPr>
        <p:spPr>
          <a:xfrm>
            <a:off x="4726940" y="0"/>
            <a:ext cx="6350" cy="6861175"/>
          </a:xfrm>
          <a:custGeom>
            <a:gdLst>
              <a:gd name="connsiteX0" fmla="*/ 0 w 6350"/>
              <a:gd name="connsiteY0" fmla="*/ 0 h 6860984"/>
              <a:gd name="connsiteX1" fmla="*/ 0 w 6350"/>
              <a:gd name="connsiteY1" fmla="*/ 6860985 h 68609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0" h="6860984">
                <a:moveTo>
                  <a:pt x="0" y="0"/>
                </a:moveTo>
                <a:lnTo>
                  <a:pt x="0" y="6860985"/>
                </a:lnTo>
              </a:path>
            </a:pathLst>
          </a:custGeom>
          <a:ln w="12693" cap="flat">
            <a:solidFill>
              <a:schemeClr val="accent3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cs typeface="微软雅黑" panose="020b0503020204020204" pitchFamily="34" charset="-122"/>
            </a:endParaRPr>
          </a:p>
        </p:txBody>
      </p:sp>
      <p:sp>
        <p:nvSpPr>
          <p:cNvPr id="1048990" name="任意多边形: 形状 18"/>
          <p:cNvSpPr/>
          <p:nvPr>
            <p:custDataLst>
              <p:tags r:id="rId18"/>
            </p:custDataLst>
          </p:nvPr>
        </p:nvSpPr>
        <p:spPr>
          <a:xfrm>
            <a:off x="5029835" y="0"/>
            <a:ext cx="6350" cy="6861175"/>
          </a:xfrm>
          <a:custGeom>
            <a:gdLst>
              <a:gd name="connsiteX0" fmla="*/ 0 w 6350"/>
              <a:gd name="connsiteY0" fmla="*/ 0 h 6860984"/>
              <a:gd name="connsiteX1" fmla="*/ 0 w 6350"/>
              <a:gd name="connsiteY1" fmla="*/ 6860985 h 68609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0" h="6860984">
                <a:moveTo>
                  <a:pt x="0" y="0"/>
                </a:moveTo>
                <a:lnTo>
                  <a:pt x="0" y="6860985"/>
                </a:lnTo>
              </a:path>
            </a:pathLst>
          </a:custGeom>
          <a:ln w="12693" cap="flat">
            <a:solidFill>
              <a:schemeClr val="accent3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cs typeface="微软雅黑" panose="020b0503020204020204" pitchFamily="34" charset="-122"/>
            </a:endParaRPr>
          </a:p>
        </p:txBody>
      </p:sp>
      <p:sp>
        <p:nvSpPr>
          <p:cNvPr id="1048992" name="任意多边形: 形状 19"/>
          <p:cNvSpPr/>
          <p:nvPr>
            <p:custDataLst>
              <p:tags r:id="rId19"/>
            </p:custDataLst>
          </p:nvPr>
        </p:nvSpPr>
        <p:spPr>
          <a:xfrm>
            <a:off x="5332095" y="0"/>
            <a:ext cx="6350" cy="6861175"/>
          </a:xfrm>
          <a:custGeom>
            <a:gdLst>
              <a:gd name="connsiteX0" fmla="*/ 0 w 6350"/>
              <a:gd name="connsiteY0" fmla="*/ 0 h 6860984"/>
              <a:gd name="connsiteX1" fmla="*/ 0 w 6350"/>
              <a:gd name="connsiteY1" fmla="*/ 6860985 h 68609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0" h="6860984">
                <a:moveTo>
                  <a:pt x="0" y="0"/>
                </a:moveTo>
                <a:lnTo>
                  <a:pt x="0" y="6860985"/>
                </a:lnTo>
              </a:path>
            </a:pathLst>
          </a:custGeom>
          <a:ln w="12693" cap="flat">
            <a:solidFill>
              <a:schemeClr val="accent3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cs typeface="微软雅黑" panose="020b0503020204020204" pitchFamily="34" charset="-122"/>
            </a:endParaRPr>
          </a:p>
        </p:txBody>
      </p:sp>
      <p:sp>
        <p:nvSpPr>
          <p:cNvPr id="1048994" name="任意多边形: 形状 20"/>
          <p:cNvSpPr/>
          <p:nvPr>
            <p:custDataLst>
              <p:tags r:id="rId20"/>
            </p:custDataLst>
          </p:nvPr>
        </p:nvSpPr>
        <p:spPr>
          <a:xfrm>
            <a:off x="5634990" y="0"/>
            <a:ext cx="6350" cy="6861175"/>
          </a:xfrm>
          <a:custGeom>
            <a:gdLst>
              <a:gd name="connsiteX0" fmla="*/ 0 w 6350"/>
              <a:gd name="connsiteY0" fmla="*/ 0 h 6860984"/>
              <a:gd name="connsiteX1" fmla="*/ 0 w 6350"/>
              <a:gd name="connsiteY1" fmla="*/ 6860985 h 68609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0" h="6860984">
                <a:moveTo>
                  <a:pt x="0" y="0"/>
                </a:moveTo>
                <a:lnTo>
                  <a:pt x="0" y="6860985"/>
                </a:lnTo>
              </a:path>
            </a:pathLst>
          </a:custGeom>
          <a:ln w="12693" cap="flat">
            <a:solidFill>
              <a:schemeClr val="accent3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cs typeface="微软雅黑" panose="020b0503020204020204" pitchFamily="34" charset="-122"/>
            </a:endParaRPr>
          </a:p>
        </p:txBody>
      </p:sp>
      <p:sp>
        <p:nvSpPr>
          <p:cNvPr id="1048996" name="任意多边形: 形状 21"/>
          <p:cNvSpPr/>
          <p:nvPr>
            <p:custDataLst>
              <p:tags r:id="rId21"/>
            </p:custDataLst>
          </p:nvPr>
        </p:nvSpPr>
        <p:spPr>
          <a:xfrm>
            <a:off x="5937885" y="0"/>
            <a:ext cx="6350" cy="6861175"/>
          </a:xfrm>
          <a:custGeom>
            <a:gdLst>
              <a:gd name="connsiteX0" fmla="*/ 0 w 6350"/>
              <a:gd name="connsiteY0" fmla="*/ 0 h 6860984"/>
              <a:gd name="connsiteX1" fmla="*/ 0 w 6350"/>
              <a:gd name="connsiteY1" fmla="*/ 6860985 h 68609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0" h="6860984">
                <a:moveTo>
                  <a:pt x="0" y="0"/>
                </a:moveTo>
                <a:lnTo>
                  <a:pt x="0" y="6860985"/>
                </a:lnTo>
              </a:path>
            </a:pathLst>
          </a:custGeom>
          <a:ln w="12693" cap="flat">
            <a:solidFill>
              <a:schemeClr val="accent3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cs typeface="微软雅黑" panose="020b0503020204020204" pitchFamily="34" charset="-122"/>
            </a:endParaRPr>
          </a:p>
        </p:txBody>
      </p:sp>
      <p:sp>
        <p:nvSpPr>
          <p:cNvPr id="1048998" name="任意多边形: 形状 22"/>
          <p:cNvSpPr/>
          <p:nvPr>
            <p:custDataLst>
              <p:tags r:id="rId22"/>
            </p:custDataLst>
          </p:nvPr>
        </p:nvSpPr>
        <p:spPr>
          <a:xfrm>
            <a:off x="6240145" y="0"/>
            <a:ext cx="6350" cy="6861175"/>
          </a:xfrm>
          <a:custGeom>
            <a:gdLst>
              <a:gd name="connsiteX0" fmla="*/ 0 w 6350"/>
              <a:gd name="connsiteY0" fmla="*/ 0 h 6860984"/>
              <a:gd name="connsiteX1" fmla="*/ 0 w 6350"/>
              <a:gd name="connsiteY1" fmla="*/ 6860985 h 68609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0" h="6860984">
                <a:moveTo>
                  <a:pt x="0" y="0"/>
                </a:moveTo>
                <a:lnTo>
                  <a:pt x="0" y="6860985"/>
                </a:lnTo>
              </a:path>
            </a:pathLst>
          </a:custGeom>
          <a:ln w="12693" cap="flat">
            <a:solidFill>
              <a:schemeClr val="accent3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cs typeface="微软雅黑" panose="020b0503020204020204" pitchFamily="34" charset="-122"/>
            </a:endParaRPr>
          </a:p>
        </p:txBody>
      </p:sp>
      <p:sp>
        <p:nvSpPr>
          <p:cNvPr id="1049000" name="任意多边形: 形状 23"/>
          <p:cNvSpPr/>
          <p:nvPr>
            <p:custDataLst>
              <p:tags r:id="rId23"/>
            </p:custDataLst>
          </p:nvPr>
        </p:nvSpPr>
        <p:spPr>
          <a:xfrm>
            <a:off x="6543040" y="0"/>
            <a:ext cx="6350" cy="6861175"/>
          </a:xfrm>
          <a:custGeom>
            <a:gdLst>
              <a:gd name="connsiteX0" fmla="*/ 0 w 6350"/>
              <a:gd name="connsiteY0" fmla="*/ 0 h 6860984"/>
              <a:gd name="connsiteX1" fmla="*/ 0 w 6350"/>
              <a:gd name="connsiteY1" fmla="*/ 6860985 h 68609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0" h="6860984">
                <a:moveTo>
                  <a:pt x="0" y="0"/>
                </a:moveTo>
                <a:lnTo>
                  <a:pt x="0" y="6860985"/>
                </a:lnTo>
              </a:path>
            </a:pathLst>
          </a:custGeom>
          <a:ln w="12693" cap="flat">
            <a:solidFill>
              <a:schemeClr val="accent3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cs typeface="微软雅黑" panose="020b0503020204020204" pitchFamily="34" charset="-122"/>
            </a:endParaRPr>
          </a:p>
        </p:txBody>
      </p:sp>
      <p:sp>
        <p:nvSpPr>
          <p:cNvPr id="1049002" name="任意多边形: 形状 24"/>
          <p:cNvSpPr/>
          <p:nvPr>
            <p:custDataLst>
              <p:tags r:id="rId24"/>
            </p:custDataLst>
          </p:nvPr>
        </p:nvSpPr>
        <p:spPr>
          <a:xfrm>
            <a:off x="6845300" y="0"/>
            <a:ext cx="6350" cy="6861175"/>
          </a:xfrm>
          <a:custGeom>
            <a:gdLst>
              <a:gd name="connsiteX0" fmla="*/ 0 w 6350"/>
              <a:gd name="connsiteY0" fmla="*/ 0 h 6860984"/>
              <a:gd name="connsiteX1" fmla="*/ 0 w 6350"/>
              <a:gd name="connsiteY1" fmla="*/ 6860985 h 68609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0" h="6860984">
                <a:moveTo>
                  <a:pt x="0" y="0"/>
                </a:moveTo>
                <a:lnTo>
                  <a:pt x="0" y="6860985"/>
                </a:lnTo>
              </a:path>
            </a:pathLst>
          </a:custGeom>
          <a:ln w="12693" cap="flat">
            <a:solidFill>
              <a:schemeClr val="accent3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cs typeface="微软雅黑" panose="020b0503020204020204" pitchFamily="34" charset="-122"/>
            </a:endParaRPr>
          </a:p>
        </p:txBody>
      </p:sp>
      <p:sp>
        <p:nvSpPr>
          <p:cNvPr id="1049004" name="任意多边形: 形状 25"/>
          <p:cNvSpPr/>
          <p:nvPr>
            <p:custDataLst>
              <p:tags r:id="rId25"/>
            </p:custDataLst>
          </p:nvPr>
        </p:nvSpPr>
        <p:spPr>
          <a:xfrm>
            <a:off x="7148195" y="0"/>
            <a:ext cx="6350" cy="6861175"/>
          </a:xfrm>
          <a:custGeom>
            <a:gdLst>
              <a:gd name="connsiteX0" fmla="*/ 0 w 6350"/>
              <a:gd name="connsiteY0" fmla="*/ 0 h 6860984"/>
              <a:gd name="connsiteX1" fmla="*/ 0 w 6350"/>
              <a:gd name="connsiteY1" fmla="*/ 6860985 h 68609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0" h="6860984">
                <a:moveTo>
                  <a:pt x="0" y="0"/>
                </a:moveTo>
                <a:lnTo>
                  <a:pt x="0" y="6860985"/>
                </a:lnTo>
              </a:path>
            </a:pathLst>
          </a:custGeom>
          <a:ln w="12693" cap="flat">
            <a:solidFill>
              <a:schemeClr val="accent3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cs typeface="微软雅黑" panose="020b0503020204020204" pitchFamily="34" charset="-122"/>
            </a:endParaRPr>
          </a:p>
        </p:txBody>
      </p:sp>
      <p:sp>
        <p:nvSpPr>
          <p:cNvPr id="1049006" name="任意多边形: 形状 26"/>
          <p:cNvSpPr/>
          <p:nvPr>
            <p:custDataLst>
              <p:tags r:id="rId26"/>
            </p:custDataLst>
          </p:nvPr>
        </p:nvSpPr>
        <p:spPr>
          <a:xfrm>
            <a:off x="7451090" y="0"/>
            <a:ext cx="6350" cy="6861175"/>
          </a:xfrm>
          <a:custGeom>
            <a:gdLst>
              <a:gd name="connsiteX0" fmla="*/ 0 w 6350"/>
              <a:gd name="connsiteY0" fmla="*/ 0 h 6860984"/>
              <a:gd name="connsiteX1" fmla="*/ 0 w 6350"/>
              <a:gd name="connsiteY1" fmla="*/ 6860985 h 68609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0" h="6860984">
                <a:moveTo>
                  <a:pt x="0" y="0"/>
                </a:moveTo>
                <a:lnTo>
                  <a:pt x="0" y="6860985"/>
                </a:lnTo>
              </a:path>
            </a:pathLst>
          </a:custGeom>
          <a:ln w="12693" cap="flat">
            <a:solidFill>
              <a:schemeClr val="accent3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cs typeface="微软雅黑" panose="020b0503020204020204" pitchFamily="34" charset="-122"/>
            </a:endParaRPr>
          </a:p>
        </p:txBody>
      </p:sp>
      <p:sp>
        <p:nvSpPr>
          <p:cNvPr id="1049008" name="任意多边形: 形状 27"/>
          <p:cNvSpPr/>
          <p:nvPr>
            <p:custDataLst>
              <p:tags r:id="rId27"/>
            </p:custDataLst>
          </p:nvPr>
        </p:nvSpPr>
        <p:spPr>
          <a:xfrm>
            <a:off x="7753350" y="0"/>
            <a:ext cx="6350" cy="6861175"/>
          </a:xfrm>
          <a:custGeom>
            <a:gdLst>
              <a:gd name="connsiteX0" fmla="*/ 0 w 6350"/>
              <a:gd name="connsiteY0" fmla="*/ 0 h 6860984"/>
              <a:gd name="connsiteX1" fmla="*/ 0 w 6350"/>
              <a:gd name="connsiteY1" fmla="*/ 6860985 h 68609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0" h="6860984">
                <a:moveTo>
                  <a:pt x="0" y="0"/>
                </a:moveTo>
                <a:lnTo>
                  <a:pt x="0" y="6860985"/>
                </a:lnTo>
              </a:path>
            </a:pathLst>
          </a:custGeom>
          <a:ln w="12693" cap="flat">
            <a:solidFill>
              <a:schemeClr val="accent3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cs typeface="微软雅黑" panose="020b0503020204020204" pitchFamily="34" charset="-122"/>
            </a:endParaRPr>
          </a:p>
        </p:txBody>
      </p:sp>
      <p:sp>
        <p:nvSpPr>
          <p:cNvPr id="1049010" name="任意多边形: 形状 28"/>
          <p:cNvSpPr/>
          <p:nvPr>
            <p:custDataLst>
              <p:tags r:id="rId28"/>
            </p:custDataLst>
          </p:nvPr>
        </p:nvSpPr>
        <p:spPr>
          <a:xfrm>
            <a:off x="8058785" y="0"/>
            <a:ext cx="6350" cy="6861175"/>
          </a:xfrm>
          <a:custGeom>
            <a:gdLst>
              <a:gd name="connsiteX0" fmla="*/ 0 w 6350"/>
              <a:gd name="connsiteY0" fmla="*/ 0 h 6860984"/>
              <a:gd name="connsiteX1" fmla="*/ 0 w 6350"/>
              <a:gd name="connsiteY1" fmla="*/ 6860985 h 68609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0" h="6860984">
                <a:moveTo>
                  <a:pt x="0" y="0"/>
                </a:moveTo>
                <a:lnTo>
                  <a:pt x="0" y="6860985"/>
                </a:lnTo>
              </a:path>
            </a:pathLst>
          </a:custGeom>
          <a:ln w="12693" cap="flat">
            <a:solidFill>
              <a:schemeClr val="accent3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cs typeface="微软雅黑" panose="020b0503020204020204" pitchFamily="34" charset="-122"/>
            </a:endParaRPr>
          </a:p>
        </p:txBody>
      </p:sp>
      <p:sp>
        <p:nvSpPr>
          <p:cNvPr id="1049012" name="任意多边形: 形状 29"/>
          <p:cNvSpPr/>
          <p:nvPr>
            <p:custDataLst>
              <p:tags r:id="rId29"/>
            </p:custDataLst>
          </p:nvPr>
        </p:nvSpPr>
        <p:spPr>
          <a:xfrm>
            <a:off x="8361045" y="0"/>
            <a:ext cx="6350" cy="6861175"/>
          </a:xfrm>
          <a:custGeom>
            <a:gdLst>
              <a:gd name="connsiteX0" fmla="*/ 0 w 6350"/>
              <a:gd name="connsiteY0" fmla="*/ 0 h 6860984"/>
              <a:gd name="connsiteX1" fmla="*/ 0 w 6350"/>
              <a:gd name="connsiteY1" fmla="*/ 6860985 h 68609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0" h="6860984">
                <a:moveTo>
                  <a:pt x="0" y="0"/>
                </a:moveTo>
                <a:lnTo>
                  <a:pt x="0" y="6860985"/>
                </a:lnTo>
              </a:path>
            </a:pathLst>
          </a:custGeom>
          <a:ln w="12693" cap="flat">
            <a:solidFill>
              <a:schemeClr val="accent3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cs typeface="微软雅黑" panose="020b0503020204020204" pitchFamily="34" charset="-122"/>
            </a:endParaRPr>
          </a:p>
        </p:txBody>
      </p:sp>
      <p:sp>
        <p:nvSpPr>
          <p:cNvPr id="1049014" name="任意多边形: 形状 30"/>
          <p:cNvSpPr/>
          <p:nvPr>
            <p:custDataLst>
              <p:tags r:id="rId30"/>
            </p:custDataLst>
          </p:nvPr>
        </p:nvSpPr>
        <p:spPr>
          <a:xfrm>
            <a:off x="8663940" y="0"/>
            <a:ext cx="6350" cy="6861175"/>
          </a:xfrm>
          <a:custGeom>
            <a:gdLst>
              <a:gd name="connsiteX0" fmla="*/ 0 w 6350"/>
              <a:gd name="connsiteY0" fmla="*/ 0 h 6860984"/>
              <a:gd name="connsiteX1" fmla="*/ 0 w 6350"/>
              <a:gd name="connsiteY1" fmla="*/ 6860985 h 68609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0" h="6860984">
                <a:moveTo>
                  <a:pt x="0" y="0"/>
                </a:moveTo>
                <a:lnTo>
                  <a:pt x="0" y="6860985"/>
                </a:lnTo>
              </a:path>
            </a:pathLst>
          </a:custGeom>
          <a:ln w="12693" cap="flat">
            <a:solidFill>
              <a:schemeClr val="accent3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cs typeface="微软雅黑" panose="020b0503020204020204" pitchFamily="34" charset="-122"/>
            </a:endParaRPr>
          </a:p>
        </p:txBody>
      </p:sp>
      <p:sp>
        <p:nvSpPr>
          <p:cNvPr id="1049016" name="任意多边形: 形状 31"/>
          <p:cNvSpPr/>
          <p:nvPr>
            <p:custDataLst>
              <p:tags r:id="rId31"/>
            </p:custDataLst>
          </p:nvPr>
        </p:nvSpPr>
        <p:spPr>
          <a:xfrm>
            <a:off x="8966835" y="0"/>
            <a:ext cx="6350" cy="6861175"/>
          </a:xfrm>
          <a:custGeom>
            <a:gdLst>
              <a:gd name="connsiteX0" fmla="*/ 0 w 6350"/>
              <a:gd name="connsiteY0" fmla="*/ 0 h 6860984"/>
              <a:gd name="connsiteX1" fmla="*/ 0 w 6350"/>
              <a:gd name="connsiteY1" fmla="*/ 6860985 h 68609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0" h="6860984">
                <a:moveTo>
                  <a:pt x="0" y="0"/>
                </a:moveTo>
                <a:lnTo>
                  <a:pt x="0" y="6860985"/>
                </a:lnTo>
              </a:path>
            </a:pathLst>
          </a:custGeom>
          <a:ln w="12693" cap="flat">
            <a:solidFill>
              <a:schemeClr val="accent3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cs typeface="微软雅黑" panose="020b0503020204020204" pitchFamily="34" charset="-122"/>
            </a:endParaRPr>
          </a:p>
        </p:txBody>
      </p:sp>
      <p:sp>
        <p:nvSpPr>
          <p:cNvPr id="1049018" name="任意多边形: 形状 32"/>
          <p:cNvSpPr/>
          <p:nvPr>
            <p:custDataLst>
              <p:tags r:id="rId32"/>
            </p:custDataLst>
          </p:nvPr>
        </p:nvSpPr>
        <p:spPr>
          <a:xfrm>
            <a:off x="9269095" y="0"/>
            <a:ext cx="6350" cy="6861175"/>
          </a:xfrm>
          <a:custGeom>
            <a:gdLst>
              <a:gd name="connsiteX0" fmla="*/ 0 w 6350"/>
              <a:gd name="connsiteY0" fmla="*/ 0 h 6860984"/>
              <a:gd name="connsiteX1" fmla="*/ 0 w 6350"/>
              <a:gd name="connsiteY1" fmla="*/ 6860985 h 68609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0" h="6860984">
                <a:moveTo>
                  <a:pt x="0" y="0"/>
                </a:moveTo>
                <a:lnTo>
                  <a:pt x="0" y="6860985"/>
                </a:lnTo>
              </a:path>
            </a:pathLst>
          </a:custGeom>
          <a:ln w="12693" cap="flat">
            <a:solidFill>
              <a:schemeClr val="accent3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cs typeface="微软雅黑" panose="020b0503020204020204" pitchFamily="34" charset="-122"/>
            </a:endParaRPr>
          </a:p>
        </p:txBody>
      </p:sp>
      <p:sp>
        <p:nvSpPr>
          <p:cNvPr id="1049020" name="任意多边形: 形状 33"/>
          <p:cNvSpPr/>
          <p:nvPr>
            <p:custDataLst>
              <p:tags r:id="rId33"/>
            </p:custDataLst>
          </p:nvPr>
        </p:nvSpPr>
        <p:spPr>
          <a:xfrm>
            <a:off x="9571990" y="0"/>
            <a:ext cx="6350" cy="6861175"/>
          </a:xfrm>
          <a:custGeom>
            <a:gdLst>
              <a:gd name="connsiteX0" fmla="*/ 0 w 6350"/>
              <a:gd name="connsiteY0" fmla="*/ 0 h 6860984"/>
              <a:gd name="connsiteX1" fmla="*/ 0 w 6350"/>
              <a:gd name="connsiteY1" fmla="*/ 6860985 h 68609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0" h="6860984">
                <a:moveTo>
                  <a:pt x="0" y="0"/>
                </a:moveTo>
                <a:lnTo>
                  <a:pt x="0" y="6860985"/>
                </a:lnTo>
              </a:path>
            </a:pathLst>
          </a:custGeom>
          <a:ln w="12693" cap="flat">
            <a:solidFill>
              <a:schemeClr val="accent3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cs typeface="微软雅黑" panose="020b0503020204020204" pitchFamily="34" charset="-122"/>
            </a:endParaRPr>
          </a:p>
        </p:txBody>
      </p:sp>
      <p:sp>
        <p:nvSpPr>
          <p:cNvPr id="1049022" name="任意多边形: 形状 34"/>
          <p:cNvSpPr/>
          <p:nvPr>
            <p:custDataLst>
              <p:tags r:id="rId34"/>
            </p:custDataLst>
          </p:nvPr>
        </p:nvSpPr>
        <p:spPr>
          <a:xfrm>
            <a:off x="9874250" y="0"/>
            <a:ext cx="6350" cy="6861175"/>
          </a:xfrm>
          <a:custGeom>
            <a:gdLst>
              <a:gd name="connsiteX0" fmla="*/ 0 w 6350"/>
              <a:gd name="connsiteY0" fmla="*/ 0 h 6860984"/>
              <a:gd name="connsiteX1" fmla="*/ 0 w 6350"/>
              <a:gd name="connsiteY1" fmla="*/ 6860985 h 68609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0" h="6860984">
                <a:moveTo>
                  <a:pt x="0" y="0"/>
                </a:moveTo>
                <a:lnTo>
                  <a:pt x="0" y="6860985"/>
                </a:lnTo>
              </a:path>
            </a:pathLst>
          </a:custGeom>
          <a:ln w="12693" cap="flat">
            <a:solidFill>
              <a:schemeClr val="accent3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cs typeface="微软雅黑" panose="020b0503020204020204" pitchFamily="34" charset="-122"/>
            </a:endParaRPr>
          </a:p>
        </p:txBody>
      </p:sp>
      <p:sp>
        <p:nvSpPr>
          <p:cNvPr id="1049024" name="任意多边形: 形状 35"/>
          <p:cNvSpPr/>
          <p:nvPr>
            <p:custDataLst>
              <p:tags r:id="rId35"/>
            </p:custDataLst>
          </p:nvPr>
        </p:nvSpPr>
        <p:spPr>
          <a:xfrm>
            <a:off x="10177145" y="0"/>
            <a:ext cx="6350" cy="6861175"/>
          </a:xfrm>
          <a:custGeom>
            <a:gdLst>
              <a:gd name="connsiteX0" fmla="*/ 0 w 6350"/>
              <a:gd name="connsiteY0" fmla="*/ 0 h 6860984"/>
              <a:gd name="connsiteX1" fmla="*/ 0 w 6350"/>
              <a:gd name="connsiteY1" fmla="*/ 6860985 h 68609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0" h="6860984">
                <a:moveTo>
                  <a:pt x="0" y="0"/>
                </a:moveTo>
                <a:lnTo>
                  <a:pt x="0" y="6860985"/>
                </a:lnTo>
              </a:path>
            </a:pathLst>
          </a:custGeom>
          <a:ln w="12693" cap="flat">
            <a:solidFill>
              <a:schemeClr val="accent3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cs typeface="微软雅黑" panose="020b0503020204020204" pitchFamily="34" charset="-122"/>
            </a:endParaRPr>
          </a:p>
        </p:txBody>
      </p:sp>
      <p:sp>
        <p:nvSpPr>
          <p:cNvPr id="1049026" name="任意多边形: 形状 36"/>
          <p:cNvSpPr/>
          <p:nvPr>
            <p:custDataLst>
              <p:tags r:id="rId36"/>
            </p:custDataLst>
          </p:nvPr>
        </p:nvSpPr>
        <p:spPr>
          <a:xfrm>
            <a:off x="10480040" y="0"/>
            <a:ext cx="6350" cy="6861175"/>
          </a:xfrm>
          <a:custGeom>
            <a:gdLst>
              <a:gd name="connsiteX0" fmla="*/ 0 w 6350"/>
              <a:gd name="connsiteY0" fmla="*/ 0 h 6860984"/>
              <a:gd name="connsiteX1" fmla="*/ 0 w 6350"/>
              <a:gd name="connsiteY1" fmla="*/ 6860985 h 68609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0" h="6860984">
                <a:moveTo>
                  <a:pt x="0" y="0"/>
                </a:moveTo>
                <a:lnTo>
                  <a:pt x="0" y="6860985"/>
                </a:lnTo>
              </a:path>
            </a:pathLst>
          </a:custGeom>
          <a:ln w="12693" cap="flat">
            <a:solidFill>
              <a:schemeClr val="accent3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cs typeface="微软雅黑" panose="020b0503020204020204" pitchFamily="34" charset="-122"/>
            </a:endParaRPr>
          </a:p>
        </p:txBody>
      </p:sp>
      <p:sp>
        <p:nvSpPr>
          <p:cNvPr id="1049028" name="任意多边形: 形状 37"/>
          <p:cNvSpPr/>
          <p:nvPr>
            <p:custDataLst>
              <p:tags r:id="rId37"/>
            </p:custDataLst>
          </p:nvPr>
        </p:nvSpPr>
        <p:spPr>
          <a:xfrm>
            <a:off x="10782300" y="0"/>
            <a:ext cx="6350" cy="6861175"/>
          </a:xfrm>
          <a:custGeom>
            <a:gdLst>
              <a:gd name="connsiteX0" fmla="*/ 0 w 6350"/>
              <a:gd name="connsiteY0" fmla="*/ 0 h 6860984"/>
              <a:gd name="connsiteX1" fmla="*/ 0 w 6350"/>
              <a:gd name="connsiteY1" fmla="*/ 6860985 h 68609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0" h="6860984">
                <a:moveTo>
                  <a:pt x="0" y="0"/>
                </a:moveTo>
                <a:lnTo>
                  <a:pt x="0" y="6860985"/>
                </a:lnTo>
              </a:path>
            </a:pathLst>
          </a:custGeom>
          <a:ln w="12693" cap="flat">
            <a:solidFill>
              <a:schemeClr val="accent3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cs typeface="微软雅黑" panose="020b0503020204020204" pitchFamily="34" charset="-122"/>
            </a:endParaRPr>
          </a:p>
        </p:txBody>
      </p:sp>
      <p:sp>
        <p:nvSpPr>
          <p:cNvPr id="1049030" name="任意多边形: 形状 38"/>
          <p:cNvSpPr/>
          <p:nvPr>
            <p:custDataLst>
              <p:tags r:id="rId38"/>
            </p:custDataLst>
          </p:nvPr>
        </p:nvSpPr>
        <p:spPr>
          <a:xfrm>
            <a:off x="11085195" y="0"/>
            <a:ext cx="6350" cy="6861175"/>
          </a:xfrm>
          <a:custGeom>
            <a:gdLst>
              <a:gd name="connsiteX0" fmla="*/ 0 w 6350"/>
              <a:gd name="connsiteY0" fmla="*/ 0 h 6860984"/>
              <a:gd name="connsiteX1" fmla="*/ 0 w 6350"/>
              <a:gd name="connsiteY1" fmla="*/ 6860985 h 68609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0" h="6860984">
                <a:moveTo>
                  <a:pt x="0" y="0"/>
                </a:moveTo>
                <a:lnTo>
                  <a:pt x="0" y="6860985"/>
                </a:lnTo>
              </a:path>
            </a:pathLst>
          </a:custGeom>
          <a:ln w="12693" cap="flat">
            <a:solidFill>
              <a:schemeClr val="accent3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cs typeface="微软雅黑" panose="020b0503020204020204" pitchFamily="34" charset="-122"/>
            </a:endParaRPr>
          </a:p>
        </p:txBody>
      </p:sp>
      <p:sp>
        <p:nvSpPr>
          <p:cNvPr id="1049032" name="任意多边形: 形状 39"/>
          <p:cNvSpPr/>
          <p:nvPr>
            <p:custDataLst>
              <p:tags r:id="rId39"/>
            </p:custDataLst>
          </p:nvPr>
        </p:nvSpPr>
        <p:spPr>
          <a:xfrm>
            <a:off x="11388090" y="0"/>
            <a:ext cx="6350" cy="6861175"/>
          </a:xfrm>
          <a:custGeom>
            <a:gdLst>
              <a:gd name="connsiteX0" fmla="*/ 0 w 6350"/>
              <a:gd name="connsiteY0" fmla="*/ 0 h 6860984"/>
              <a:gd name="connsiteX1" fmla="*/ 0 w 6350"/>
              <a:gd name="connsiteY1" fmla="*/ 6860985 h 68609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0" h="6860984">
                <a:moveTo>
                  <a:pt x="0" y="0"/>
                </a:moveTo>
                <a:lnTo>
                  <a:pt x="0" y="6860985"/>
                </a:lnTo>
              </a:path>
            </a:pathLst>
          </a:custGeom>
          <a:ln w="12693" cap="flat">
            <a:solidFill>
              <a:schemeClr val="accent3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cs typeface="微软雅黑" panose="020b0503020204020204" pitchFamily="34" charset="-122"/>
            </a:endParaRPr>
          </a:p>
        </p:txBody>
      </p:sp>
      <p:sp>
        <p:nvSpPr>
          <p:cNvPr id="1049034" name="任意多边形: 形状 40"/>
          <p:cNvSpPr/>
          <p:nvPr>
            <p:custDataLst>
              <p:tags r:id="rId40"/>
            </p:custDataLst>
          </p:nvPr>
        </p:nvSpPr>
        <p:spPr>
          <a:xfrm>
            <a:off x="11687810" y="0"/>
            <a:ext cx="6350" cy="6861175"/>
          </a:xfrm>
          <a:custGeom>
            <a:gdLst>
              <a:gd name="connsiteX0" fmla="*/ 0 w 6350"/>
              <a:gd name="connsiteY0" fmla="*/ 0 h 6860984"/>
              <a:gd name="connsiteX1" fmla="*/ 0 w 6350"/>
              <a:gd name="connsiteY1" fmla="*/ 6860985 h 68609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0" h="6860984">
                <a:moveTo>
                  <a:pt x="0" y="0"/>
                </a:moveTo>
                <a:lnTo>
                  <a:pt x="0" y="6860985"/>
                </a:lnTo>
              </a:path>
            </a:pathLst>
          </a:custGeom>
          <a:ln w="12693" cap="flat">
            <a:solidFill>
              <a:schemeClr val="accent3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cs typeface="微软雅黑" panose="020b0503020204020204" pitchFamily="34" charset="-122"/>
            </a:endParaRPr>
          </a:p>
        </p:txBody>
      </p:sp>
      <p:sp>
        <p:nvSpPr>
          <p:cNvPr id="1049036" name="任意多边形: 形状 41"/>
          <p:cNvSpPr/>
          <p:nvPr>
            <p:custDataLst>
              <p:tags r:id="rId41"/>
            </p:custDataLst>
          </p:nvPr>
        </p:nvSpPr>
        <p:spPr>
          <a:xfrm>
            <a:off x="11990705" y="0"/>
            <a:ext cx="6350" cy="6861175"/>
          </a:xfrm>
          <a:custGeom>
            <a:gdLst>
              <a:gd name="connsiteX0" fmla="*/ 0 w 6350"/>
              <a:gd name="connsiteY0" fmla="*/ 0 h 6860984"/>
              <a:gd name="connsiteX1" fmla="*/ 0 w 6350"/>
              <a:gd name="connsiteY1" fmla="*/ 6860985 h 68609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0" h="6860984">
                <a:moveTo>
                  <a:pt x="0" y="0"/>
                </a:moveTo>
                <a:lnTo>
                  <a:pt x="0" y="6860985"/>
                </a:lnTo>
              </a:path>
            </a:pathLst>
          </a:custGeom>
          <a:ln w="12693" cap="flat">
            <a:solidFill>
              <a:schemeClr val="accent3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cs typeface="微软雅黑" panose="020b0503020204020204" pitchFamily="34" charset="-122"/>
            </a:endParaRPr>
          </a:p>
        </p:txBody>
      </p:sp>
      <p:pic>
        <p:nvPicPr>
          <p:cNvPr id="2097179" name="图片 80" descr="资源 2@4x-8"/>
          <p:cNvPicPr>
            <a:picLocks noChangeAspect="1"/>
          </p:cNvPicPr>
          <p:nvPr>
            <p:custDataLst>
              <p:tags r:id="rId43"/>
            </p:custDataLst>
          </p:nvPr>
        </p:nvPicPr>
        <p:blipFill>
          <a:blip r:embed="rId42"/>
          <a:stretch>
            <a:fillRect/>
          </a:stretch>
        </p:blipFill>
        <p:spPr>
          <a:xfrm>
            <a:off x="4080510" y="0"/>
            <a:ext cx="1064260" cy="1348105"/>
          </a:xfrm>
          <a:prstGeom prst="rect">
            <a:avLst/>
          </a:prstGeom>
        </p:spPr>
      </p:pic>
      <p:pic>
        <p:nvPicPr>
          <p:cNvPr id="2097181" name="图片 81" descr="资源 3@4x-8"/>
          <p:cNvPicPr>
            <a:picLocks noChangeAspect="1"/>
          </p:cNvPicPr>
          <p:nvPr>
            <p:custDataLst>
              <p:tags r:id="rId45"/>
            </p:custDataLst>
          </p:nvPr>
        </p:nvPicPr>
        <p:blipFill>
          <a:blip r:embed="rId44"/>
          <a:stretch>
            <a:fillRect/>
          </a:stretch>
        </p:blipFill>
        <p:spPr>
          <a:xfrm>
            <a:off x="7215505" y="0"/>
            <a:ext cx="4989830" cy="2374900"/>
          </a:xfrm>
          <a:prstGeom prst="rect">
            <a:avLst/>
          </a:prstGeom>
        </p:spPr>
      </p:pic>
      <p:pic>
        <p:nvPicPr>
          <p:cNvPr id="2097183" name="图片 82" descr="资源 4@4x-8"/>
          <p:cNvPicPr>
            <a:picLocks noChangeAspect="1"/>
          </p:cNvPicPr>
          <p:nvPr>
            <p:custDataLst>
              <p:tags r:id="rId47"/>
            </p:custDataLst>
          </p:nvPr>
        </p:nvPicPr>
        <p:blipFill>
          <a:blip r:embed="rId46"/>
          <a:stretch>
            <a:fillRect/>
          </a:stretch>
        </p:blipFill>
        <p:spPr>
          <a:xfrm>
            <a:off x="1905" y="-9525"/>
            <a:ext cx="3096260" cy="2460625"/>
          </a:xfrm>
          <a:prstGeom prst="rect">
            <a:avLst/>
          </a:prstGeom>
        </p:spPr>
      </p:pic>
      <p:pic>
        <p:nvPicPr>
          <p:cNvPr id="2097185" name="图片 83" descr="资源 5@4x-8"/>
          <p:cNvPicPr>
            <a:picLocks noChangeAspect="1"/>
          </p:cNvPicPr>
          <p:nvPr>
            <p:custDataLst>
              <p:tags r:id="rId49"/>
            </p:custDataLst>
          </p:nvPr>
        </p:nvPicPr>
        <p:blipFill>
          <a:blip r:embed="rId48"/>
          <a:stretch>
            <a:fillRect/>
          </a:stretch>
        </p:blipFill>
        <p:spPr>
          <a:xfrm>
            <a:off x="5688965" y="142240"/>
            <a:ext cx="1162685" cy="2600960"/>
          </a:xfrm>
          <a:prstGeom prst="rect">
            <a:avLst/>
          </a:prstGeom>
        </p:spPr>
      </p:pic>
      <p:pic>
        <p:nvPicPr>
          <p:cNvPr id="2097187" name="图片 84" descr="资源 6@4x-8"/>
          <p:cNvPicPr>
            <a:picLocks noChangeAspect="1"/>
          </p:cNvPicPr>
          <p:nvPr>
            <p:custDataLst>
              <p:tags r:id="rId51"/>
            </p:custDataLst>
          </p:nvPr>
        </p:nvPicPr>
        <p:blipFill>
          <a:blip r:embed="rId50"/>
          <a:stretch>
            <a:fillRect/>
          </a:stretch>
        </p:blipFill>
        <p:spPr>
          <a:xfrm>
            <a:off x="7169150" y="55880"/>
            <a:ext cx="1387475" cy="2757170"/>
          </a:xfrm>
          <a:prstGeom prst="rect">
            <a:avLst/>
          </a:prstGeom>
        </p:spPr>
      </p:pic>
      <p:pic>
        <p:nvPicPr>
          <p:cNvPr id="2097189" name="图片 85" descr="资源 7@4x-8"/>
          <p:cNvPicPr>
            <a:picLocks noChangeAspect="1"/>
          </p:cNvPicPr>
          <p:nvPr>
            <p:custDataLst>
              <p:tags r:id="rId53"/>
            </p:custDataLst>
          </p:nvPr>
        </p:nvPicPr>
        <p:blipFill>
          <a:blip r:embed="rId52"/>
          <a:srcRect l="48995" b="-6400"/>
          <a:stretch>
            <a:fillRect/>
          </a:stretch>
        </p:blipFill>
        <p:spPr>
          <a:xfrm>
            <a:off x="-5715" y="2753360"/>
            <a:ext cx="886460" cy="675640"/>
          </a:xfrm>
          <a:prstGeom prst="rect">
            <a:avLst/>
          </a:prstGeom>
        </p:spPr>
      </p:pic>
      <p:sp>
        <p:nvSpPr>
          <p:cNvPr id="1049038" name="圆角矩形 129"/>
          <p:cNvSpPr/>
          <p:nvPr>
            <p:custDataLst>
              <p:tags r:id="rId54"/>
            </p:custDataLst>
          </p:nvPr>
        </p:nvSpPr>
        <p:spPr>
          <a:xfrm>
            <a:off x="316230" y="344170"/>
            <a:ext cx="11481435" cy="6159500"/>
          </a:xfrm>
          <a:prstGeom prst="roundRect">
            <a:avLst>
              <a:gd name="adj" fmla="val 5462"/>
            </a:avLst>
          </a:prstGeom>
          <a:solidFill>
            <a:schemeClr val="bg1"/>
          </a:solidFill>
          <a:ln>
            <a:noFill/>
          </a:ln>
          <a:effectLst>
            <a:outerShdw blurRad="254000" algn="ctr" rotWithShape="0">
              <a:schemeClr val="accent2">
                <a:lumMod val="75000"/>
                <a:alpha val="10000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40" name="任意多边形: 形状 23"/>
          <p:cNvSpPr/>
          <p:nvPr>
            <p:custDataLst>
              <p:tags r:id="rId55"/>
            </p:custDataLst>
          </p:nvPr>
        </p:nvSpPr>
        <p:spPr>
          <a:xfrm>
            <a:off x="669290" y="6603365"/>
            <a:ext cx="929005" cy="53340"/>
          </a:xfrm>
          <a:custGeom>
            <a:gdLst>
              <a:gd name="connsiteX0" fmla="*/ 1243940 w 1280540"/>
              <a:gd name="connsiteY0" fmla="*/ 73274 h 73837"/>
              <a:gd name="connsiteX1" fmla="*/ 36602 w 1280540"/>
              <a:gd name="connsiteY1" fmla="*/ 73274 h 73837"/>
              <a:gd name="connsiteX2" fmla="*/ 0 w 1280540"/>
              <a:gd name="connsiteY2" fmla="*/ 36355 h 73837"/>
              <a:gd name="connsiteX3" fmla="*/ 0 w 1280540"/>
              <a:gd name="connsiteY3" fmla="*/ 36355 h 73837"/>
              <a:gd name="connsiteX4" fmla="*/ 36602 w 1280540"/>
              <a:gd name="connsiteY4" fmla="*/ -563 h 73837"/>
              <a:gd name="connsiteX5" fmla="*/ 1243940 w 1280540"/>
              <a:gd name="connsiteY5" fmla="*/ -563 h 73837"/>
              <a:gd name="connsiteX6" fmla="*/ 1280541 w 1280540"/>
              <a:gd name="connsiteY6" fmla="*/ 36355 h 73837"/>
              <a:gd name="connsiteX7" fmla="*/ 1280541 w 1280540"/>
              <a:gd name="connsiteY7" fmla="*/ 36355 h 73837"/>
              <a:gd name="connsiteX8" fmla="*/ 1243940 w 1280540"/>
              <a:gd name="connsiteY8" fmla="*/ 73274 h 7383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80540" h="73837">
                <a:moveTo>
                  <a:pt x="1243940" y="73274"/>
                </a:moveTo>
                <a:lnTo>
                  <a:pt x="36602" y="73274"/>
                </a:lnTo>
                <a:cubicBezTo>
                  <a:pt x="16335" y="73084"/>
                  <a:pt x="0" y="56591"/>
                  <a:pt x="0" y="36355"/>
                </a:cubicBezTo>
                <a:lnTo>
                  <a:pt x="0" y="36355"/>
                </a:lnTo>
                <a:cubicBezTo>
                  <a:pt x="0" y="16120"/>
                  <a:pt x="16335" y="-373"/>
                  <a:pt x="36602" y="-563"/>
                </a:cubicBezTo>
                <a:lnTo>
                  <a:pt x="1243940" y="-563"/>
                </a:lnTo>
                <a:cubicBezTo>
                  <a:pt x="1264219" y="-436"/>
                  <a:pt x="1280579" y="16057"/>
                  <a:pt x="1280541" y="36355"/>
                </a:cubicBezTo>
                <a:lnTo>
                  <a:pt x="1280541" y="36355"/>
                </a:lnTo>
                <a:cubicBezTo>
                  <a:pt x="1280579" y="56655"/>
                  <a:pt x="1264219" y="73147"/>
                  <a:pt x="1243940" y="73274"/>
                </a:cubicBezTo>
                <a:close/>
              </a:path>
            </a:pathLst>
          </a:custGeom>
          <a:gradFill>
            <a:gsLst>
              <a:gs pos="0">
                <a:schemeClr val="accent2"/>
              </a:gs>
              <a:gs pos="50000">
                <a:schemeClr val="accent3"/>
              </a:gs>
              <a:gs pos="100000">
                <a:schemeClr val="accent3">
                  <a:lumMod val="60000"/>
                  <a:lumOff val="40000"/>
                </a:schemeClr>
              </a:gs>
            </a:gsLst>
            <a:lin ang="5400000" scaled="1"/>
          </a:gradFill>
          <a:ln w="6343" cap="flat">
            <a:noFill/>
            <a:prstDash val="solid"/>
            <a:miter/>
          </a:ln>
        </p:spPr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42" name="任意多边形: 形状 25"/>
          <p:cNvSpPr/>
          <p:nvPr>
            <p:custDataLst>
              <p:tags r:id="rId56"/>
            </p:custDataLst>
          </p:nvPr>
        </p:nvSpPr>
        <p:spPr>
          <a:xfrm>
            <a:off x="1270" y="5463540"/>
            <a:ext cx="3063875" cy="1396365"/>
          </a:xfrm>
          <a:custGeom>
            <a:gdLst>
              <a:gd name="connsiteX0" fmla="*/ 3551031 w 4225079"/>
              <a:gd name="connsiteY0" fmla="*/ 1921041 h 1925663"/>
              <a:gd name="connsiteX1" fmla="*/ 4225080 w 4225079"/>
              <a:gd name="connsiteY1" fmla="*/ 1921041 h 1925663"/>
              <a:gd name="connsiteX2" fmla="*/ 4130564 w 4225079"/>
              <a:gd name="connsiteY2" fmla="*/ 1813203 h 1925663"/>
              <a:gd name="connsiteX3" fmla="*/ 3274586 w 4225079"/>
              <a:gd name="connsiteY3" fmla="*/ 1345187 h 1925663"/>
              <a:gd name="connsiteX4" fmla="*/ 2779802 w 4225079"/>
              <a:gd name="connsiteY4" fmla="*/ 1528195 h 1925663"/>
              <a:gd name="connsiteX5" fmla="*/ 2424064 w 4225079"/>
              <a:gd name="connsiteY5" fmla="*/ 1260757 h 1925663"/>
              <a:gd name="connsiteX6" fmla="*/ 2424064 w 4225079"/>
              <a:gd name="connsiteY6" fmla="*/ 1260757 h 1925663"/>
              <a:gd name="connsiteX7" fmla="*/ 1306739 w 4225079"/>
              <a:gd name="connsiteY7" fmla="*/ 1168968 h 1925663"/>
              <a:gd name="connsiteX8" fmla="*/ 1127856 w 4225079"/>
              <a:gd name="connsiteY8" fmla="*/ 883516 h 1925663"/>
              <a:gd name="connsiteX9" fmla="*/ 0 w 4225079"/>
              <a:gd name="connsiteY9" fmla="*/ -563 h 1925663"/>
              <a:gd name="connsiteX10" fmla="*/ 0 w 4225079"/>
              <a:gd name="connsiteY10" fmla="*/ 1921041 h 1925663"/>
              <a:gd name="connsiteX11" fmla="*/ 1505097 w 4225079"/>
              <a:gd name="connsiteY11" fmla="*/ 1921041 h 1925663"/>
              <a:gd name="connsiteX12" fmla="*/ 3551031 w 4225079"/>
              <a:gd name="connsiteY12" fmla="*/ 1921041 h 192566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4225079" h="1925663">
                <a:moveTo>
                  <a:pt x="3551031" y="1921041"/>
                </a:moveTo>
                <a:cubicBezTo>
                  <a:pt x="3840671" y="1921041"/>
                  <a:pt x="3967919" y="1926813"/>
                  <a:pt x="4225080" y="1921041"/>
                </a:cubicBezTo>
                <a:cubicBezTo>
                  <a:pt x="4121683" y="1782438"/>
                  <a:pt x="4130564" y="1813203"/>
                  <a:pt x="4130564" y="1813203"/>
                </a:cubicBezTo>
                <a:cubicBezTo>
                  <a:pt x="3896620" y="1584143"/>
                  <a:pt x="3601588" y="1319687"/>
                  <a:pt x="3274586" y="1345187"/>
                </a:cubicBezTo>
                <a:cubicBezTo>
                  <a:pt x="3099382" y="1358889"/>
                  <a:pt x="2954943" y="1555598"/>
                  <a:pt x="2779802" y="1528195"/>
                </a:cubicBezTo>
                <a:cubicBezTo>
                  <a:pt x="2639930" y="1506373"/>
                  <a:pt x="2539641" y="1337893"/>
                  <a:pt x="2424064" y="1260757"/>
                </a:cubicBezTo>
                <a:lnTo>
                  <a:pt x="2424064" y="1260757"/>
                </a:lnTo>
                <a:cubicBezTo>
                  <a:pt x="2045173" y="1007592"/>
                  <a:pt x="1627778" y="1415028"/>
                  <a:pt x="1306739" y="1168968"/>
                </a:cubicBezTo>
                <a:cubicBezTo>
                  <a:pt x="1233283" y="1112702"/>
                  <a:pt x="1171561" y="1022690"/>
                  <a:pt x="1127856" y="883516"/>
                </a:cubicBezTo>
                <a:cubicBezTo>
                  <a:pt x="888773" y="123577"/>
                  <a:pt x="0" y="-563"/>
                  <a:pt x="0" y="-563"/>
                </a:cubicBezTo>
                <a:lnTo>
                  <a:pt x="0" y="1921041"/>
                </a:lnTo>
                <a:lnTo>
                  <a:pt x="1505097" y="1921041"/>
                </a:lnTo>
                <a:cubicBezTo>
                  <a:pt x="2180542" y="1930175"/>
                  <a:pt x="2875587" y="1921041"/>
                  <a:pt x="3551031" y="1921041"/>
                </a:cubicBezTo>
                <a:close/>
              </a:path>
            </a:pathLst>
          </a:custGeom>
          <a:solidFill>
            <a:schemeClr val="accent1"/>
          </a:solidFill>
          <a:ln w="6343" cap="flat">
            <a:noFill/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44" name="任意多边形: 形状 26"/>
          <p:cNvSpPr/>
          <p:nvPr>
            <p:custDataLst>
              <p:tags r:id="rId57"/>
            </p:custDataLst>
          </p:nvPr>
        </p:nvSpPr>
        <p:spPr>
          <a:xfrm>
            <a:off x="0" y="6440170"/>
            <a:ext cx="2010410" cy="419735"/>
          </a:xfrm>
          <a:custGeom>
            <a:gdLst>
              <a:gd name="connsiteX0" fmla="*/ 2772317 w 2772316"/>
              <a:gd name="connsiteY0" fmla="*/ 575036 h 578898"/>
              <a:gd name="connsiteX1" fmla="*/ 2041367 w 2772316"/>
              <a:gd name="connsiteY1" fmla="*/ 232049 h 578898"/>
              <a:gd name="connsiteX2" fmla="*/ 1546583 w 2772316"/>
              <a:gd name="connsiteY2" fmla="*/ 415056 h 578898"/>
              <a:gd name="connsiteX3" fmla="*/ 1190845 w 2772316"/>
              <a:gd name="connsiteY3" fmla="*/ 147619 h 578898"/>
              <a:gd name="connsiteX4" fmla="*/ 1190845 w 2772316"/>
              <a:gd name="connsiteY4" fmla="*/ 147619 h 578898"/>
              <a:gd name="connsiteX5" fmla="*/ 73393 w 2772316"/>
              <a:gd name="connsiteY5" fmla="*/ 55703 h 578898"/>
              <a:gd name="connsiteX6" fmla="*/ 0 w 2772316"/>
              <a:gd name="connsiteY6" fmla="*/ -563 h 578898"/>
              <a:gd name="connsiteX7" fmla="*/ 1840 w 2772316"/>
              <a:gd name="connsiteY7" fmla="*/ 64964 h 578898"/>
              <a:gd name="connsiteX8" fmla="*/ 1840 w 2772316"/>
              <a:gd name="connsiteY8" fmla="*/ 574275 h 578898"/>
              <a:gd name="connsiteX9" fmla="*/ 266423 w 2772316"/>
              <a:gd name="connsiteY9" fmla="*/ 578335 h 578898"/>
              <a:gd name="connsiteX10" fmla="*/ 2208770 w 2772316"/>
              <a:gd name="connsiteY10" fmla="*/ 578335 h 57889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772316" h="578898">
                <a:moveTo>
                  <a:pt x="2772317" y="575036"/>
                </a:moveTo>
                <a:cubicBezTo>
                  <a:pt x="2538436" y="345977"/>
                  <a:pt x="2406112" y="224691"/>
                  <a:pt x="2041367" y="232049"/>
                </a:cubicBezTo>
                <a:cubicBezTo>
                  <a:pt x="1865656" y="235601"/>
                  <a:pt x="1721724" y="442459"/>
                  <a:pt x="1546583" y="415056"/>
                </a:cubicBezTo>
                <a:cubicBezTo>
                  <a:pt x="1407028" y="393235"/>
                  <a:pt x="1306422" y="224754"/>
                  <a:pt x="1190845" y="147619"/>
                </a:cubicBezTo>
                <a:lnTo>
                  <a:pt x="1190845" y="147619"/>
                </a:lnTo>
                <a:cubicBezTo>
                  <a:pt x="811955" y="-105673"/>
                  <a:pt x="394559" y="301509"/>
                  <a:pt x="73393" y="55703"/>
                </a:cubicBezTo>
                <a:cubicBezTo>
                  <a:pt x="0" y="-563"/>
                  <a:pt x="43960" y="41430"/>
                  <a:pt x="0" y="-563"/>
                </a:cubicBezTo>
                <a:lnTo>
                  <a:pt x="1840" y="64964"/>
                </a:lnTo>
                <a:lnTo>
                  <a:pt x="1840" y="574275"/>
                </a:lnTo>
                <a:lnTo>
                  <a:pt x="266423" y="578335"/>
                </a:lnTo>
                <a:cubicBezTo>
                  <a:pt x="945166" y="574275"/>
                  <a:pt x="1533896" y="578335"/>
                  <a:pt x="2208770" y="578335"/>
                </a:cubicBezTo>
              </a:path>
            </a:pathLst>
          </a:custGeom>
          <a:solidFill>
            <a:schemeClr val="accent4"/>
          </a:solidFill>
          <a:ln w="6343" cap="flat">
            <a:noFill/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46" name="任意多边形: 形状 27"/>
          <p:cNvSpPr/>
          <p:nvPr>
            <p:custDataLst>
              <p:tags r:id="rId58"/>
            </p:custDataLst>
          </p:nvPr>
        </p:nvSpPr>
        <p:spPr>
          <a:xfrm>
            <a:off x="635" y="5380990"/>
            <a:ext cx="684530" cy="1477010"/>
          </a:xfrm>
          <a:custGeom>
            <a:gdLst>
              <a:gd name="connsiteX0" fmla="*/ 786179 w 944482"/>
              <a:gd name="connsiteY0" fmla="*/ 1442050 h 2037117"/>
              <a:gd name="connsiteX1" fmla="*/ 788145 w 944482"/>
              <a:gd name="connsiteY1" fmla="*/ 1195546 h 2037117"/>
              <a:gd name="connsiteX2" fmla="*/ 887736 w 944482"/>
              <a:gd name="connsiteY2" fmla="*/ 1067346 h 2037117"/>
              <a:gd name="connsiteX3" fmla="*/ 929222 w 944482"/>
              <a:gd name="connsiteY3" fmla="*/ 761785 h 2037117"/>
              <a:gd name="connsiteX4" fmla="*/ 794298 w 944482"/>
              <a:gd name="connsiteY4" fmla="*/ 456097 h 2037117"/>
              <a:gd name="connsiteX5" fmla="*/ 842381 w 944482"/>
              <a:gd name="connsiteY5" fmla="*/ 265097 h 2037117"/>
              <a:gd name="connsiteX6" fmla="*/ 579511 w 944482"/>
              <a:gd name="connsiteY6" fmla="*/ 514 h 2037117"/>
              <a:gd name="connsiteX7" fmla="*/ 311249 w 944482"/>
              <a:gd name="connsiteY7" fmla="*/ 290534 h 2037117"/>
              <a:gd name="connsiteX8" fmla="*/ 16789 w 944482"/>
              <a:gd name="connsiteY8" fmla="*/ 692325 h 2037117"/>
              <a:gd name="connsiteX9" fmla="*/ 867 w 944482"/>
              <a:gd name="connsiteY9" fmla="*/ 714907 h 2037117"/>
              <a:gd name="connsiteX10" fmla="*/ 867 w 944482"/>
              <a:gd name="connsiteY10" fmla="*/ 739266 h 2037117"/>
              <a:gd name="connsiteX11" fmla="*/ 169 w 944482"/>
              <a:gd name="connsiteY11" fmla="*/ 919482 h 2037117"/>
              <a:gd name="connsiteX12" fmla="*/ 803 w 944482"/>
              <a:gd name="connsiteY12" fmla="*/ 1033980 h 2037117"/>
              <a:gd name="connsiteX13" fmla="*/ 92085 w 944482"/>
              <a:gd name="connsiteY13" fmla="*/ 1407796 h 2037117"/>
              <a:gd name="connsiteX14" fmla="*/ 2516 w 944482"/>
              <a:gd name="connsiteY14" fmla="*/ 1587377 h 2037117"/>
              <a:gd name="connsiteX15" fmla="*/ 867 w 944482"/>
              <a:gd name="connsiteY15" fmla="*/ 1749514 h 2037117"/>
              <a:gd name="connsiteX16" fmla="*/ 1501 w 944482"/>
              <a:gd name="connsiteY16" fmla="*/ 1902453 h 2037117"/>
              <a:gd name="connsiteX17" fmla="*/ 867 w 944482"/>
              <a:gd name="connsiteY17" fmla="*/ 2034903 h 2037117"/>
              <a:gd name="connsiteX18" fmla="*/ 136425 w 944482"/>
              <a:gd name="connsiteY18" fmla="*/ 2034903 h 2037117"/>
              <a:gd name="connsiteX19" fmla="*/ 400564 w 944482"/>
              <a:gd name="connsiteY19" fmla="*/ 2034903 h 2037117"/>
              <a:gd name="connsiteX20" fmla="*/ 656266 w 944482"/>
              <a:gd name="connsiteY20" fmla="*/ 2034903 h 2037117"/>
              <a:gd name="connsiteX21" fmla="*/ 789921 w 944482"/>
              <a:gd name="connsiteY21" fmla="*/ 2034903 h 2037117"/>
              <a:gd name="connsiteX22" fmla="*/ 833817 w 944482"/>
              <a:gd name="connsiteY22" fmla="*/ 2034903 h 2037117"/>
              <a:gd name="connsiteX23" fmla="*/ 856019 w 944482"/>
              <a:gd name="connsiteY23" fmla="*/ 2034903 h 2037117"/>
              <a:gd name="connsiteX24" fmla="*/ 867057 w 944482"/>
              <a:gd name="connsiteY24" fmla="*/ 1657535 h 2037117"/>
              <a:gd name="connsiteX25" fmla="*/ 786179 w 944482"/>
              <a:gd name="connsiteY25" fmla="*/ 1442050 h 203711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944482" h="2037117">
                <a:moveTo>
                  <a:pt x="786179" y="1442050"/>
                </a:moveTo>
                <a:cubicBezTo>
                  <a:pt x="750592" y="1359205"/>
                  <a:pt x="738032" y="1273252"/>
                  <a:pt x="788145" y="1195546"/>
                </a:cubicBezTo>
                <a:cubicBezTo>
                  <a:pt x="817642" y="1149810"/>
                  <a:pt x="857922" y="1112701"/>
                  <a:pt x="887736" y="1067346"/>
                </a:cubicBezTo>
                <a:cubicBezTo>
                  <a:pt x="945144" y="980632"/>
                  <a:pt x="959036" y="864040"/>
                  <a:pt x="929222" y="761785"/>
                </a:cubicBezTo>
                <a:cubicBezTo>
                  <a:pt x="898266" y="655406"/>
                  <a:pt x="794235" y="571483"/>
                  <a:pt x="794298" y="456097"/>
                </a:cubicBezTo>
                <a:cubicBezTo>
                  <a:pt x="794298" y="389618"/>
                  <a:pt x="833183" y="330688"/>
                  <a:pt x="842381" y="265097"/>
                </a:cubicBezTo>
                <a:cubicBezTo>
                  <a:pt x="862617" y="120658"/>
                  <a:pt x="716782" y="-14012"/>
                  <a:pt x="579511" y="514"/>
                </a:cubicBezTo>
                <a:cubicBezTo>
                  <a:pt x="442240" y="15041"/>
                  <a:pt x="335481" y="146920"/>
                  <a:pt x="311249" y="290534"/>
                </a:cubicBezTo>
                <a:cubicBezTo>
                  <a:pt x="272744" y="518896"/>
                  <a:pt x="137313" y="527270"/>
                  <a:pt x="16789" y="692325"/>
                </a:cubicBezTo>
                <a:cubicBezTo>
                  <a:pt x="10944" y="699461"/>
                  <a:pt x="5623" y="707003"/>
                  <a:pt x="867" y="714907"/>
                </a:cubicBezTo>
                <a:cubicBezTo>
                  <a:pt x="867" y="719538"/>
                  <a:pt x="867" y="733937"/>
                  <a:pt x="867" y="739266"/>
                </a:cubicBezTo>
                <a:cubicBezTo>
                  <a:pt x="-148" y="799401"/>
                  <a:pt x="1755" y="854144"/>
                  <a:pt x="169" y="919482"/>
                </a:cubicBezTo>
                <a:cubicBezTo>
                  <a:pt x="-719" y="957542"/>
                  <a:pt x="2262" y="995983"/>
                  <a:pt x="803" y="1033980"/>
                </a:cubicBezTo>
                <a:cubicBezTo>
                  <a:pt x="46793" y="1155836"/>
                  <a:pt x="109148" y="1275409"/>
                  <a:pt x="92085" y="1407796"/>
                </a:cubicBezTo>
                <a:cubicBezTo>
                  <a:pt x="81935" y="1486771"/>
                  <a:pt x="49457" y="1535488"/>
                  <a:pt x="2516" y="1587377"/>
                </a:cubicBezTo>
                <a:cubicBezTo>
                  <a:pt x="1184" y="1639647"/>
                  <a:pt x="867" y="1697308"/>
                  <a:pt x="867" y="1749514"/>
                </a:cubicBezTo>
                <a:cubicBezTo>
                  <a:pt x="867" y="1805907"/>
                  <a:pt x="296" y="1849740"/>
                  <a:pt x="1501" y="1902453"/>
                </a:cubicBezTo>
                <a:cubicBezTo>
                  <a:pt x="2770" y="1959544"/>
                  <a:pt x="232" y="1973626"/>
                  <a:pt x="867" y="2034903"/>
                </a:cubicBezTo>
                <a:cubicBezTo>
                  <a:pt x="60304" y="2034903"/>
                  <a:pt x="82823" y="2036553"/>
                  <a:pt x="136425" y="2034903"/>
                </a:cubicBezTo>
                <a:cubicBezTo>
                  <a:pt x="224662" y="2032176"/>
                  <a:pt x="312391" y="2039725"/>
                  <a:pt x="400564" y="2034903"/>
                </a:cubicBezTo>
                <a:cubicBezTo>
                  <a:pt x="488737" y="2030082"/>
                  <a:pt x="568347" y="2034523"/>
                  <a:pt x="656266" y="2034903"/>
                </a:cubicBezTo>
                <a:cubicBezTo>
                  <a:pt x="699401" y="2034903"/>
                  <a:pt x="746786" y="2035665"/>
                  <a:pt x="789921" y="2034903"/>
                </a:cubicBezTo>
                <a:cubicBezTo>
                  <a:pt x="807556" y="2034903"/>
                  <a:pt x="816310" y="2035919"/>
                  <a:pt x="833817" y="2034903"/>
                </a:cubicBezTo>
                <a:cubicBezTo>
                  <a:pt x="856019" y="2034903"/>
                  <a:pt x="855448" y="2035919"/>
                  <a:pt x="856019" y="2034903"/>
                </a:cubicBezTo>
                <a:cubicBezTo>
                  <a:pt x="920088" y="1895349"/>
                  <a:pt x="904293" y="1787511"/>
                  <a:pt x="867057" y="1657535"/>
                </a:cubicBezTo>
                <a:cubicBezTo>
                  <a:pt x="846695" y="1586109"/>
                  <a:pt x="817388" y="1514809"/>
                  <a:pt x="786179" y="1442050"/>
                </a:cubicBezTo>
                <a:close/>
              </a:path>
            </a:pathLst>
          </a:custGeom>
          <a:solidFill>
            <a:schemeClr val="accent3"/>
          </a:solidFill>
          <a:ln w="6343" cap="flat">
            <a:noFill/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48" name="任意多边形: 形状 28"/>
          <p:cNvSpPr/>
          <p:nvPr>
            <p:custDataLst>
              <p:tags r:id="rId59"/>
            </p:custDataLst>
          </p:nvPr>
        </p:nvSpPr>
        <p:spPr>
          <a:xfrm>
            <a:off x="1270" y="5496560"/>
            <a:ext cx="603885" cy="1364615"/>
          </a:xfrm>
          <a:custGeom>
            <a:gdLst>
              <a:gd name="connsiteX0" fmla="*/ 419806 w 833285"/>
              <a:gd name="connsiteY0" fmla="*/ 1024518 h 1881819"/>
              <a:gd name="connsiteX1" fmla="*/ 431034 w 833285"/>
              <a:gd name="connsiteY1" fmla="*/ 893591 h 1881819"/>
              <a:gd name="connsiteX2" fmla="*/ 529610 w 833285"/>
              <a:gd name="connsiteY2" fmla="*/ 891370 h 1881819"/>
              <a:gd name="connsiteX3" fmla="*/ 649310 w 833285"/>
              <a:gd name="connsiteY3" fmla="*/ 853881 h 1881819"/>
              <a:gd name="connsiteX4" fmla="*/ 754864 w 833285"/>
              <a:gd name="connsiteY4" fmla="*/ 784865 h 1881819"/>
              <a:gd name="connsiteX5" fmla="*/ 833015 w 833285"/>
              <a:gd name="connsiteY5" fmla="*/ 684259 h 1881819"/>
              <a:gd name="connsiteX6" fmla="*/ 833015 w 833285"/>
              <a:gd name="connsiteY6" fmla="*/ 682736 h 1881819"/>
              <a:gd name="connsiteX7" fmla="*/ 831556 w 833285"/>
              <a:gd name="connsiteY7" fmla="*/ 683117 h 1881819"/>
              <a:gd name="connsiteX8" fmla="*/ 748584 w 833285"/>
              <a:gd name="connsiteY8" fmla="*/ 776301 h 1881819"/>
              <a:gd name="connsiteX9" fmla="*/ 643284 w 833285"/>
              <a:gd name="connsiteY9" fmla="*/ 837896 h 1881819"/>
              <a:gd name="connsiteX10" fmla="*/ 526312 w 833285"/>
              <a:gd name="connsiteY10" fmla="*/ 869993 h 1881819"/>
              <a:gd name="connsiteX11" fmla="*/ 432556 w 833285"/>
              <a:gd name="connsiteY11" fmla="*/ 884646 h 1881819"/>
              <a:gd name="connsiteX12" fmla="*/ 489139 w 833285"/>
              <a:gd name="connsiteY12" fmla="*/ 506453 h 1881819"/>
              <a:gd name="connsiteX13" fmla="*/ 515782 w 833285"/>
              <a:gd name="connsiteY13" fmla="*/ 378634 h 1881819"/>
              <a:gd name="connsiteX14" fmla="*/ 548069 w 833285"/>
              <a:gd name="connsiteY14" fmla="*/ 252400 h 1881819"/>
              <a:gd name="connsiteX15" fmla="*/ 564562 w 833285"/>
              <a:gd name="connsiteY15" fmla="*/ 189094 h 1881819"/>
              <a:gd name="connsiteX16" fmla="*/ 565514 w 833285"/>
              <a:gd name="connsiteY16" fmla="*/ 185922 h 1881819"/>
              <a:gd name="connsiteX17" fmla="*/ 623746 w 833285"/>
              <a:gd name="connsiteY17" fmla="*/ 173235 h 1881819"/>
              <a:gd name="connsiteX18" fmla="*/ 676206 w 833285"/>
              <a:gd name="connsiteY18" fmla="*/ 134033 h 1881819"/>
              <a:gd name="connsiteX19" fmla="*/ 721434 w 833285"/>
              <a:gd name="connsiteY19" fmla="*/ 11542 h 1881819"/>
              <a:gd name="connsiteX20" fmla="*/ 720546 w 833285"/>
              <a:gd name="connsiteY20" fmla="*/ 10400 h 1881819"/>
              <a:gd name="connsiteX21" fmla="*/ 719341 w 833285"/>
              <a:gd name="connsiteY21" fmla="*/ 11339 h 1881819"/>
              <a:gd name="connsiteX22" fmla="*/ 719341 w 833285"/>
              <a:gd name="connsiteY22" fmla="*/ 11352 h 1881819"/>
              <a:gd name="connsiteX23" fmla="*/ 719341 w 833285"/>
              <a:gd name="connsiteY23" fmla="*/ 11352 h 1881819"/>
              <a:gd name="connsiteX24" fmla="*/ 702531 w 833285"/>
              <a:gd name="connsiteY24" fmla="*/ 72883 h 1881819"/>
              <a:gd name="connsiteX25" fmla="*/ 664978 w 833285"/>
              <a:gd name="connsiteY25" fmla="*/ 120775 h 1881819"/>
              <a:gd name="connsiteX26" fmla="*/ 614231 w 833285"/>
              <a:gd name="connsiteY26" fmla="*/ 153380 h 1881819"/>
              <a:gd name="connsiteX27" fmla="*/ 567163 w 833285"/>
              <a:gd name="connsiteY27" fmla="*/ 180086 h 1881819"/>
              <a:gd name="connsiteX28" fmla="*/ 584290 w 833285"/>
              <a:gd name="connsiteY28" fmla="*/ 127372 h 1881819"/>
              <a:gd name="connsiteX29" fmla="*/ 625522 w 833285"/>
              <a:gd name="connsiteY29" fmla="*/ 3866 h 1881819"/>
              <a:gd name="connsiteX30" fmla="*/ 625522 w 833285"/>
              <a:gd name="connsiteY30" fmla="*/ 3866 h 1881819"/>
              <a:gd name="connsiteX31" fmla="*/ 623619 w 833285"/>
              <a:gd name="connsiteY31" fmla="*/ -384 h 1881819"/>
              <a:gd name="connsiteX32" fmla="*/ 619750 w 833285"/>
              <a:gd name="connsiteY32" fmla="*/ 1392 h 1881819"/>
              <a:gd name="connsiteX33" fmla="*/ 572555 w 833285"/>
              <a:gd name="connsiteY33" fmla="*/ 122805 h 1881819"/>
              <a:gd name="connsiteX34" fmla="*/ 549592 w 833285"/>
              <a:gd name="connsiteY34" fmla="*/ 183828 h 1881819"/>
              <a:gd name="connsiteX35" fmla="*/ 537286 w 833285"/>
              <a:gd name="connsiteY35" fmla="*/ 222523 h 1881819"/>
              <a:gd name="connsiteX36" fmla="*/ 492311 w 833285"/>
              <a:gd name="connsiteY36" fmla="*/ 176977 h 1881819"/>
              <a:gd name="connsiteX37" fmla="*/ 450889 w 833285"/>
              <a:gd name="connsiteY37" fmla="*/ 130481 h 1881819"/>
              <a:gd name="connsiteX38" fmla="*/ 423231 w 833285"/>
              <a:gd name="connsiteY38" fmla="*/ 8624 h 1881819"/>
              <a:gd name="connsiteX39" fmla="*/ 423231 w 833285"/>
              <a:gd name="connsiteY39" fmla="*/ 8624 h 1881819"/>
              <a:gd name="connsiteX40" fmla="*/ 422343 w 833285"/>
              <a:gd name="connsiteY40" fmla="*/ 7355 h 1881819"/>
              <a:gd name="connsiteX41" fmla="*/ 421202 w 833285"/>
              <a:gd name="connsiteY41" fmla="*/ 8180 h 1881819"/>
              <a:gd name="connsiteX42" fmla="*/ 415366 w 833285"/>
              <a:gd name="connsiteY42" fmla="*/ 74405 h 1881819"/>
              <a:gd name="connsiteX43" fmla="*/ 437123 w 833285"/>
              <a:gd name="connsiteY43" fmla="*/ 139488 h 1881819"/>
              <a:gd name="connsiteX44" fmla="*/ 478863 w 833285"/>
              <a:gd name="connsiteY44" fmla="*/ 192899 h 1881819"/>
              <a:gd name="connsiteX45" fmla="*/ 536524 w 833285"/>
              <a:gd name="connsiteY45" fmla="*/ 224172 h 1881819"/>
              <a:gd name="connsiteX46" fmla="*/ 536524 w 833285"/>
              <a:gd name="connsiteY46" fmla="*/ 224172 h 1881819"/>
              <a:gd name="connsiteX47" fmla="*/ 529800 w 833285"/>
              <a:gd name="connsiteY47" fmla="*/ 245677 h 1881819"/>
              <a:gd name="connsiteX48" fmla="*/ 491296 w 833285"/>
              <a:gd name="connsiteY48" fmla="*/ 370832 h 1881819"/>
              <a:gd name="connsiteX49" fmla="*/ 458374 w 833285"/>
              <a:gd name="connsiteY49" fmla="*/ 497699 h 1881819"/>
              <a:gd name="connsiteX50" fmla="*/ 392783 w 833285"/>
              <a:gd name="connsiteY50" fmla="*/ 842907 h 1881819"/>
              <a:gd name="connsiteX51" fmla="*/ 300423 w 833285"/>
              <a:gd name="connsiteY51" fmla="*/ 792160 h 1881819"/>
              <a:gd name="connsiteX52" fmla="*/ 210220 w 833285"/>
              <a:gd name="connsiteY52" fmla="*/ 728282 h 1881819"/>
              <a:gd name="connsiteX53" fmla="*/ 137081 w 833285"/>
              <a:gd name="connsiteY53" fmla="*/ 643344 h 1881819"/>
              <a:gd name="connsiteX54" fmla="*/ 90584 w 833285"/>
              <a:gd name="connsiteY54" fmla="*/ 538868 h 1881819"/>
              <a:gd name="connsiteX55" fmla="*/ 89442 w 833285"/>
              <a:gd name="connsiteY55" fmla="*/ 538107 h 1881819"/>
              <a:gd name="connsiteX56" fmla="*/ 88788 w 833285"/>
              <a:gd name="connsiteY56" fmla="*/ 539179 h 1881819"/>
              <a:gd name="connsiteX57" fmla="*/ 88808 w 833285"/>
              <a:gd name="connsiteY57" fmla="*/ 539249 h 1881819"/>
              <a:gd name="connsiteX58" fmla="*/ 129405 w 833285"/>
              <a:gd name="connsiteY58" fmla="*/ 648418 h 1881819"/>
              <a:gd name="connsiteX59" fmla="*/ 200705 w 833285"/>
              <a:gd name="connsiteY59" fmla="*/ 740461 h 1881819"/>
              <a:gd name="connsiteX60" fmla="*/ 291796 w 833285"/>
              <a:gd name="connsiteY60" fmla="*/ 809667 h 1881819"/>
              <a:gd name="connsiteX61" fmla="*/ 392212 w 833285"/>
              <a:gd name="connsiteY61" fmla="*/ 846713 h 1881819"/>
              <a:gd name="connsiteX62" fmla="*/ 370328 w 833285"/>
              <a:gd name="connsiteY62" fmla="*/ 1017984 h 1881819"/>
              <a:gd name="connsiteX63" fmla="*/ 340450 w 833285"/>
              <a:gd name="connsiteY63" fmla="*/ 1547024 h 1881819"/>
              <a:gd name="connsiteX64" fmla="*/ 345779 w 833285"/>
              <a:gd name="connsiteY64" fmla="*/ 1679790 h 1881819"/>
              <a:gd name="connsiteX65" fmla="*/ 356055 w 833285"/>
              <a:gd name="connsiteY65" fmla="*/ 1812304 h 1881819"/>
              <a:gd name="connsiteX66" fmla="*/ 361003 w 833285"/>
              <a:gd name="connsiteY66" fmla="*/ 1860387 h 1881819"/>
              <a:gd name="connsiteX67" fmla="*/ 265852 w 833285"/>
              <a:gd name="connsiteY67" fmla="*/ 1835901 h 1881819"/>
              <a:gd name="connsiteX68" fmla="*/ 157443 w 833285"/>
              <a:gd name="connsiteY68" fmla="*/ 1789404 h 1881819"/>
              <a:gd name="connsiteX69" fmla="*/ 61721 w 833285"/>
              <a:gd name="connsiteY69" fmla="*/ 1716582 h 1881819"/>
              <a:gd name="connsiteX70" fmla="*/ 19728 w 833285"/>
              <a:gd name="connsiteY70" fmla="*/ 1672179 h 1881819"/>
              <a:gd name="connsiteX71" fmla="*/ 127 w 833285"/>
              <a:gd name="connsiteY71" fmla="*/ 1646805 h 1881819"/>
              <a:gd name="connsiteX72" fmla="*/ 0 w 833285"/>
              <a:gd name="connsiteY72" fmla="*/ 1653910 h 1881819"/>
              <a:gd name="connsiteX73" fmla="*/ 15098 w 833285"/>
              <a:gd name="connsiteY73" fmla="*/ 1676238 h 1881819"/>
              <a:gd name="connsiteX74" fmla="*/ 54744 w 833285"/>
              <a:gd name="connsiteY74" fmla="*/ 1724575 h 1881819"/>
              <a:gd name="connsiteX75" fmla="*/ 149514 w 833285"/>
              <a:gd name="connsiteY75" fmla="*/ 1804756 h 1881819"/>
              <a:gd name="connsiteX76" fmla="*/ 260650 w 833285"/>
              <a:gd name="connsiteY76" fmla="*/ 1857152 h 1881819"/>
              <a:gd name="connsiteX77" fmla="*/ 362145 w 833285"/>
              <a:gd name="connsiteY77" fmla="*/ 1867745 h 1881819"/>
              <a:gd name="connsiteX78" fmla="*/ 363667 w 833285"/>
              <a:gd name="connsiteY78" fmla="*/ 1880052 h 1881819"/>
              <a:gd name="connsiteX79" fmla="*/ 400078 w 833285"/>
              <a:gd name="connsiteY79" fmla="*/ 1881257 h 1881819"/>
              <a:gd name="connsiteX80" fmla="*/ 400078 w 833285"/>
              <a:gd name="connsiteY80" fmla="*/ 1824547 h 1881819"/>
              <a:gd name="connsiteX81" fmla="*/ 522696 w 833285"/>
              <a:gd name="connsiteY81" fmla="*/ 1825752 h 1881819"/>
              <a:gd name="connsiteX82" fmla="*/ 642396 w 833285"/>
              <a:gd name="connsiteY82" fmla="*/ 1788263 h 1881819"/>
              <a:gd name="connsiteX83" fmla="*/ 747759 w 833285"/>
              <a:gd name="connsiteY83" fmla="*/ 1718993 h 1881819"/>
              <a:gd name="connsiteX84" fmla="*/ 825910 w 833285"/>
              <a:gd name="connsiteY84" fmla="*/ 1618387 h 1881819"/>
              <a:gd name="connsiteX85" fmla="*/ 825529 w 833285"/>
              <a:gd name="connsiteY85" fmla="*/ 1616864 h 1881819"/>
              <a:gd name="connsiteX86" fmla="*/ 824134 w 833285"/>
              <a:gd name="connsiteY86" fmla="*/ 1616864 h 1881819"/>
              <a:gd name="connsiteX87" fmla="*/ 741162 w 833285"/>
              <a:gd name="connsiteY87" fmla="*/ 1710112 h 1881819"/>
              <a:gd name="connsiteX88" fmla="*/ 635799 w 833285"/>
              <a:gd name="connsiteY88" fmla="*/ 1771706 h 1881819"/>
              <a:gd name="connsiteX89" fmla="*/ 518890 w 833285"/>
              <a:gd name="connsiteY89" fmla="*/ 1803804 h 1881819"/>
              <a:gd name="connsiteX90" fmla="*/ 399634 w 833285"/>
              <a:gd name="connsiteY90" fmla="*/ 1821819 h 1881819"/>
              <a:gd name="connsiteX91" fmla="*/ 402425 w 833285"/>
              <a:gd name="connsiteY91" fmla="*/ 1548609 h 1881819"/>
              <a:gd name="connsiteX92" fmla="*/ 419806 w 833285"/>
              <a:gd name="connsiteY92" fmla="*/ 1024518 h 188181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</a:cxnLst>
            <a:rect l="l" t="t" r="r" b="b"/>
            <a:pathLst>
              <a:path w="833285" h="1881819">
                <a:moveTo>
                  <a:pt x="419806" y="1024518"/>
                </a:moveTo>
                <a:cubicBezTo>
                  <a:pt x="422724" y="980793"/>
                  <a:pt x="426467" y="937151"/>
                  <a:pt x="431034" y="893591"/>
                </a:cubicBezTo>
                <a:cubicBezTo>
                  <a:pt x="463863" y="896788"/>
                  <a:pt x="496958" y="896039"/>
                  <a:pt x="529610" y="891370"/>
                </a:cubicBezTo>
                <a:cubicBezTo>
                  <a:pt x="571130" y="884805"/>
                  <a:pt x="611461" y="872169"/>
                  <a:pt x="649310" y="853881"/>
                </a:cubicBezTo>
                <a:cubicBezTo>
                  <a:pt x="687833" y="836437"/>
                  <a:pt x="723432" y="813157"/>
                  <a:pt x="754864" y="784865"/>
                </a:cubicBezTo>
                <a:cubicBezTo>
                  <a:pt x="787025" y="756954"/>
                  <a:pt x="811320" y="720923"/>
                  <a:pt x="833015" y="684259"/>
                </a:cubicBezTo>
                <a:cubicBezTo>
                  <a:pt x="833376" y="683815"/>
                  <a:pt x="833376" y="683180"/>
                  <a:pt x="833015" y="682736"/>
                </a:cubicBezTo>
                <a:cubicBezTo>
                  <a:pt x="832501" y="682476"/>
                  <a:pt x="831879" y="682641"/>
                  <a:pt x="831556" y="683117"/>
                </a:cubicBezTo>
                <a:cubicBezTo>
                  <a:pt x="807641" y="717942"/>
                  <a:pt x="781633" y="751435"/>
                  <a:pt x="748584" y="776301"/>
                </a:cubicBezTo>
                <a:cubicBezTo>
                  <a:pt x="716861" y="802125"/>
                  <a:pt x="681344" y="822906"/>
                  <a:pt x="643284" y="837896"/>
                </a:cubicBezTo>
                <a:cubicBezTo>
                  <a:pt x="605246" y="851807"/>
                  <a:pt x="566121" y="862540"/>
                  <a:pt x="526312" y="869993"/>
                </a:cubicBezTo>
                <a:cubicBezTo>
                  <a:pt x="495546" y="876336"/>
                  <a:pt x="464210" y="880967"/>
                  <a:pt x="432556" y="884646"/>
                </a:cubicBezTo>
                <a:cubicBezTo>
                  <a:pt x="446004" y="757778"/>
                  <a:pt x="465669" y="631609"/>
                  <a:pt x="489139" y="506453"/>
                </a:cubicBezTo>
                <a:lnTo>
                  <a:pt x="515782" y="378634"/>
                </a:lnTo>
                <a:cubicBezTo>
                  <a:pt x="524599" y="335943"/>
                  <a:pt x="537476" y="294584"/>
                  <a:pt x="548069" y="252400"/>
                </a:cubicBezTo>
                <a:lnTo>
                  <a:pt x="564562" y="189094"/>
                </a:lnTo>
                <a:cubicBezTo>
                  <a:pt x="564562" y="188015"/>
                  <a:pt x="565260" y="187000"/>
                  <a:pt x="565514" y="185922"/>
                </a:cubicBezTo>
                <a:cubicBezTo>
                  <a:pt x="585587" y="185719"/>
                  <a:pt x="605406" y="181399"/>
                  <a:pt x="623746" y="173235"/>
                </a:cubicBezTo>
                <a:cubicBezTo>
                  <a:pt x="643633" y="163726"/>
                  <a:pt x="661458" y="150411"/>
                  <a:pt x="676206" y="134033"/>
                </a:cubicBezTo>
                <a:cubicBezTo>
                  <a:pt x="708170" y="101593"/>
                  <a:pt x="724644" y="56973"/>
                  <a:pt x="721434" y="11542"/>
                </a:cubicBezTo>
                <a:cubicBezTo>
                  <a:pt x="721447" y="10997"/>
                  <a:pt x="721079" y="10521"/>
                  <a:pt x="720546" y="10400"/>
                </a:cubicBezTo>
                <a:cubicBezTo>
                  <a:pt x="719956" y="10324"/>
                  <a:pt x="719417" y="10749"/>
                  <a:pt x="719341" y="11339"/>
                </a:cubicBezTo>
                <a:cubicBezTo>
                  <a:pt x="719341" y="11339"/>
                  <a:pt x="719341" y="11345"/>
                  <a:pt x="719341" y="11352"/>
                </a:cubicBezTo>
                <a:lnTo>
                  <a:pt x="719341" y="11352"/>
                </a:lnTo>
                <a:cubicBezTo>
                  <a:pt x="717819" y="32767"/>
                  <a:pt x="712110" y="53668"/>
                  <a:pt x="702531" y="72883"/>
                </a:cubicBezTo>
                <a:cubicBezTo>
                  <a:pt x="693270" y="91152"/>
                  <a:pt x="680513" y="107422"/>
                  <a:pt x="664978" y="120775"/>
                </a:cubicBezTo>
                <a:cubicBezTo>
                  <a:pt x="649500" y="133969"/>
                  <a:pt x="631485" y="142787"/>
                  <a:pt x="614231" y="153380"/>
                </a:cubicBezTo>
                <a:cubicBezTo>
                  <a:pt x="599070" y="162451"/>
                  <a:pt x="583339" y="171078"/>
                  <a:pt x="567163" y="180086"/>
                </a:cubicBezTo>
                <a:cubicBezTo>
                  <a:pt x="572428" y="162388"/>
                  <a:pt x="578708" y="145007"/>
                  <a:pt x="584290" y="127372"/>
                </a:cubicBezTo>
                <a:lnTo>
                  <a:pt x="625522" y="3866"/>
                </a:lnTo>
                <a:lnTo>
                  <a:pt x="625522" y="3866"/>
                </a:lnTo>
                <a:cubicBezTo>
                  <a:pt x="626131" y="2166"/>
                  <a:pt x="625291" y="295"/>
                  <a:pt x="623619" y="-384"/>
                </a:cubicBezTo>
                <a:cubicBezTo>
                  <a:pt x="622061" y="-942"/>
                  <a:pt x="620342" y="-155"/>
                  <a:pt x="619750" y="1392"/>
                </a:cubicBezTo>
                <a:lnTo>
                  <a:pt x="572555" y="122805"/>
                </a:lnTo>
                <a:cubicBezTo>
                  <a:pt x="565006" y="143167"/>
                  <a:pt x="556189" y="163085"/>
                  <a:pt x="549592" y="183828"/>
                </a:cubicBezTo>
                <a:lnTo>
                  <a:pt x="537286" y="222523"/>
                </a:lnTo>
                <a:cubicBezTo>
                  <a:pt x="521744" y="206791"/>
                  <a:pt x="506584" y="192138"/>
                  <a:pt x="492311" y="176977"/>
                </a:cubicBezTo>
                <a:cubicBezTo>
                  <a:pt x="478038" y="161817"/>
                  <a:pt x="462814" y="147798"/>
                  <a:pt x="450889" y="130481"/>
                </a:cubicBezTo>
                <a:cubicBezTo>
                  <a:pt x="426299" y="94951"/>
                  <a:pt x="416390" y="51290"/>
                  <a:pt x="423231" y="8624"/>
                </a:cubicBezTo>
                <a:lnTo>
                  <a:pt x="423231" y="8624"/>
                </a:lnTo>
                <a:cubicBezTo>
                  <a:pt x="423311" y="8034"/>
                  <a:pt x="422925" y="7482"/>
                  <a:pt x="422343" y="7355"/>
                </a:cubicBezTo>
                <a:cubicBezTo>
                  <a:pt x="421811" y="7311"/>
                  <a:pt x="421325" y="7660"/>
                  <a:pt x="421202" y="8180"/>
                </a:cubicBezTo>
                <a:cubicBezTo>
                  <a:pt x="415050" y="29678"/>
                  <a:pt x="413070" y="52159"/>
                  <a:pt x="415366" y="74405"/>
                </a:cubicBezTo>
                <a:cubicBezTo>
                  <a:pt x="418551" y="97254"/>
                  <a:pt x="425928" y="119316"/>
                  <a:pt x="437123" y="139488"/>
                </a:cubicBezTo>
                <a:cubicBezTo>
                  <a:pt x="447639" y="159705"/>
                  <a:pt x="461788" y="177809"/>
                  <a:pt x="478863" y="192899"/>
                </a:cubicBezTo>
                <a:cubicBezTo>
                  <a:pt x="495554" y="207432"/>
                  <a:pt x="515241" y="218108"/>
                  <a:pt x="536524" y="224172"/>
                </a:cubicBezTo>
                <a:cubicBezTo>
                  <a:pt x="536524" y="224172"/>
                  <a:pt x="536524" y="224172"/>
                  <a:pt x="536524" y="224172"/>
                </a:cubicBezTo>
                <a:lnTo>
                  <a:pt x="529800" y="245677"/>
                </a:lnTo>
                <a:cubicBezTo>
                  <a:pt x="517114" y="287353"/>
                  <a:pt x="502207" y="328458"/>
                  <a:pt x="491296" y="370832"/>
                </a:cubicBezTo>
                <a:lnTo>
                  <a:pt x="458374" y="497699"/>
                </a:lnTo>
                <a:cubicBezTo>
                  <a:pt x="433000" y="611880"/>
                  <a:pt x="410291" y="726823"/>
                  <a:pt x="392783" y="842907"/>
                </a:cubicBezTo>
                <a:cubicBezTo>
                  <a:pt x="361138" y="827600"/>
                  <a:pt x="330310" y="810664"/>
                  <a:pt x="300423" y="792160"/>
                </a:cubicBezTo>
                <a:cubicBezTo>
                  <a:pt x="268741" y="773244"/>
                  <a:pt x="238582" y="751886"/>
                  <a:pt x="210220" y="728282"/>
                </a:cubicBezTo>
                <a:cubicBezTo>
                  <a:pt x="181928" y="703587"/>
                  <a:pt x="157301" y="674991"/>
                  <a:pt x="137081" y="643344"/>
                </a:cubicBezTo>
                <a:cubicBezTo>
                  <a:pt x="115513" y="611944"/>
                  <a:pt x="102002" y="575660"/>
                  <a:pt x="90584" y="538868"/>
                </a:cubicBezTo>
                <a:cubicBezTo>
                  <a:pt x="90435" y="538374"/>
                  <a:pt x="89956" y="538056"/>
                  <a:pt x="89442" y="538107"/>
                </a:cubicBezTo>
                <a:cubicBezTo>
                  <a:pt x="88965" y="538221"/>
                  <a:pt x="88673" y="538703"/>
                  <a:pt x="88788" y="539179"/>
                </a:cubicBezTo>
                <a:cubicBezTo>
                  <a:pt x="88794" y="539204"/>
                  <a:pt x="88800" y="539223"/>
                  <a:pt x="88808" y="539249"/>
                </a:cubicBezTo>
                <a:cubicBezTo>
                  <a:pt x="97879" y="576865"/>
                  <a:pt x="109360" y="614799"/>
                  <a:pt x="129405" y="648418"/>
                </a:cubicBezTo>
                <a:cubicBezTo>
                  <a:pt x="148699" y="682317"/>
                  <a:pt x="172705" y="713305"/>
                  <a:pt x="200705" y="740461"/>
                </a:cubicBezTo>
                <a:cubicBezTo>
                  <a:pt x="227754" y="767598"/>
                  <a:pt x="258405" y="790885"/>
                  <a:pt x="291796" y="809667"/>
                </a:cubicBezTo>
                <a:cubicBezTo>
                  <a:pt x="323234" y="826953"/>
                  <a:pt x="357081" y="839437"/>
                  <a:pt x="392212" y="846713"/>
                </a:cubicBezTo>
                <a:cubicBezTo>
                  <a:pt x="383712" y="903803"/>
                  <a:pt x="376227" y="960894"/>
                  <a:pt x="370328" y="1017984"/>
                </a:cubicBezTo>
                <a:cubicBezTo>
                  <a:pt x="351678" y="1193252"/>
                  <a:pt x="335629" y="1369789"/>
                  <a:pt x="340450" y="1547024"/>
                </a:cubicBezTo>
                <a:cubicBezTo>
                  <a:pt x="342290" y="1591427"/>
                  <a:pt x="343051" y="1635831"/>
                  <a:pt x="345779" y="1679790"/>
                </a:cubicBezTo>
                <a:cubicBezTo>
                  <a:pt x="348506" y="1723750"/>
                  <a:pt x="350917" y="1768218"/>
                  <a:pt x="356055" y="1812304"/>
                </a:cubicBezTo>
                <a:cubicBezTo>
                  <a:pt x="357514" y="1828353"/>
                  <a:pt x="359290" y="1844402"/>
                  <a:pt x="361003" y="1860387"/>
                </a:cubicBezTo>
                <a:cubicBezTo>
                  <a:pt x="328698" y="1854742"/>
                  <a:pt x="296884" y="1846495"/>
                  <a:pt x="265852" y="1835901"/>
                </a:cubicBezTo>
                <a:cubicBezTo>
                  <a:pt x="228870" y="1823214"/>
                  <a:pt x="191824" y="1809704"/>
                  <a:pt x="157443" y="1789404"/>
                </a:cubicBezTo>
                <a:cubicBezTo>
                  <a:pt x="122536" y="1769359"/>
                  <a:pt x="90363" y="1744874"/>
                  <a:pt x="61721" y="1716582"/>
                </a:cubicBezTo>
                <a:cubicBezTo>
                  <a:pt x="46864" y="1702627"/>
                  <a:pt x="32842" y="1687783"/>
                  <a:pt x="19728" y="1672179"/>
                </a:cubicBezTo>
                <a:cubicBezTo>
                  <a:pt x="12814" y="1664059"/>
                  <a:pt x="6407" y="1655432"/>
                  <a:pt x="127" y="1646805"/>
                </a:cubicBezTo>
                <a:cubicBezTo>
                  <a:pt x="299" y="1649152"/>
                  <a:pt x="257" y="1651563"/>
                  <a:pt x="0" y="1653910"/>
                </a:cubicBezTo>
                <a:cubicBezTo>
                  <a:pt x="4821" y="1661458"/>
                  <a:pt x="9769" y="1669007"/>
                  <a:pt x="15098" y="1676238"/>
                </a:cubicBezTo>
                <a:cubicBezTo>
                  <a:pt x="27363" y="1693112"/>
                  <a:pt x="40601" y="1709224"/>
                  <a:pt x="54744" y="1724575"/>
                </a:cubicBezTo>
                <a:cubicBezTo>
                  <a:pt x="82795" y="1755213"/>
                  <a:pt x="114643" y="1782173"/>
                  <a:pt x="149514" y="1804756"/>
                </a:cubicBezTo>
                <a:cubicBezTo>
                  <a:pt x="183459" y="1828162"/>
                  <a:pt x="220999" y="1845861"/>
                  <a:pt x="260650" y="1857152"/>
                </a:cubicBezTo>
                <a:cubicBezTo>
                  <a:pt x="293673" y="1866223"/>
                  <a:pt x="327961" y="1869775"/>
                  <a:pt x="362145" y="1867745"/>
                </a:cubicBezTo>
                <a:cubicBezTo>
                  <a:pt x="362589" y="1871868"/>
                  <a:pt x="363160" y="1875928"/>
                  <a:pt x="363667" y="1880052"/>
                </a:cubicBezTo>
                <a:cubicBezTo>
                  <a:pt x="375846" y="1880052"/>
                  <a:pt x="387962" y="1880686"/>
                  <a:pt x="400078" y="1881257"/>
                </a:cubicBezTo>
                <a:cubicBezTo>
                  <a:pt x="400078" y="1862226"/>
                  <a:pt x="400078" y="1843196"/>
                  <a:pt x="400078" y="1824547"/>
                </a:cubicBezTo>
                <a:cubicBezTo>
                  <a:pt x="440628" y="1831461"/>
                  <a:pt x="482018" y="1831842"/>
                  <a:pt x="522696" y="1825752"/>
                </a:cubicBezTo>
                <a:cubicBezTo>
                  <a:pt x="564214" y="1819155"/>
                  <a:pt x="604543" y="1806532"/>
                  <a:pt x="642396" y="1788263"/>
                </a:cubicBezTo>
                <a:cubicBezTo>
                  <a:pt x="680843" y="1770692"/>
                  <a:pt x="716379" y="1747348"/>
                  <a:pt x="747759" y="1718993"/>
                </a:cubicBezTo>
                <a:cubicBezTo>
                  <a:pt x="779920" y="1691082"/>
                  <a:pt x="804216" y="1654988"/>
                  <a:pt x="825910" y="1618387"/>
                </a:cubicBezTo>
                <a:cubicBezTo>
                  <a:pt x="826176" y="1617879"/>
                  <a:pt x="826012" y="1617181"/>
                  <a:pt x="825529" y="1616864"/>
                </a:cubicBezTo>
                <a:cubicBezTo>
                  <a:pt x="825136" y="1616483"/>
                  <a:pt x="824527" y="1616483"/>
                  <a:pt x="824134" y="1616864"/>
                </a:cubicBezTo>
                <a:cubicBezTo>
                  <a:pt x="800219" y="1651753"/>
                  <a:pt x="774211" y="1685183"/>
                  <a:pt x="741162" y="1710112"/>
                </a:cubicBezTo>
                <a:cubicBezTo>
                  <a:pt x="709414" y="1735930"/>
                  <a:pt x="673872" y="1756736"/>
                  <a:pt x="635799" y="1771706"/>
                </a:cubicBezTo>
                <a:cubicBezTo>
                  <a:pt x="597784" y="1785598"/>
                  <a:pt x="558681" y="1796382"/>
                  <a:pt x="518890" y="1803804"/>
                </a:cubicBezTo>
                <a:cubicBezTo>
                  <a:pt x="479501" y="1811987"/>
                  <a:pt x="439688" y="1818013"/>
                  <a:pt x="399634" y="1821819"/>
                </a:cubicBezTo>
                <a:cubicBezTo>
                  <a:pt x="399634" y="1730601"/>
                  <a:pt x="400586" y="1639573"/>
                  <a:pt x="402425" y="1548609"/>
                </a:cubicBezTo>
                <a:cubicBezTo>
                  <a:pt x="406929" y="1373849"/>
                  <a:pt x="406739" y="1198835"/>
                  <a:pt x="419806" y="1024518"/>
                </a:cubicBezTo>
                <a:close/>
              </a:path>
            </a:pathLst>
          </a:custGeom>
          <a:solidFill>
            <a:schemeClr val="accent3">
              <a:lumMod val="40000"/>
              <a:lumOff val="60000"/>
            </a:schemeClr>
          </a:solidFill>
          <a:ln w="6343" cap="flat">
            <a:noFill/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50" name="任意多边形: 形状 29"/>
          <p:cNvSpPr/>
          <p:nvPr>
            <p:custDataLst>
              <p:tags r:id="rId60"/>
            </p:custDataLst>
          </p:nvPr>
        </p:nvSpPr>
        <p:spPr>
          <a:xfrm>
            <a:off x="376555" y="6110605"/>
            <a:ext cx="701040" cy="749935"/>
          </a:xfrm>
          <a:custGeom>
            <a:gdLst>
              <a:gd name="connsiteX0" fmla="*/ 949416 w 966413"/>
              <a:gd name="connsiteY0" fmla="*/ 100731 h 1033835"/>
              <a:gd name="connsiteX1" fmla="*/ 728666 w 966413"/>
              <a:gd name="connsiteY1" fmla="*/ 22834 h 1033835"/>
              <a:gd name="connsiteX2" fmla="*/ 636052 w 966413"/>
              <a:gd name="connsiteY2" fmla="*/ 209456 h 1033835"/>
              <a:gd name="connsiteX3" fmla="*/ 485016 w 966413"/>
              <a:gd name="connsiteY3" fmla="*/ 373623 h 1033835"/>
              <a:gd name="connsiteX4" fmla="*/ 206605 w 966413"/>
              <a:gd name="connsiteY4" fmla="*/ 475118 h 1033835"/>
              <a:gd name="connsiteX5" fmla="*/ 0 w 966413"/>
              <a:gd name="connsiteY5" fmla="*/ 1032068 h 1033835"/>
              <a:gd name="connsiteX6" fmla="*/ 472266 w 966413"/>
              <a:gd name="connsiteY6" fmla="*/ 1033273 h 1033835"/>
              <a:gd name="connsiteX7" fmla="*/ 498591 w 966413"/>
              <a:gd name="connsiteY7" fmla="*/ 863841 h 1033835"/>
              <a:gd name="connsiteX8" fmla="*/ 713378 w 966413"/>
              <a:gd name="connsiteY8" fmla="*/ 547179 h 1033835"/>
              <a:gd name="connsiteX9" fmla="*/ 908628 w 966413"/>
              <a:gd name="connsiteY9" fmla="*/ 361761 h 1033835"/>
              <a:gd name="connsiteX10" fmla="*/ 949416 w 966413"/>
              <a:gd name="connsiteY10" fmla="*/ 100731 h 103383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966413" h="1033835">
                <a:moveTo>
                  <a:pt x="949416" y="100731"/>
                </a:moveTo>
                <a:cubicBezTo>
                  <a:pt x="912878" y="15983"/>
                  <a:pt x="799775" y="-32037"/>
                  <a:pt x="728666" y="22834"/>
                </a:cubicBezTo>
                <a:cubicBezTo>
                  <a:pt x="673859" y="65144"/>
                  <a:pt x="663392" y="144310"/>
                  <a:pt x="636052" y="209456"/>
                </a:cubicBezTo>
                <a:cubicBezTo>
                  <a:pt x="606492" y="280179"/>
                  <a:pt x="553036" y="338285"/>
                  <a:pt x="485016" y="373623"/>
                </a:cubicBezTo>
                <a:cubicBezTo>
                  <a:pt x="396209" y="418725"/>
                  <a:pt x="289640" y="420121"/>
                  <a:pt x="206605" y="475118"/>
                </a:cubicBezTo>
                <a:cubicBezTo>
                  <a:pt x="15351" y="602366"/>
                  <a:pt x="74852" y="845699"/>
                  <a:pt x="0" y="1032068"/>
                </a:cubicBezTo>
                <a:cubicBezTo>
                  <a:pt x="155794" y="1034097"/>
                  <a:pt x="317170" y="1022743"/>
                  <a:pt x="472266" y="1033273"/>
                </a:cubicBezTo>
                <a:cubicBezTo>
                  <a:pt x="482859" y="969839"/>
                  <a:pt x="484191" y="938122"/>
                  <a:pt x="498591" y="863841"/>
                </a:cubicBezTo>
                <a:cubicBezTo>
                  <a:pt x="525614" y="724984"/>
                  <a:pt x="609410" y="630531"/>
                  <a:pt x="713378" y="547179"/>
                </a:cubicBezTo>
                <a:cubicBezTo>
                  <a:pt x="783473" y="491040"/>
                  <a:pt x="857183" y="436677"/>
                  <a:pt x="908628" y="361761"/>
                </a:cubicBezTo>
                <a:cubicBezTo>
                  <a:pt x="960073" y="286846"/>
                  <a:pt x="985700" y="185796"/>
                  <a:pt x="949416" y="100731"/>
                </a:cubicBezTo>
                <a:close/>
              </a:path>
            </a:pathLst>
          </a:custGeom>
          <a:solidFill>
            <a:schemeClr val="accent4"/>
          </a:solidFill>
          <a:ln w="6343" cap="flat">
            <a:noFill/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52" name="任意多边形: 形状 30"/>
          <p:cNvSpPr/>
          <p:nvPr>
            <p:custDataLst>
              <p:tags r:id="rId61"/>
            </p:custDataLst>
          </p:nvPr>
        </p:nvSpPr>
        <p:spPr>
          <a:xfrm>
            <a:off x="548640" y="6229985"/>
            <a:ext cx="439420" cy="627380"/>
          </a:xfrm>
          <a:custGeom>
            <a:gdLst>
              <a:gd name="connsiteX0" fmla="*/ 604589 w 606623"/>
              <a:gd name="connsiteY0" fmla="*/ -502 h 865679"/>
              <a:gd name="connsiteX1" fmla="*/ 601563 w 606623"/>
              <a:gd name="connsiteY1" fmla="*/ 1426 h 865679"/>
              <a:gd name="connsiteX2" fmla="*/ 601544 w 606623"/>
              <a:gd name="connsiteY2" fmla="*/ 1528 h 865679"/>
              <a:gd name="connsiteX3" fmla="*/ 469284 w 606623"/>
              <a:gd name="connsiteY3" fmla="*/ 228621 h 865679"/>
              <a:gd name="connsiteX4" fmla="*/ 416444 w 606623"/>
              <a:gd name="connsiteY4" fmla="*/ 266682 h 865679"/>
              <a:gd name="connsiteX5" fmla="*/ 358339 w 606623"/>
              <a:gd name="connsiteY5" fmla="*/ 295988 h 865679"/>
              <a:gd name="connsiteX6" fmla="*/ 236863 w 606623"/>
              <a:gd name="connsiteY6" fmla="*/ 352761 h 865679"/>
              <a:gd name="connsiteX7" fmla="*/ 181865 w 606623"/>
              <a:gd name="connsiteY7" fmla="*/ 396277 h 865679"/>
              <a:gd name="connsiteX8" fmla="*/ 141331 w 606623"/>
              <a:gd name="connsiteY8" fmla="*/ 455207 h 865679"/>
              <a:gd name="connsiteX9" fmla="*/ 93565 w 606623"/>
              <a:gd name="connsiteY9" fmla="*/ 586388 h 865679"/>
              <a:gd name="connsiteX10" fmla="*/ 11672 w 606623"/>
              <a:gd name="connsiteY10" fmla="*/ 842154 h 865679"/>
              <a:gd name="connsiteX11" fmla="*/ 0 w 606623"/>
              <a:gd name="connsiteY11" fmla="*/ 864863 h 865679"/>
              <a:gd name="connsiteX12" fmla="*/ 47703 w 606623"/>
              <a:gd name="connsiteY12" fmla="*/ 864863 h 865679"/>
              <a:gd name="connsiteX13" fmla="*/ 49098 w 606623"/>
              <a:gd name="connsiteY13" fmla="*/ 861882 h 865679"/>
              <a:gd name="connsiteX14" fmla="*/ 75677 w 606623"/>
              <a:gd name="connsiteY14" fmla="*/ 796799 h 865679"/>
              <a:gd name="connsiteX15" fmla="*/ 95278 w 606623"/>
              <a:gd name="connsiteY15" fmla="*/ 729559 h 865679"/>
              <a:gd name="connsiteX16" fmla="*/ 126361 w 606623"/>
              <a:gd name="connsiteY16" fmla="*/ 595903 h 865679"/>
              <a:gd name="connsiteX17" fmla="*/ 168100 w 606623"/>
              <a:gd name="connsiteY17" fmla="*/ 469670 h 865679"/>
              <a:gd name="connsiteX18" fmla="*/ 202164 w 606623"/>
              <a:gd name="connsiteY18" fmla="*/ 416639 h 865679"/>
              <a:gd name="connsiteX19" fmla="*/ 250564 w 606623"/>
              <a:gd name="connsiteY19" fmla="*/ 376042 h 865679"/>
              <a:gd name="connsiteX20" fmla="*/ 367092 w 606623"/>
              <a:gd name="connsiteY20" fmla="*/ 316096 h 865679"/>
              <a:gd name="connsiteX21" fmla="*/ 426149 w 606623"/>
              <a:gd name="connsiteY21" fmla="*/ 283301 h 865679"/>
              <a:gd name="connsiteX22" fmla="*/ 479815 w 606623"/>
              <a:gd name="connsiteY22" fmla="*/ 241308 h 865679"/>
              <a:gd name="connsiteX23" fmla="*/ 525804 w 606623"/>
              <a:gd name="connsiteY23" fmla="*/ 190561 h 865679"/>
              <a:gd name="connsiteX24" fmla="*/ 562723 w 606623"/>
              <a:gd name="connsiteY24" fmla="*/ 132646 h 865679"/>
              <a:gd name="connsiteX25" fmla="*/ 589682 w 606623"/>
              <a:gd name="connsiteY25" fmla="*/ 69212 h 865679"/>
              <a:gd name="connsiteX26" fmla="*/ 606619 w 606623"/>
              <a:gd name="connsiteY26" fmla="*/ 2353 h 865679"/>
              <a:gd name="connsiteX27" fmla="*/ 604589 w 606623"/>
              <a:gd name="connsiteY27" fmla="*/ -502 h 86567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606623" h="865679">
                <a:moveTo>
                  <a:pt x="604589" y="-502"/>
                </a:moveTo>
                <a:cubicBezTo>
                  <a:pt x="603219" y="-807"/>
                  <a:pt x="601868" y="62"/>
                  <a:pt x="601563" y="1426"/>
                </a:cubicBezTo>
                <a:cubicBezTo>
                  <a:pt x="601557" y="1464"/>
                  <a:pt x="601551" y="1496"/>
                  <a:pt x="601544" y="1528"/>
                </a:cubicBezTo>
                <a:cubicBezTo>
                  <a:pt x="582514" y="90335"/>
                  <a:pt x="535827" y="171784"/>
                  <a:pt x="469284" y="228621"/>
                </a:cubicBezTo>
                <a:cubicBezTo>
                  <a:pt x="452696" y="242678"/>
                  <a:pt x="435030" y="255403"/>
                  <a:pt x="416444" y="266682"/>
                </a:cubicBezTo>
                <a:cubicBezTo>
                  <a:pt x="397680" y="277605"/>
                  <a:pt x="378276" y="287393"/>
                  <a:pt x="358339" y="295988"/>
                </a:cubicBezTo>
                <a:cubicBezTo>
                  <a:pt x="318312" y="313686"/>
                  <a:pt x="276319" y="328974"/>
                  <a:pt x="236863" y="352761"/>
                </a:cubicBezTo>
                <a:cubicBezTo>
                  <a:pt x="216716" y="364814"/>
                  <a:pt x="198225" y="379467"/>
                  <a:pt x="181865" y="396277"/>
                </a:cubicBezTo>
                <a:cubicBezTo>
                  <a:pt x="165341" y="413658"/>
                  <a:pt x="151664" y="433576"/>
                  <a:pt x="141331" y="455207"/>
                </a:cubicBezTo>
                <a:cubicBezTo>
                  <a:pt x="121020" y="497201"/>
                  <a:pt x="105015" y="541160"/>
                  <a:pt x="93565" y="586388"/>
                </a:cubicBezTo>
                <a:cubicBezTo>
                  <a:pt x="69270" y="675196"/>
                  <a:pt x="52650" y="764575"/>
                  <a:pt x="11672" y="842154"/>
                </a:cubicBezTo>
                <a:cubicBezTo>
                  <a:pt x="6280" y="852938"/>
                  <a:pt x="5709" y="854333"/>
                  <a:pt x="0" y="864863"/>
                </a:cubicBezTo>
                <a:cubicBezTo>
                  <a:pt x="15922" y="865434"/>
                  <a:pt x="31717" y="864863"/>
                  <a:pt x="47703" y="864863"/>
                </a:cubicBezTo>
                <a:cubicBezTo>
                  <a:pt x="48229" y="863912"/>
                  <a:pt x="48699" y="862897"/>
                  <a:pt x="49098" y="861882"/>
                </a:cubicBezTo>
                <a:cubicBezTo>
                  <a:pt x="59102" y="840695"/>
                  <a:pt x="67970" y="818937"/>
                  <a:pt x="75677" y="796799"/>
                </a:cubicBezTo>
                <a:cubicBezTo>
                  <a:pt x="83099" y="774470"/>
                  <a:pt x="89759" y="752395"/>
                  <a:pt x="95278" y="729559"/>
                </a:cubicBezTo>
                <a:cubicBezTo>
                  <a:pt x="106823" y="684647"/>
                  <a:pt x="115704" y="639800"/>
                  <a:pt x="126361" y="595903"/>
                </a:cubicBezTo>
                <a:cubicBezTo>
                  <a:pt x="135990" y="552515"/>
                  <a:pt x="149977" y="510268"/>
                  <a:pt x="168100" y="469670"/>
                </a:cubicBezTo>
                <a:cubicBezTo>
                  <a:pt x="176543" y="450259"/>
                  <a:pt x="188050" y="432371"/>
                  <a:pt x="202164" y="416639"/>
                </a:cubicBezTo>
                <a:cubicBezTo>
                  <a:pt x="216450" y="401035"/>
                  <a:pt x="232720" y="387396"/>
                  <a:pt x="250564" y="376042"/>
                </a:cubicBezTo>
                <a:cubicBezTo>
                  <a:pt x="286278" y="352444"/>
                  <a:pt x="326685" y="335634"/>
                  <a:pt x="367092" y="316096"/>
                </a:cubicBezTo>
                <a:cubicBezTo>
                  <a:pt x="387423" y="306372"/>
                  <a:pt x="407145" y="295417"/>
                  <a:pt x="426149" y="283301"/>
                </a:cubicBezTo>
                <a:cubicBezTo>
                  <a:pt x="445110" y="270729"/>
                  <a:pt x="463055" y="256691"/>
                  <a:pt x="479815" y="241308"/>
                </a:cubicBezTo>
                <a:cubicBezTo>
                  <a:pt x="496472" y="225646"/>
                  <a:pt x="511849" y="208671"/>
                  <a:pt x="525804" y="190561"/>
                </a:cubicBezTo>
                <a:cubicBezTo>
                  <a:pt x="539595" y="172247"/>
                  <a:pt x="551939" y="152881"/>
                  <a:pt x="562723" y="132646"/>
                </a:cubicBezTo>
                <a:cubicBezTo>
                  <a:pt x="573297" y="112214"/>
                  <a:pt x="582311" y="91007"/>
                  <a:pt x="589682" y="69212"/>
                </a:cubicBezTo>
                <a:cubicBezTo>
                  <a:pt x="596882" y="47346"/>
                  <a:pt x="602540" y="25005"/>
                  <a:pt x="606619" y="2353"/>
                </a:cubicBezTo>
                <a:cubicBezTo>
                  <a:pt x="606695" y="1039"/>
                  <a:pt x="605851" y="-147"/>
                  <a:pt x="604589" y="-502"/>
                </a:cubicBezTo>
                <a:close/>
              </a:path>
            </a:pathLst>
          </a:custGeom>
          <a:solidFill>
            <a:schemeClr val="accent4">
              <a:lumMod val="40000"/>
              <a:lumOff val="60000"/>
            </a:schemeClr>
          </a:solidFill>
          <a:ln w="6343" cap="flat">
            <a:noFill/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54" name="任意多边形: 形状 31"/>
          <p:cNvSpPr/>
          <p:nvPr>
            <p:custDataLst>
              <p:tags r:id="rId62"/>
            </p:custDataLst>
          </p:nvPr>
        </p:nvSpPr>
        <p:spPr>
          <a:xfrm>
            <a:off x="9910445" y="5909310"/>
            <a:ext cx="2293620" cy="948055"/>
          </a:xfrm>
          <a:custGeom>
            <a:gdLst>
              <a:gd name="connsiteX0" fmla="*/ 20264 w 3162780"/>
              <a:gd name="connsiteY0" fmla="*/ 1305421 h 1306617"/>
              <a:gd name="connsiteX1" fmla="*/ 91 w 3162780"/>
              <a:gd name="connsiteY1" fmla="*/ 1192191 h 1306617"/>
              <a:gd name="connsiteX2" fmla="*/ 902059 w 3162780"/>
              <a:gd name="connsiteY2" fmla="*/ 628517 h 1306617"/>
              <a:gd name="connsiteX3" fmla="*/ 902439 w 3162780"/>
              <a:gd name="connsiteY3" fmla="*/ 628517 h 1306617"/>
              <a:gd name="connsiteX4" fmla="*/ 1517748 w 3162780"/>
              <a:gd name="connsiteY4" fmla="*/ 674951 h 1306617"/>
              <a:gd name="connsiteX5" fmla="*/ 2010630 w 3162780"/>
              <a:gd name="connsiteY5" fmla="*/ 70426 h 1306617"/>
              <a:gd name="connsiteX6" fmla="*/ 2011328 w 3162780"/>
              <a:gd name="connsiteY6" fmla="*/ 70426 h 1306617"/>
              <a:gd name="connsiteX7" fmla="*/ 2862358 w 3162780"/>
              <a:gd name="connsiteY7" fmla="*/ 127516 h 1306617"/>
              <a:gd name="connsiteX8" fmla="*/ 3162781 w 3162780"/>
              <a:gd name="connsiteY8" fmla="*/ 406245 h 1306617"/>
              <a:gd name="connsiteX9" fmla="*/ 2589655 w 3162780"/>
              <a:gd name="connsiteY9" fmla="*/ 1306055 h 130661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162780" h="1306617">
                <a:moveTo>
                  <a:pt x="20264" y="1305421"/>
                </a:moveTo>
                <a:cubicBezTo>
                  <a:pt x="5610" y="1264759"/>
                  <a:pt x="-859" y="1263491"/>
                  <a:pt x="91" y="1192191"/>
                </a:cubicBezTo>
                <a:cubicBezTo>
                  <a:pt x="5737" y="760206"/>
                  <a:pt x="618572" y="644439"/>
                  <a:pt x="902059" y="628517"/>
                </a:cubicBezTo>
                <a:lnTo>
                  <a:pt x="902439" y="628517"/>
                </a:lnTo>
                <a:cubicBezTo>
                  <a:pt x="1095469" y="617734"/>
                  <a:pt x="1333790" y="763124"/>
                  <a:pt x="1517748" y="674951"/>
                </a:cubicBezTo>
                <a:cubicBezTo>
                  <a:pt x="1806563" y="536031"/>
                  <a:pt x="1743637" y="178834"/>
                  <a:pt x="2010630" y="70426"/>
                </a:cubicBezTo>
                <a:lnTo>
                  <a:pt x="2011328" y="70426"/>
                </a:lnTo>
                <a:cubicBezTo>
                  <a:pt x="2269631" y="-34113"/>
                  <a:pt x="2593905" y="-29736"/>
                  <a:pt x="2862358" y="127516"/>
                </a:cubicBezTo>
                <a:cubicBezTo>
                  <a:pt x="3028111" y="224506"/>
                  <a:pt x="3100933" y="308493"/>
                  <a:pt x="3162781" y="406245"/>
                </a:cubicBezTo>
                <a:cubicBezTo>
                  <a:pt x="2932833" y="764456"/>
                  <a:pt x="2819603" y="947844"/>
                  <a:pt x="2589655" y="1306055"/>
                </a:cubicBezTo>
              </a:path>
            </a:pathLst>
          </a:custGeom>
          <a:solidFill>
            <a:schemeClr val="accent1"/>
          </a:solidFill>
          <a:ln w="6343" cap="flat">
            <a:noFill/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56" name="任意多边形: 形状 32"/>
          <p:cNvSpPr/>
          <p:nvPr>
            <p:custDataLst>
              <p:tags r:id="rId63"/>
            </p:custDataLst>
          </p:nvPr>
        </p:nvSpPr>
        <p:spPr>
          <a:xfrm>
            <a:off x="10559415" y="6268720"/>
            <a:ext cx="1410970" cy="591185"/>
          </a:xfrm>
          <a:custGeom>
            <a:gdLst>
              <a:gd name="connsiteX0" fmla="*/ 460340 w 1945648"/>
              <a:gd name="connsiteY0" fmla="*/ 809996 h 814500"/>
              <a:gd name="connsiteX1" fmla="*/ 955125 w 1945648"/>
              <a:gd name="connsiteY1" fmla="*/ 809996 h 814500"/>
              <a:gd name="connsiteX2" fmla="*/ 1441536 w 1945648"/>
              <a:gd name="connsiteY2" fmla="*/ 809996 h 814500"/>
              <a:gd name="connsiteX3" fmla="*/ 1917798 w 1945648"/>
              <a:gd name="connsiteY3" fmla="*/ 809996 h 814500"/>
              <a:gd name="connsiteX4" fmla="*/ 1917798 w 1945648"/>
              <a:gd name="connsiteY4" fmla="*/ 809996 h 814500"/>
              <a:gd name="connsiteX5" fmla="*/ 1584453 w 1945648"/>
              <a:gd name="connsiteY5" fmla="*/ 16058 h 814500"/>
              <a:gd name="connsiteX6" fmla="*/ 1129695 w 1945648"/>
              <a:gd name="connsiteY6" fmla="*/ 214923 h 814500"/>
              <a:gd name="connsiteX7" fmla="*/ 935397 w 1945648"/>
              <a:gd name="connsiteY7" fmla="*/ 612907 h 814500"/>
              <a:gd name="connsiteX8" fmla="*/ 665486 w 1945648"/>
              <a:gd name="connsiteY8" fmla="*/ 724551 h 814500"/>
              <a:gd name="connsiteX9" fmla="*/ 2411 w 1945648"/>
              <a:gd name="connsiteY9" fmla="*/ 807015 h 814500"/>
              <a:gd name="connsiteX10" fmla="*/ 0 w 1945648"/>
              <a:gd name="connsiteY10" fmla="*/ 810187 h 8145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945647" h="814500">
                <a:moveTo>
                  <a:pt x="460340" y="809996"/>
                </a:moveTo>
                <a:lnTo>
                  <a:pt x="955125" y="809996"/>
                </a:lnTo>
                <a:cubicBezTo>
                  <a:pt x="1114471" y="809996"/>
                  <a:pt x="1285616" y="810377"/>
                  <a:pt x="1441536" y="809996"/>
                </a:cubicBezTo>
                <a:cubicBezTo>
                  <a:pt x="1600121" y="809996"/>
                  <a:pt x="1759213" y="812216"/>
                  <a:pt x="1917798" y="809996"/>
                </a:cubicBezTo>
                <a:cubicBezTo>
                  <a:pt x="1922873" y="796866"/>
                  <a:pt x="1913421" y="823508"/>
                  <a:pt x="1917798" y="809996"/>
                </a:cubicBezTo>
                <a:cubicBezTo>
                  <a:pt x="2002419" y="547697"/>
                  <a:pt x="1895025" y="123832"/>
                  <a:pt x="1584453" y="16058"/>
                </a:cubicBezTo>
                <a:cubicBezTo>
                  <a:pt x="1413181" y="-43444"/>
                  <a:pt x="1222880" y="64711"/>
                  <a:pt x="1129695" y="214923"/>
                </a:cubicBezTo>
                <a:cubicBezTo>
                  <a:pt x="1024712" y="384418"/>
                  <a:pt x="1050720" y="504182"/>
                  <a:pt x="935397" y="612907"/>
                </a:cubicBezTo>
                <a:cubicBezTo>
                  <a:pt x="845575" y="697465"/>
                  <a:pt x="735200" y="714402"/>
                  <a:pt x="665486" y="724551"/>
                </a:cubicBezTo>
                <a:cubicBezTo>
                  <a:pt x="459642" y="755443"/>
                  <a:pt x="150783" y="610370"/>
                  <a:pt x="2411" y="807015"/>
                </a:cubicBezTo>
                <a:cubicBezTo>
                  <a:pt x="0" y="810187"/>
                  <a:pt x="6851" y="796866"/>
                  <a:pt x="0" y="810187"/>
                </a:cubicBezTo>
                <a:close/>
              </a:path>
            </a:pathLst>
          </a:custGeom>
          <a:solidFill>
            <a:schemeClr val="accent5"/>
          </a:solidFill>
          <a:ln w="6343" cap="flat">
            <a:noFill/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58" name="任意多边形: 形状 33"/>
          <p:cNvSpPr/>
          <p:nvPr>
            <p:custDataLst>
              <p:tags r:id="rId64"/>
            </p:custDataLst>
          </p:nvPr>
        </p:nvSpPr>
        <p:spPr>
          <a:xfrm>
            <a:off x="10556875" y="6268720"/>
            <a:ext cx="1413510" cy="589915"/>
          </a:xfrm>
          <a:custGeom>
            <a:gdLst>
              <a:gd name="connsiteX0" fmla="*/ 627363 w 1949265"/>
              <a:gd name="connsiteY0" fmla="*/ 809996 h 813680"/>
              <a:gd name="connsiteX1" fmla="*/ 1921415 w 1949265"/>
              <a:gd name="connsiteY1" fmla="*/ 809996 h 813680"/>
              <a:gd name="connsiteX2" fmla="*/ 1921415 w 1949265"/>
              <a:gd name="connsiteY2" fmla="*/ 809996 h 813680"/>
              <a:gd name="connsiteX3" fmla="*/ 1588070 w 1949265"/>
              <a:gd name="connsiteY3" fmla="*/ 16058 h 813680"/>
              <a:gd name="connsiteX4" fmla="*/ 1133312 w 1949265"/>
              <a:gd name="connsiteY4" fmla="*/ 214923 h 813680"/>
              <a:gd name="connsiteX5" fmla="*/ 939014 w 1949265"/>
              <a:gd name="connsiteY5" fmla="*/ 612907 h 813680"/>
              <a:gd name="connsiteX6" fmla="*/ 669102 w 1949265"/>
              <a:gd name="connsiteY6" fmla="*/ 724551 h 813680"/>
              <a:gd name="connsiteX7" fmla="*/ 6028 w 1949265"/>
              <a:gd name="connsiteY7" fmla="*/ 807015 h 813680"/>
              <a:gd name="connsiteX8" fmla="*/ 6028 w 1949265"/>
              <a:gd name="connsiteY8" fmla="*/ 807015 h 813680"/>
              <a:gd name="connsiteX9" fmla="*/ 627363 w 1949265"/>
              <a:gd name="connsiteY9" fmla="*/ 809996 h 81368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949265" h="813680">
                <a:moveTo>
                  <a:pt x="627363" y="809996"/>
                </a:moveTo>
                <a:cubicBezTo>
                  <a:pt x="1054274" y="809489"/>
                  <a:pt x="1494251" y="811265"/>
                  <a:pt x="1921415" y="809996"/>
                </a:cubicBezTo>
                <a:cubicBezTo>
                  <a:pt x="1932643" y="745801"/>
                  <a:pt x="1920654" y="812343"/>
                  <a:pt x="1921415" y="809996"/>
                </a:cubicBezTo>
                <a:cubicBezTo>
                  <a:pt x="2006036" y="547697"/>
                  <a:pt x="1898643" y="123832"/>
                  <a:pt x="1588070" y="16058"/>
                </a:cubicBezTo>
                <a:cubicBezTo>
                  <a:pt x="1416798" y="-43444"/>
                  <a:pt x="1226496" y="64711"/>
                  <a:pt x="1133312" y="214923"/>
                </a:cubicBezTo>
                <a:cubicBezTo>
                  <a:pt x="1028329" y="384418"/>
                  <a:pt x="1054337" y="504182"/>
                  <a:pt x="939014" y="612907"/>
                </a:cubicBezTo>
                <a:cubicBezTo>
                  <a:pt x="849191" y="697465"/>
                  <a:pt x="738817" y="714402"/>
                  <a:pt x="669102" y="724551"/>
                </a:cubicBezTo>
                <a:cubicBezTo>
                  <a:pt x="463260" y="755443"/>
                  <a:pt x="156049" y="611956"/>
                  <a:pt x="6028" y="807015"/>
                </a:cubicBezTo>
                <a:cubicBezTo>
                  <a:pt x="-11227" y="829407"/>
                  <a:pt x="14972" y="781007"/>
                  <a:pt x="6028" y="807015"/>
                </a:cubicBezTo>
                <a:cubicBezTo>
                  <a:pt x="226588" y="806825"/>
                  <a:pt x="406550" y="809996"/>
                  <a:pt x="627363" y="809996"/>
                </a:cubicBezTo>
                <a:close/>
              </a:path>
            </a:pathLst>
          </a:custGeom>
          <a:solidFill>
            <a:schemeClr val="accent5"/>
          </a:solidFill>
          <a:ln w="6343" cap="flat">
            <a:noFill/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60" name="任意多边形: 形状 34"/>
          <p:cNvSpPr/>
          <p:nvPr>
            <p:custDataLst>
              <p:tags r:id="rId65"/>
            </p:custDataLst>
          </p:nvPr>
        </p:nvSpPr>
        <p:spPr>
          <a:xfrm>
            <a:off x="11388725" y="5734050"/>
            <a:ext cx="808355" cy="1123315"/>
          </a:xfrm>
          <a:custGeom>
            <a:gdLst>
              <a:gd name="connsiteX0" fmla="*/ 1115273 w 1115272"/>
              <a:gd name="connsiteY0" fmla="*/ 1406525 h 1548616"/>
              <a:gd name="connsiteX1" fmla="*/ 1114829 w 1115272"/>
              <a:gd name="connsiteY1" fmla="*/ 1249906 h 1548616"/>
              <a:gd name="connsiteX2" fmla="*/ 952946 w 1115272"/>
              <a:gd name="connsiteY2" fmla="*/ 1186473 h 1548616"/>
              <a:gd name="connsiteX3" fmla="*/ 892810 w 1115272"/>
              <a:gd name="connsiteY3" fmla="*/ 1158879 h 1548616"/>
              <a:gd name="connsiteX4" fmla="*/ 819164 w 1115272"/>
              <a:gd name="connsiteY4" fmla="*/ 1096650 h 1548616"/>
              <a:gd name="connsiteX5" fmla="*/ 644213 w 1115272"/>
              <a:gd name="connsiteY5" fmla="*/ 480073 h 1548616"/>
              <a:gd name="connsiteX6" fmla="*/ 408238 w 1115272"/>
              <a:gd name="connsiteY6" fmla="*/ 362022 h 1548616"/>
              <a:gd name="connsiteX7" fmla="*/ 290188 w 1115272"/>
              <a:gd name="connsiteY7" fmla="*/ 201851 h 1548616"/>
              <a:gd name="connsiteX8" fmla="*/ 225549 w 1115272"/>
              <a:gd name="connsiteY8" fmla="*/ 28043 h 1548616"/>
              <a:gd name="connsiteX9" fmla="*/ 24083 w 1115272"/>
              <a:gd name="connsiteY9" fmla="*/ 74159 h 1548616"/>
              <a:gd name="connsiteX10" fmla="*/ 36262 w 1115272"/>
              <a:gd name="connsiteY10" fmla="*/ 308421 h 1548616"/>
              <a:gd name="connsiteX11" fmla="*/ 191358 w 1115272"/>
              <a:gd name="connsiteY11" fmla="*/ 491618 h 1548616"/>
              <a:gd name="connsiteX12" fmla="*/ 351719 w 1115272"/>
              <a:gd name="connsiteY12" fmla="*/ 792358 h 1548616"/>
              <a:gd name="connsiteX13" fmla="*/ 507068 w 1115272"/>
              <a:gd name="connsiteY13" fmla="*/ 1277247 h 1548616"/>
              <a:gd name="connsiteX14" fmla="*/ 835022 w 1115272"/>
              <a:gd name="connsiteY14" fmla="*/ 1547602 h 1548616"/>
              <a:gd name="connsiteX15" fmla="*/ 1114829 w 1115272"/>
              <a:gd name="connsiteY15" fmla="*/ 1547602 h 1548616"/>
              <a:gd name="connsiteX16" fmla="*/ 1115273 w 1115272"/>
              <a:gd name="connsiteY16" fmla="*/ 1406525 h 154861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115272" h="1548616">
                <a:moveTo>
                  <a:pt x="1115273" y="1406525"/>
                </a:moveTo>
                <a:cubicBezTo>
                  <a:pt x="1115273" y="1355778"/>
                  <a:pt x="1114893" y="1300717"/>
                  <a:pt x="1114829" y="1249906"/>
                </a:cubicBezTo>
                <a:cubicBezTo>
                  <a:pt x="1059642" y="1220410"/>
                  <a:pt x="1011051" y="1208231"/>
                  <a:pt x="952946" y="1186473"/>
                </a:cubicBezTo>
                <a:cubicBezTo>
                  <a:pt x="932266" y="1178734"/>
                  <a:pt x="912158" y="1169536"/>
                  <a:pt x="892810" y="1158879"/>
                </a:cubicBezTo>
                <a:cubicBezTo>
                  <a:pt x="864202" y="1143528"/>
                  <a:pt x="839082" y="1122341"/>
                  <a:pt x="819164" y="1096650"/>
                </a:cubicBezTo>
                <a:cubicBezTo>
                  <a:pt x="687284" y="919987"/>
                  <a:pt x="831343" y="637072"/>
                  <a:pt x="644213" y="480073"/>
                </a:cubicBezTo>
                <a:cubicBezTo>
                  <a:pt x="576084" y="422982"/>
                  <a:pt x="482139" y="410803"/>
                  <a:pt x="408238" y="362022"/>
                </a:cubicBezTo>
                <a:cubicBezTo>
                  <a:pt x="351529" y="323892"/>
                  <a:pt x="309852" y="267290"/>
                  <a:pt x="290188" y="201851"/>
                </a:cubicBezTo>
                <a:cubicBezTo>
                  <a:pt x="271983" y="141716"/>
                  <a:pt x="269953" y="70861"/>
                  <a:pt x="225549" y="28043"/>
                </a:cubicBezTo>
                <a:cubicBezTo>
                  <a:pt x="167951" y="-27525"/>
                  <a:pt x="63919" y="3240"/>
                  <a:pt x="24083" y="74159"/>
                </a:cubicBezTo>
                <a:cubicBezTo>
                  <a:pt x="-15754" y="145078"/>
                  <a:pt x="-2306" y="237184"/>
                  <a:pt x="36262" y="308421"/>
                </a:cubicBezTo>
                <a:cubicBezTo>
                  <a:pt x="74830" y="379657"/>
                  <a:pt x="134711" y="435289"/>
                  <a:pt x="191358" y="491618"/>
                </a:cubicBezTo>
                <a:cubicBezTo>
                  <a:pt x="275345" y="575604"/>
                  <a:pt x="340554" y="667330"/>
                  <a:pt x="351719" y="792358"/>
                </a:cubicBezTo>
                <a:cubicBezTo>
                  <a:pt x="369671" y="993888"/>
                  <a:pt x="332688" y="1142703"/>
                  <a:pt x="507068" y="1277247"/>
                </a:cubicBezTo>
                <a:cubicBezTo>
                  <a:pt x="616682" y="1361614"/>
                  <a:pt x="774506" y="1411980"/>
                  <a:pt x="835022" y="1547602"/>
                </a:cubicBezTo>
                <a:cubicBezTo>
                  <a:pt x="930173" y="1547602"/>
                  <a:pt x="1019361" y="1548617"/>
                  <a:pt x="1114829" y="1547602"/>
                </a:cubicBezTo>
                <a:cubicBezTo>
                  <a:pt x="1114829" y="1497616"/>
                  <a:pt x="1115273" y="1457716"/>
                  <a:pt x="1115273" y="1406525"/>
                </a:cubicBezTo>
                <a:close/>
              </a:path>
            </a:pathLst>
          </a:custGeom>
          <a:solidFill>
            <a:schemeClr val="accent3"/>
          </a:solidFill>
          <a:ln w="6343" cap="flat">
            <a:noFill/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62" name="任意多边形: 形状 35"/>
          <p:cNvSpPr/>
          <p:nvPr>
            <p:custDataLst>
              <p:tags r:id="rId66"/>
            </p:custDataLst>
          </p:nvPr>
        </p:nvSpPr>
        <p:spPr>
          <a:xfrm>
            <a:off x="11470005" y="5836285"/>
            <a:ext cx="707390" cy="1019810"/>
          </a:xfrm>
          <a:custGeom>
            <a:gdLst>
              <a:gd name="connsiteX0" fmla="*/ 967561 w 975110"/>
              <a:gd name="connsiteY0" fmla="*/ 1406152 h 1406810"/>
              <a:gd name="connsiteX1" fmla="*/ 975110 w 975110"/>
              <a:gd name="connsiteY1" fmla="*/ 1406152 h 1406810"/>
              <a:gd name="connsiteX2" fmla="*/ 957412 w 975110"/>
              <a:gd name="connsiteY2" fmla="*/ 1349061 h 1406810"/>
              <a:gd name="connsiteX3" fmla="*/ 929310 w 975110"/>
              <a:gd name="connsiteY3" fmla="*/ 1293113 h 1406810"/>
              <a:gd name="connsiteX4" fmla="*/ 851033 w 975110"/>
              <a:gd name="connsiteY4" fmla="*/ 1196820 h 1406810"/>
              <a:gd name="connsiteX5" fmla="*/ 753408 w 975110"/>
              <a:gd name="connsiteY5" fmla="*/ 1122792 h 1406810"/>
              <a:gd name="connsiteX6" fmla="*/ 700251 w 975110"/>
              <a:gd name="connsiteY6" fmla="*/ 1093486 h 1406810"/>
              <a:gd name="connsiteX7" fmla="*/ 672848 w 975110"/>
              <a:gd name="connsiteY7" fmla="*/ 1080799 h 1406810"/>
              <a:gd name="connsiteX8" fmla="*/ 646268 w 975110"/>
              <a:gd name="connsiteY8" fmla="*/ 1068620 h 1406810"/>
              <a:gd name="connsiteX9" fmla="*/ 560252 w 975110"/>
              <a:gd name="connsiteY9" fmla="*/ 1003918 h 1406810"/>
              <a:gd name="connsiteX10" fmla="*/ 495422 w 975110"/>
              <a:gd name="connsiteY10" fmla="*/ 909972 h 1406810"/>
              <a:gd name="connsiteX11" fmla="*/ 447594 w 975110"/>
              <a:gd name="connsiteY11" fmla="*/ 802134 h 1406810"/>
              <a:gd name="connsiteX12" fmla="*/ 398686 w 975110"/>
              <a:gd name="connsiteY12" fmla="*/ 568571 h 1406810"/>
              <a:gd name="connsiteX13" fmla="*/ 368554 w 975110"/>
              <a:gd name="connsiteY13" fmla="*/ 448046 h 1406810"/>
              <a:gd name="connsiteX14" fmla="*/ 338234 w 975110"/>
              <a:gd name="connsiteY14" fmla="*/ 391970 h 1406810"/>
              <a:gd name="connsiteX15" fmla="*/ 293830 w 975110"/>
              <a:gd name="connsiteY15" fmla="*/ 348074 h 1406810"/>
              <a:gd name="connsiteX16" fmla="*/ 192018 w 975110"/>
              <a:gd name="connsiteY16" fmla="*/ 285719 h 1406810"/>
              <a:gd name="connsiteX17" fmla="*/ 143491 w 975110"/>
              <a:gd name="connsiteY17" fmla="*/ 254002 h 1406810"/>
              <a:gd name="connsiteX18" fmla="*/ 4634 w 975110"/>
              <a:gd name="connsiteY18" fmla="*/ 1598 h 1406810"/>
              <a:gd name="connsiteX19" fmla="*/ 2097 w 975110"/>
              <a:gd name="connsiteY19" fmla="*/ -559 h 1406810"/>
              <a:gd name="connsiteX20" fmla="*/ 3 w 975110"/>
              <a:gd name="connsiteY20" fmla="*/ 2042 h 1406810"/>
              <a:gd name="connsiteX21" fmla="*/ 8821 w 975110"/>
              <a:gd name="connsiteY21" fmla="*/ 62622 h 1406810"/>
              <a:gd name="connsiteX22" fmla="*/ 26836 w 975110"/>
              <a:gd name="connsiteY22" fmla="*/ 121171 h 1406810"/>
              <a:gd name="connsiteX23" fmla="*/ 54113 w 975110"/>
              <a:gd name="connsiteY23" fmla="*/ 175914 h 1406810"/>
              <a:gd name="connsiteX24" fmla="*/ 89953 w 975110"/>
              <a:gd name="connsiteY24" fmla="*/ 225203 h 1406810"/>
              <a:gd name="connsiteX25" fmla="*/ 133405 w 975110"/>
              <a:gd name="connsiteY25" fmla="*/ 267640 h 1406810"/>
              <a:gd name="connsiteX26" fmla="*/ 182503 w 975110"/>
              <a:gd name="connsiteY26" fmla="*/ 302529 h 1406810"/>
              <a:gd name="connsiteX27" fmla="*/ 279621 w 975110"/>
              <a:gd name="connsiteY27" fmla="*/ 367231 h 1406810"/>
              <a:gd name="connsiteX28" fmla="*/ 318569 w 975110"/>
              <a:gd name="connsiteY28" fmla="*/ 407892 h 1406810"/>
              <a:gd name="connsiteX29" fmla="*/ 343943 w 975110"/>
              <a:gd name="connsiteY29" fmla="*/ 458132 h 1406810"/>
              <a:gd name="connsiteX30" fmla="*/ 369316 w 975110"/>
              <a:gd name="connsiteY30" fmla="*/ 573518 h 1406810"/>
              <a:gd name="connsiteX31" fmla="*/ 384476 w 975110"/>
              <a:gd name="connsiteY31" fmla="*/ 694423 h 1406810"/>
              <a:gd name="connsiteX32" fmla="*/ 395641 w 975110"/>
              <a:gd name="connsiteY32" fmla="*/ 755637 h 1406810"/>
              <a:gd name="connsiteX33" fmla="*/ 413149 w 975110"/>
              <a:gd name="connsiteY33" fmla="*/ 815645 h 1406810"/>
              <a:gd name="connsiteX34" fmla="*/ 459519 w 975110"/>
              <a:gd name="connsiteY34" fmla="*/ 929826 h 1406810"/>
              <a:gd name="connsiteX35" fmla="*/ 526569 w 975110"/>
              <a:gd name="connsiteY35" fmla="*/ 1035635 h 1406810"/>
              <a:gd name="connsiteX36" fmla="*/ 548136 w 975110"/>
              <a:gd name="connsiteY36" fmla="*/ 1059105 h 1406810"/>
              <a:gd name="connsiteX37" fmla="*/ 572114 w 975110"/>
              <a:gd name="connsiteY37" fmla="*/ 1080419 h 1406810"/>
              <a:gd name="connsiteX38" fmla="*/ 598566 w 975110"/>
              <a:gd name="connsiteY38" fmla="*/ 1098878 h 1406810"/>
              <a:gd name="connsiteX39" fmla="*/ 612395 w 975110"/>
              <a:gd name="connsiteY39" fmla="*/ 1107188 h 1406810"/>
              <a:gd name="connsiteX40" fmla="*/ 626985 w 975110"/>
              <a:gd name="connsiteY40" fmla="*/ 1114102 h 1406810"/>
              <a:gd name="connsiteX41" fmla="*/ 654007 w 975110"/>
              <a:gd name="connsiteY41" fmla="*/ 1126282 h 1406810"/>
              <a:gd name="connsiteX42" fmla="*/ 679889 w 975110"/>
              <a:gd name="connsiteY42" fmla="*/ 1138271 h 1406810"/>
              <a:gd name="connsiteX43" fmla="*/ 730636 w 975110"/>
              <a:gd name="connsiteY43" fmla="*/ 1164532 h 1406810"/>
              <a:gd name="connsiteX44" fmla="*/ 902796 w 975110"/>
              <a:gd name="connsiteY44" fmla="*/ 1312206 h 1406810"/>
              <a:gd name="connsiteX45" fmla="*/ 952528 w 975110"/>
              <a:gd name="connsiteY45" fmla="*/ 1406152 h 140681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975110" h="1406810">
                <a:moveTo>
                  <a:pt x="967561" y="1406152"/>
                </a:moveTo>
                <a:cubicBezTo>
                  <a:pt x="970099" y="1406279"/>
                  <a:pt x="972573" y="1406279"/>
                  <a:pt x="975110" y="1406152"/>
                </a:cubicBezTo>
                <a:cubicBezTo>
                  <a:pt x="970797" y="1386678"/>
                  <a:pt x="964897" y="1367584"/>
                  <a:pt x="957412" y="1349061"/>
                </a:cubicBezTo>
                <a:cubicBezTo>
                  <a:pt x="949483" y="1329714"/>
                  <a:pt x="940095" y="1311001"/>
                  <a:pt x="929310" y="1293113"/>
                </a:cubicBezTo>
                <a:cubicBezTo>
                  <a:pt x="907617" y="1257716"/>
                  <a:pt x="881291" y="1225302"/>
                  <a:pt x="851033" y="1196820"/>
                </a:cubicBezTo>
                <a:cubicBezTo>
                  <a:pt x="820966" y="1169036"/>
                  <a:pt x="788297" y="1144233"/>
                  <a:pt x="753408" y="1122792"/>
                </a:cubicBezTo>
                <a:cubicBezTo>
                  <a:pt x="735901" y="1112516"/>
                  <a:pt x="718329" y="1102430"/>
                  <a:pt x="700251" y="1093486"/>
                </a:cubicBezTo>
                <a:cubicBezTo>
                  <a:pt x="691370" y="1088665"/>
                  <a:pt x="682109" y="1084606"/>
                  <a:pt x="672848" y="1080799"/>
                </a:cubicBezTo>
                <a:cubicBezTo>
                  <a:pt x="663586" y="1076993"/>
                  <a:pt x="653817" y="1072299"/>
                  <a:pt x="646268" y="1068620"/>
                </a:cubicBezTo>
                <a:cubicBezTo>
                  <a:pt x="613347" y="1053333"/>
                  <a:pt x="584040" y="1031321"/>
                  <a:pt x="560252" y="1003918"/>
                </a:cubicBezTo>
                <a:cubicBezTo>
                  <a:pt x="534815" y="975435"/>
                  <a:pt x="513057" y="943845"/>
                  <a:pt x="495422" y="909972"/>
                </a:cubicBezTo>
                <a:cubicBezTo>
                  <a:pt x="477091" y="875127"/>
                  <a:pt x="461105" y="839103"/>
                  <a:pt x="447594" y="802134"/>
                </a:cubicBezTo>
                <a:cubicBezTo>
                  <a:pt x="418540" y="729693"/>
                  <a:pt x="412007" y="649385"/>
                  <a:pt x="398686" y="568571"/>
                </a:cubicBezTo>
                <a:cubicBezTo>
                  <a:pt x="392723" y="527484"/>
                  <a:pt x="382637" y="487102"/>
                  <a:pt x="368554" y="448046"/>
                </a:cubicBezTo>
                <a:cubicBezTo>
                  <a:pt x="361450" y="427893"/>
                  <a:pt x="351174" y="408971"/>
                  <a:pt x="338234" y="391970"/>
                </a:cubicBezTo>
                <a:cubicBezTo>
                  <a:pt x="325356" y="375503"/>
                  <a:pt x="310450" y="360748"/>
                  <a:pt x="293830" y="348074"/>
                </a:cubicBezTo>
                <a:cubicBezTo>
                  <a:pt x="261225" y="323081"/>
                  <a:pt x="225638" y="305320"/>
                  <a:pt x="192018" y="285719"/>
                </a:cubicBezTo>
                <a:cubicBezTo>
                  <a:pt x="175208" y="276134"/>
                  <a:pt x="159033" y="265540"/>
                  <a:pt x="143491" y="254002"/>
                </a:cubicBezTo>
                <a:cubicBezTo>
                  <a:pt x="63945" y="193004"/>
                  <a:pt x="13578" y="101456"/>
                  <a:pt x="4634" y="1598"/>
                </a:cubicBezTo>
                <a:cubicBezTo>
                  <a:pt x="4508" y="317"/>
                  <a:pt x="3366" y="-635"/>
                  <a:pt x="2097" y="-559"/>
                </a:cubicBezTo>
                <a:cubicBezTo>
                  <a:pt x="828" y="-362"/>
                  <a:pt x="-60" y="761"/>
                  <a:pt x="3" y="2042"/>
                </a:cubicBezTo>
                <a:cubicBezTo>
                  <a:pt x="1589" y="22411"/>
                  <a:pt x="4508" y="42653"/>
                  <a:pt x="8821" y="62622"/>
                </a:cubicBezTo>
                <a:cubicBezTo>
                  <a:pt x="13388" y="82552"/>
                  <a:pt x="19415" y="102122"/>
                  <a:pt x="26836" y="121171"/>
                </a:cubicBezTo>
                <a:cubicBezTo>
                  <a:pt x="34512" y="140087"/>
                  <a:pt x="43646" y="158388"/>
                  <a:pt x="54113" y="175914"/>
                </a:cubicBezTo>
                <a:cubicBezTo>
                  <a:pt x="64770" y="193251"/>
                  <a:pt x="76758" y="209731"/>
                  <a:pt x="89953" y="225203"/>
                </a:cubicBezTo>
                <a:cubicBezTo>
                  <a:pt x="103338" y="240433"/>
                  <a:pt x="117864" y="254623"/>
                  <a:pt x="133405" y="267640"/>
                </a:cubicBezTo>
                <a:cubicBezTo>
                  <a:pt x="149073" y="280232"/>
                  <a:pt x="165440" y="291878"/>
                  <a:pt x="182503" y="302529"/>
                </a:cubicBezTo>
                <a:cubicBezTo>
                  <a:pt x="215996" y="323842"/>
                  <a:pt x="250314" y="342873"/>
                  <a:pt x="279621" y="367231"/>
                </a:cubicBezTo>
                <a:cubicBezTo>
                  <a:pt x="294274" y="379068"/>
                  <a:pt x="307405" y="392732"/>
                  <a:pt x="318569" y="407892"/>
                </a:cubicBezTo>
                <a:cubicBezTo>
                  <a:pt x="329607" y="423199"/>
                  <a:pt x="338170" y="440155"/>
                  <a:pt x="343943" y="458132"/>
                </a:cubicBezTo>
                <a:cubicBezTo>
                  <a:pt x="356249" y="495647"/>
                  <a:pt x="364749" y="534303"/>
                  <a:pt x="369316" y="573518"/>
                </a:cubicBezTo>
                <a:cubicBezTo>
                  <a:pt x="374708" y="613291"/>
                  <a:pt x="378451" y="653699"/>
                  <a:pt x="384476" y="694423"/>
                </a:cubicBezTo>
                <a:cubicBezTo>
                  <a:pt x="387331" y="714786"/>
                  <a:pt x="390820" y="735211"/>
                  <a:pt x="395641" y="755637"/>
                </a:cubicBezTo>
                <a:cubicBezTo>
                  <a:pt x="400398" y="775936"/>
                  <a:pt x="406235" y="795968"/>
                  <a:pt x="413149" y="815645"/>
                </a:cubicBezTo>
                <a:cubicBezTo>
                  <a:pt x="426089" y="854683"/>
                  <a:pt x="441567" y="892826"/>
                  <a:pt x="459519" y="929826"/>
                </a:cubicBezTo>
                <a:cubicBezTo>
                  <a:pt x="477407" y="967760"/>
                  <a:pt x="499927" y="1003283"/>
                  <a:pt x="526569" y="1035635"/>
                </a:cubicBezTo>
                <a:cubicBezTo>
                  <a:pt x="532912" y="1043944"/>
                  <a:pt x="540841" y="1051366"/>
                  <a:pt x="548136" y="1059105"/>
                </a:cubicBezTo>
                <a:cubicBezTo>
                  <a:pt x="555431" y="1066844"/>
                  <a:pt x="563804" y="1073695"/>
                  <a:pt x="572114" y="1080419"/>
                </a:cubicBezTo>
                <a:cubicBezTo>
                  <a:pt x="580551" y="1087079"/>
                  <a:pt x="589368" y="1093296"/>
                  <a:pt x="598566" y="1098878"/>
                </a:cubicBezTo>
                <a:lnTo>
                  <a:pt x="612395" y="1107188"/>
                </a:lnTo>
                <a:lnTo>
                  <a:pt x="626985" y="1114102"/>
                </a:lnTo>
                <a:cubicBezTo>
                  <a:pt x="637198" y="1118923"/>
                  <a:pt x="645063" y="1122285"/>
                  <a:pt x="654007" y="1126282"/>
                </a:cubicBezTo>
                <a:cubicBezTo>
                  <a:pt x="662952" y="1130278"/>
                  <a:pt x="671389" y="1134020"/>
                  <a:pt x="679889" y="1138271"/>
                </a:cubicBezTo>
                <a:cubicBezTo>
                  <a:pt x="697206" y="1146263"/>
                  <a:pt x="713953" y="1155334"/>
                  <a:pt x="730636" y="1164532"/>
                </a:cubicBezTo>
                <a:cubicBezTo>
                  <a:pt x="796924" y="1201768"/>
                  <a:pt x="857504" y="1250105"/>
                  <a:pt x="902796" y="1312206"/>
                </a:cubicBezTo>
                <a:cubicBezTo>
                  <a:pt x="924046" y="1340815"/>
                  <a:pt x="940792" y="1372468"/>
                  <a:pt x="952528" y="1406152"/>
                </a:cubicBezTo>
                <a:close/>
              </a:path>
            </a:pathLst>
          </a:custGeom>
          <a:solidFill>
            <a:schemeClr val="accent3">
              <a:lumMod val="40000"/>
              <a:lumOff val="60000"/>
            </a:schemeClr>
          </a:solidFill>
          <a:ln w="6343" cap="flat">
            <a:noFill/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64" name="任意多边形: 形状 36"/>
          <p:cNvSpPr/>
          <p:nvPr>
            <p:custDataLst>
              <p:tags r:id="rId67"/>
            </p:custDataLst>
          </p:nvPr>
        </p:nvSpPr>
        <p:spPr>
          <a:xfrm>
            <a:off x="11731625" y="5457825"/>
            <a:ext cx="466090" cy="1400175"/>
          </a:xfrm>
          <a:custGeom>
            <a:gdLst>
              <a:gd name="connsiteX0" fmla="*/ 642453 w 642903"/>
              <a:gd name="connsiteY0" fmla="*/ 1859620 h 1930221"/>
              <a:gd name="connsiteX1" fmla="*/ 642453 w 642903"/>
              <a:gd name="connsiteY1" fmla="*/ 1150556 h 1930221"/>
              <a:gd name="connsiteX2" fmla="*/ 642453 w 642903"/>
              <a:gd name="connsiteY2" fmla="*/ 788983 h 1930221"/>
              <a:gd name="connsiteX3" fmla="*/ 642453 w 642903"/>
              <a:gd name="connsiteY3" fmla="*/ 611368 h 1930221"/>
              <a:gd name="connsiteX4" fmla="*/ 642453 w 642903"/>
              <a:gd name="connsiteY4" fmla="*/ 434831 h 1930221"/>
              <a:gd name="connsiteX5" fmla="*/ 549269 w 642903"/>
              <a:gd name="connsiteY5" fmla="*/ 250872 h 1930221"/>
              <a:gd name="connsiteX6" fmla="*/ 305936 w 642903"/>
              <a:gd name="connsiteY6" fmla="*/ -9 h 1930221"/>
              <a:gd name="connsiteX7" fmla="*/ 78462 w 642903"/>
              <a:gd name="connsiteY7" fmla="*/ 240216 h 1930221"/>
              <a:gd name="connsiteX8" fmla="*/ 124769 w 642903"/>
              <a:gd name="connsiteY8" fmla="*/ 408316 h 1930221"/>
              <a:gd name="connsiteX9" fmla="*/ 11412 w 642903"/>
              <a:gd name="connsiteY9" fmla="*/ 682033 h 1930221"/>
              <a:gd name="connsiteX10" fmla="*/ 54294 w 642903"/>
              <a:gd name="connsiteY10" fmla="*/ 951691 h 1930221"/>
              <a:gd name="connsiteX11" fmla="*/ 145067 w 642903"/>
              <a:gd name="connsiteY11" fmla="*/ 1063017 h 1930221"/>
              <a:gd name="connsiteX12" fmla="*/ 151728 w 642903"/>
              <a:gd name="connsiteY12" fmla="*/ 1281293 h 1930221"/>
              <a:gd name="connsiteX13" fmla="*/ 84361 w 642903"/>
              <a:gd name="connsiteY13" fmla="*/ 1474005 h 1930221"/>
              <a:gd name="connsiteX14" fmla="*/ 109354 w 642903"/>
              <a:gd name="connsiteY14" fmla="*/ 1828030 h 1930221"/>
              <a:gd name="connsiteX15" fmla="*/ 178180 w 642903"/>
              <a:gd name="connsiteY15" fmla="*/ 1929525 h 1930221"/>
              <a:gd name="connsiteX16" fmla="*/ 642453 w 642903"/>
              <a:gd name="connsiteY16" fmla="*/ 1928637 h 1930221"/>
              <a:gd name="connsiteX17" fmla="*/ 642453 w 642903"/>
              <a:gd name="connsiteY17" fmla="*/ 1859620 h 193022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642903" h="1930220">
                <a:moveTo>
                  <a:pt x="642453" y="1859620"/>
                </a:moveTo>
                <a:cubicBezTo>
                  <a:pt x="642453" y="1621173"/>
                  <a:pt x="642453" y="1389131"/>
                  <a:pt x="642453" y="1150556"/>
                </a:cubicBezTo>
                <a:cubicBezTo>
                  <a:pt x="642453" y="1030031"/>
                  <a:pt x="642453" y="909507"/>
                  <a:pt x="642453" y="788983"/>
                </a:cubicBezTo>
                <a:cubicBezTo>
                  <a:pt x="642453" y="731004"/>
                  <a:pt x="643278" y="669346"/>
                  <a:pt x="642453" y="611368"/>
                </a:cubicBezTo>
                <a:cubicBezTo>
                  <a:pt x="641628" y="556180"/>
                  <a:pt x="642453" y="489891"/>
                  <a:pt x="642453" y="434831"/>
                </a:cubicBezTo>
                <a:cubicBezTo>
                  <a:pt x="594941" y="391125"/>
                  <a:pt x="568299" y="350020"/>
                  <a:pt x="549269" y="250872"/>
                </a:cubicBezTo>
                <a:cubicBezTo>
                  <a:pt x="524973" y="124005"/>
                  <a:pt x="427856" y="9824"/>
                  <a:pt x="305936" y="-9"/>
                </a:cubicBezTo>
                <a:cubicBezTo>
                  <a:pt x="184016" y="-9841"/>
                  <a:pt x="57593" y="112714"/>
                  <a:pt x="78462" y="240216"/>
                </a:cubicBezTo>
                <a:cubicBezTo>
                  <a:pt x="87913" y="298131"/>
                  <a:pt x="123437" y="349386"/>
                  <a:pt x="124769" y="408316"/>
                </a:cubicBezTo>
                <a:cubicBezTo>
                  <a:pt x="127179" y="510381"/>
                  <a:pt x="36722" y="587136"/>
                  <a:pt x="11412" y="682033"/>
                </a:cubicBezTo>
                <a:cubicBezTo>
                  <a:pt x="-12883" y="773315"/>
                  <a:pt x="1707" y="876204"/>
                  <a:pt x="54294" y="951691"/>
                </a:cubicBezTo>
                <a:cubicBezTo>
                  <a:pt x="81760" y="991210"/>
                  <a:pt x="117728" y="1023180"/>
                  <a:pt x="145067" y="1063017"/>
                </a:cubicBezTo>
                <a:cubicBezTo>
                  <a:pt x="190993" y="1130701"/>
                  <a:pt x="181542" y="1207139"/>
                  <a:pt x="151728" y="1281293"/>
                </a:cubicBezTo>
                <a:cubicBezTo>
                  <a:pt x="125530" y="1346376"/>
                  <a:pt x="100981" y="1410254"/>
                  <a:pt x="84361" y="1474005"/>
                </a:cubicBezTo>
                <a:cubicBezTo>
                  <a:pt x="54040" y="1590153"/>
                  <a:pt x="49853" y="1705984"/>
                  <a:pt x="109354" y="1828030"/>
                </a:cubicBezTo>
                <a:cubicBezTo>
                  <a:pt x="130668" y="1871610"/>
                  <a:pt x="144497" y="1896031"/>
                  <a:pt x="178180" y="1929525"/>
                </a:cubicBezTo>
                <a:cubicBezTo>
                  <a:pt x="337589" y="1930286"/>
                  <a:pt x="478540" y="1927494"/>
                  <a:pt x="642453" y="1928637"/>
                </a:cubicBezTo>
                <a:cubicBezTo>
                  <a:pt x="643468" y="1904976"/>
                  <a:pt x="642453" y="1883091"/>
                  <a:pt x="642453" y="1859620"/>
                </a:cubicBezTo>
                <a:close/>
              </a:path>
            </a:pathLst>
          </a:custGeom>
          <a:solidFill>
            <a:schemeClr val="accent4"/>
          </a:solidFill>
          <a:ln w="6343" cap="flat">
            <a:noFill/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66" name="任意多边形: 形状 37"/>
          <p:cNvSpPr/>
          <p:nvPr>
            <p:custDataLst>
              <p:tags r:id="rId68"/>
            </p:custDataLst>
          </p:nvPr>
        </p:nvSpPr>
        <p:spPr>
          <a:xfrm>
            <a:off x="11802110" y="5559425"/>
            <a:ext cx="394970" cy="1297305"/>
          </a:xfrm>
          <a:custGeom>
            <a:gdLst>
              <a:gd name="connsiteX0" fmla="*/ 441357 w 545135"/>
              <a:gd name="connsiteY0" fmla="*/ 1642578 h 1789038"/>
              <a:gd name="connsiteX1" fmla="*/ 444783 w 545135"/>
              <a:gd name="connsiteY1" fmla="*/ 1599887 h 1789038"/>
              <a:gd name="connsiteX2" fmla="*/ 451126 w 545135"/>
              <a:gd name="connsiteY2" fmla="*/ 1482280 h 1789038"/>
              <a:gd name="connsiteX3" fmla="*/ 453220 w 545135"/>
              <a:gd name="connsiteY3" fmla="*/ 1364611 h 1789038"/>
              <a:gd name="connsiteX4" fmla="*/ 416174 w 545135"/>
              <a:gd name="connsiteY4" fmla="*/ 896722 h 1789038"/>
              <a:gd name="connsiteX5" fmla="*/ 393275 w 545135"/>
              <a:gd name="connsiteY5" fmla="*/ 745242 h 1789038"/>
              <a:gd name="connsiteX6" fmla="*/ 481385 w 545135"/>
              <a:gd name="connsiteY6" fmla="*/ 710162 h 1789038"/>
              <a:gd name="connsiteX7" fmla="*/ 544819 w 545135"/>
              <a:gd name="connsiteY7" fmla="*/ 661382 h 1789038"/>
              <a:gd name="connsiteX8" fmla="*/ 544375 w 545135"/>
              <a:gd name="connsiteY8" fmla="*/ 643367 h 1789038"/>
              <a:gd name="connsiteX9" fmla="*/ 473265 w 545135"/>
              <a:gd name="connsiteY9" fmla="*/ 695319 h 1789038"/>
              <a:gd name="connsiteX10" fmla="*/ 392514 w 545135"/>
              <a:gd name="connsiteY10" fmla="*/ 742387 h 1789038"/>
              <a:gd name="connsiteX11" fmla="*/ 327494 w 545135"/>
              <a:gd name="connsiteY11" fmla="*/ 437904 h 1789038"/>
              <a:gd name="connsiteX12" fmla="*/ 295777 w 545135"/>
              <a:gd name="connsiteY12" fmla="*/ 326007 h 1789038"/>
              <a:gd name="connsiteX13" fmla="*/ 259175 w 545135"/>
              <a:gd name="connsiteY13" fmla="*/ 216012 h 1789038"/>
              <a:gd name="connsiteX14" fmla="*/ 252832 w 545135"/>
              <a:gd name="connsiteY14" fmla="*/ 196982 h 1789038"/>
              <a:gd name="connsiteX15" fmla="*/ 252832 w 545135"/>
              <a:gd name="connsiteY15" fmla="*/ 196982 h 1789038"/>
              <a:gd name="connsiteX16" fmla="*/ 303579 w 545135"/>
              <a:gd name="connsiteY16" fmla="*/ 167993 h 1789038"/>
              <a:gd name="connsiteX17" fmla="*/ 357434 w 545135"/>
              <a:gd name="connsiteY17" fmla="*/ 61614 h 1789038"/>
              <a:gd name="connsiteX18" fmla="*/ 351091 w 545135"/>
              <a:gd name="connsiteY18" fmla="*/ 2621 h 1789038"/>
              <a:gd name="connsiteX19" fmla="*/ 350077 w 545135"/>
              <a:gd name="connsiteY19" fmla="*/ 1986 h 1789038"/>
              <a:gd name="connsiteX20" fmla="*/ 349315 w 545135"/>
              <a:gd name="connsiteY20" fmla="*/ 3065 h 1789038"/>
              <a:gd name="connsiteX21" fmla="*/ 349315 w 545135"/>
              <a:gd name="connsiteY21" fmla="*/ 3065 h 1789038"/>
              <a:gd name="connsiteX22" fmla="*/ 348681 w 545135"/>
              <a:gd name="connsiteY22" fmla="*/ 60155 h 1789038"/>
              <a:gd name="connsiteX23" fmla="*/ 327303 w 545135"/>
              <a:gd name="connsiteY23" fmla="*/ 111664 h 1789038"/>
              <a:gd name="connsiteX24" fmla="*/ 291526 w 545135"/>
              <a:gd name="connsiteY24" fmla="*/ 153720 h 1789038"/>
              <a:gd name="connsiteX25" fmla="*/ 252641 w 545135"/>
              <a:gd name="connsiteY25" fmla="*/ 195079 h 1789038"/>
              <a:gd name="connsiteX26" fmla="*/ 240970 w 545135"/>
              <a:gd name="connsiteY26" fmla="*/ 161078 h 1789038"/>
              <a:gd name="connsiteX27" fmla="*/ 219402 w 545135"/>
              <a:gd name="connsiteY27" fmla="*/ 107540 h 1789038"/>
              <a:gd name="connsiteX28" fmla="*/ 174998 w 545135"/>
              <a:gd name="connsiteY28" fmla="*/ 1098 h 1789038"/>
              <a:gd name="connsiteX29" fmla="*/ 171510 w 545135"/>
              <a:gd name="connsiteY29" fmla="*/ -367 h 1789038"/>
              <a:gd name="connsiteX30" fmla="*/ 171510 w 545135"/>
              <a:gd name="connsiteY30" fmla="*/ -361 h 1789038"/>
              <a:gd name="connsiteX31" fmla="*/ 169924 w 545135"/>
              <a:gd name="connsiteY31" fmla="*/ 3382 h 1789038"/>
              <a:gd name="connsiteX32" fmla="*/ 169924 w 545135"/>
              <a:gd name="connsiteY32" fmla="*/ 3382 h 1789038"/>
              <a:gd name="connsiteX33" fmla="*/ 208873 w 545135"/>
              <a:gd name="connsiteY33" fmla="*/ 111854 h 1789038"/>
              <a:gd name="connsiteX34" fmla="*/ 225111 w 545135"/>
              <a:gd name="connsiteY34" fmla="*/ 158161 h 1789038"/>
              <a:gd name="connsiteX35" fmla="*/ 182928 w 545135"/>
              <a:gd name="connsiteY35" fmla="*/ 135515 h 1789038"/>
              <a:gd name="connsiteX36" fmla="*/ 137446 w 545135"/>
              <a:gd name="connsiteY36" fmla="*/ 107794 h 1789038"/>
              <a:gd name="connsiteX37" fmla="*/ 103192 w 545135"/>
              <a:gd name="connsiteY37" fmla="*/ 66182 h 1789038"/>
              <a:gd name="connsiteX38" fmla="*/ 87143 w 545135"/>
              <a:gd name="connsiteY38" fmla="*/ 12072 h 1789038"/>
              <a:gd name="connsiteX39" fmla="*/ 87143 w 545135"/>
              <a:gd name="connsiteY39" fmla="*/ 12072 h 1789038"/>
              <a:gd name="connsiteX40" fmla="*/ 86127 w 545135"/>
              <a:gd name="connsiteY40" fmla="*/ 11248 h 1789038"/>
              <a:gd name="connsiteX41" fmla="*/ 85366 w 545135"/>
              <a:gd name="connsiteY41" fmla="*/ 12263 h 1789038"/>
              <a:gd name="connsiteX42" fmla="*/ 127867 w 545135"/>
              <a:gd name="connsiteY42" fmla="*/ 120100 h 1789038"/>
              <a:gd name="connsiteX43" fmla="*/ 175125 w 545135"/>
              <a:gd name="connsiteY43" fmla="*/ 153593 h 1789038"/>
              <a:gd name="connsiteX44" fmla="*/ 226888 w 545135"/>
              <a:gd name="connsiteY44" fmla="*/ 163743 h 1789038"/>
              <a:gd name="connsiteX45" fmla="*/ 227839 w 545135"/>
              <a:gd name="connsiteY45" fmla="*/ 166534 h 1789038"/>
              <a:gd name="connsiteX46" fmla="*/ 243951 w 545135"/>
              <a:gd name="connsiteY46" fmla="*/ 221975 h 1789038"/>
              <a:gd name="connsiteX47" fmla="*/ 275097 w 545135"/>
              <a:gd name="connsiteY47" fmla="*/ 333048 h 1789038"/>
              <a:gd name="connsiteX48" fmla="*/ 301232 w 545135"/>
              <a:gd name="connsiteY48" fmla="*/ 445643 h 1789038"/>
              <a:gd name="connsiteX49" fmla="*/ 358893 w 545135"/>
              <a:gd name="connsiteY49" fmla="*/ 779306 h 1789038"/>
              <a:gd name="connsiteX50" fmla="*/ 275542 w 545135"/>
              <a:gd name="connsiteY50" fmla="*/ 768458 h 1789038"/>
              <a:gd name="connsiteX51" fmla="*/ 171383 w 545135"/>
              <a:gd name="connsiteY51" fmla="*/ 742704 h 1789038"/>
              <a:gd name="connsiteX52" fmla="*/ 76866 w 545135"/>
              <a:gd name="connsiteY52" fmla="*/ 690498 h 1789038"/>
              <a:gd name="connsiteX53" fmla="*/ 1507 w 545135"/>
              <a:gd name="connsiteY53" fmla="*/ 609810 h 1789038"/>
              <a:gd name="connsiteX54" fmla="*/ 238 w 545135"/>
              <a:gd name="connsiteY54" fmla="*/ 609798 h 1789038"/>
              <a:gd name="connsiteX55" fmla="*/ 238 w 545135"/>
              <a:gd name="connsiteY55" fmla="*/ 609810 h 1789038"/>
              <a:gd name="connsiteX56" fmla="*/ 238 w 545135"/>
              <a:gd name="connsiteY56" fmla="*/ 611142 h 1789038"/>
              <a:gd name="connsiteX57" fmla="*/ 71411 w 545135"/>
              <a:gd name="connsiteY57" fmla="*/ 698491 h 1789038"/>
              <a:gd name="connsiteX58" fmla="*/ 166182 w 545135"/>
              <a:gd name="connsiteY58" fmla="*/ 757484 h 1789038"/>
              <a:gd name="connsiteX59" fmla="*/ 272941 w 545135"/>
              <a:gd name="connsiteY59" fmla="*/ 787996 h 1789038"/>
              <a:gd name="connsiteX60" fmla="*/ 360289 w 545135"/>
              <a:gd name="connsiteY60" fmla="*/ 787996 h 1789038"/>
              <a:gd name="connsiteX61" fmla="*/ 372976 w 545135"/>
              <a:gd name="connsiteY61" fmla="*/ 903699 h 1789038"/>
              <a:gd name="connsiteX62" fmla="*/ 398666 w 545135"/>
              <a:gd name="connsiteY62" fmla="*/ 1367402 h 1789038"/>
              <a:gd name="connsiteX63" fmla="*/ 406659 w 545135"/>
              <a:gd name="connsiteY63" fmla="*/ 1609338 h 1789038"/>
              <a:gd name="connsiteX64" fmla="*/ 301042 w 545135"/>
              <a:gd name="connsiteY64" fmla="*/ 1596652 h 1789038"/>
              <a:gd name="connsiteX65" fmla="*/ 196884 w 545135"/>
              <a:gd name="connsiteY65" fmla="*/ 1570898 h 1789038"/>
              <a:gd name="connsiteX66" fmla="*/ 102367 w 545135"/>
              <a:gd name="connsiteY66" fmla="*/ 1518692 h 1789038"/>
              <a:gd name="connsiteX67" fmla="*/ 27007 w 545135"/>
              <a:gd name="connsiteY67" fmla="*/ 1438003 h 1789038"/>
              <a:gd name="connsiteX68" fmla="*/ 25739 w 545135"/>
              <a:gd name="connsiteY68" fmla="*/ 1437496 h 1789038"/>
              <a:gd name="connsiteX69" fmla="*/ 25294 w 545135"/>
              <a:gd name="connsiteY69" fmla="*/ 1438764 h 1789038"/>
              <a:gd name="connsiteX70" fmla="*/ 25485 w 545135"/>
              <a:gd name="connsiteY70" fmla="*/ 1439082 h 1789038"/>
              <a:gd name="connsiteX71" fmla="*/ 96658 w 545135"/>
              <a:gd name="connsiteY71" fmla="*/ 1526431 h 1789038"/>
              <a:gd name="connsiteX72" fmla="*/ 191428 w 545135"/>
              <a:gd name="connsiteY72" fmla="*/ 1585424 h 1789038"/>
              <a:gd name="connsiteX73" fmla="*/ 298187 w 545135"/>
              <a:gd name="connsiteY73" fmla="*/ 1615936 h 1789038"/>
              <a:gd name="connsiteX74" fmla="*/ 406723 w 545135"/>
              <a:gd name="connsiteY74" fmla="*/ 1612066 h 1789038"/>
              <a:gd name="connsiteX75" fmla="*/ 410656 w 545135"/>
              <a:gd name="connsiteY75" fmla="*/ 1788476 h 1789038"/>
              <a:gd name="connsiteX76" fmla="*/ 414842 w 545135"/>
              <a:gd name="connsiteY76" fmla="*/ 1788476 h 1789038"/>
              <a:gd name="connsiteX77" fmla="*/ 424231 w 545135"/>
              <a:gd name="connsiteY77" fmla="*/ 1788476 h 1789038"/>
              <a:gd name="connsiteX78" fmla="*/ 441168 w 545135"/>
              <a:gd name="connsiteY78" fmla="*/ 1649492 h 1789038"/>
              <a:gd name="connsiteX79" fmla="*/ 530736 w 545135"/>
              <a:gd name="connsiteY79" fmla="*/ 1637820 h 1789038"/>
              <a:gd name="connsiteX80" fmla="*/ 545136 w 545135"/>
              <a:gd name="connsiteY80" fmla="*/ 1632619 h 1789038"/>
              <a:gd name="connsiteX81" fmla="*/ 545136 w 545135"/>
              <a:gd name="connsiteY81" fmla="*/ 1611812 h 1789038"/>
              <a:gd name="connsiteX82" fmla="*/ 525661 w 545135"/>
              <a:gd name="connsiteY82" fmla="*/ 1619298 h 1789038"/>
              <a:gd name="connsiteX83" fmla="*/ 441357 w 545135"/>
              <a:gd name="connsiteY83" fmla="*/ 1642578 h 178903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</a:cxnLst>
            <a:rect l="l" t="t" r="r" b="b"/>
            <a:pathLst>
              <a:path w="545135" h="1789038">
                <a:moveTo>
                  <a:pt x="441357" y="1642578"/>
                </a:moveTo>
                <a:cubicBezTo>
                  <a:pt x="442563" y="1628368"/>
                  <a:pt x="443831" y="1614159"/>
                  <a:pt x="444783" y="1599887"/>
                </a:cubicBezTo>
                <a:cubicBezTo>
                  <a:pt x="448463" y="1560748"/>
                  <a:pt x="449033" y="1521546"/>
                  <a:pt x="451126" y="1482280"/>
                </a:cubicBezTo>
                <a:cubicBezTo>
                  <a:pt x="453220" y="1443015"/>
                  <a:pt x="452458" y="1403876"/>
                  <a:pt x="453220" y="1364611"/>
                </a:cubicBezTo>
                <a:cubicBezTo>
                  <a:pt x="453854" y="1207548"/>
                  <a:pt x="436156" y="1051564"/>
                  <a:pt x="416174" y="896722"/>
                </a:cubicBezTo>
                <a:cubicBezTo>
                  <a:pt x="409831" y="845975"/>
                  <a:pt x="402029" y="795228"/>
                  <a:pt x="393275" y="745242"/>
                </a:cubicBezTo>
                <a:cubicBezTo>
                  <a:pt x="424231" y="738023"/>
                  <a:pt x="453918" y="726199"/>
                  <a:pt x="481385" y="710162"/>
                </a:cubicBezTo>
                <a:cubicBezTo>
                  <a:pt x="504791" y="697051"/>
                  <a:pt x="526169" y="680621"/>
                  <a:pt x="544819" y="661382"/>
                </a:cubicBezTo>
                <a:cubicBezTo>
                  <a:pt x="544375" y="656181"/>
                  <a:pt x="544819" y="649203"/>
                  <a:pt x="544375" y="643367"/>
                </a:cubicBezTo>
                <a:cubicBezTo>
                  <a:pt x="522173" y="662613"/>
                  <a:pt x="498385" y="679987"/>
                  <a:pt x="473265" y="695319"/>
                </a:cubicBezTo>
                <a:cubicBezTo>
                  <a:pt x="447130" y="712357"/>
                  <a:pt x="420234" y="728070"/>
                  <a:pt x="392514" y="742387"/>
                </a:cubicBezTo>
                <a:cubicBezTo>
                  <a:pt x="374626" y="639941"/>
                  <a:pt x="352487" y="538510"/>
                  <a:pt x="327494" y="437904"/>
                </a:cubicBezTo>
                <a:lnTo>
                  <a:pt x="295777" y="326007"/>
                </a:lnTo>
                <a:cubicBezTo>
                  <a:pt x="285310" y="288771"/>
                  <a:pt x="271291" y="252677"/>
                  <a:pt x="259175" y="216012"/>
                </a:cubicBezTo>
                <a:lnTo>
                  <a:pt x="252832" y="196982"/>
                </a:lnTo>
                <a:cubicBezTo>
                  <a:pt x="252832" y="196982"/>
                  <a:pt x="252832" y="196982"/>
                  <a:pt x="252832" y="196982"/>
                </a:cubicBezTo>
                <a:cubicBezTo>
                  <a:pt x="271672" y="191153"/>
                  <a:pt x="288990" y="181257"/>
                  <a:pt x="303579" y="167993"/>
                </a:cubicBezTo>
                <a:cubicBezTo>
                  <a:pt x="333203" y="139740"/>
                  <a:pt x="352170" y="102193"/>
                  <a:pt x="357434" y="61614"/>
                </a:cubicBezTo>
                <a:cubicBezTo>
                  <a:pt x="359147" y="41721"/>
                  <a:pt x="356991" y="21689"/>
                  <a:pt x="351091" y="2621"/>
                </a:cubicBezTo>
                <a:cubicBezTo>
                  <a:pt x="350964" y="2177"/>
                  <a:pt x="350520" y="1904"/>
                  <a:pt x="350077" y="1986"/>
                </a:cubicBezTo>
                <a:cubicBezTo>
                  <a:pt x="349569" y="2107"/>
                  <a:pt x="349252" y="2570"/>
                  <a:pt x="349315" y="3065"/>
                </a:cubicBezTo>
                <a:lnTo>
                  <a:pt x="349315" y="3065"/>
                </a:lnTo>
                <a:cubicBezTo>
                  <a:pt x="352740" y="21962"/>
                  <a:pt x="352550" y="41341"/>
                  <a:pt x="348681" y="60155"/>
                </a:cubicBezTo>
                <a:cubicBezTo>
                  <a:pt x="344748" y="78488"/>
                  <a:pt x="337516" y="95938"/>
                  <a:pt x="327303" y="111664"/>
                </a:cubicBezTo>
                <a:cubicBezTo>
                  <a:pt x="316393" y="126520"/>
                  <a:pt x="304467" y="140577"/>
                  <a:pt x="291526" y="153720"/>
                </a:cubicBezTo>
                <a:cubicBezTo>
                  <a:pt x="278840" y="167485"/>
                  <a:pt x="266153" y="180807"/>
                  <a:pt x="252641" y="195079"/>
                </a:cubicBezTo>
                <a:lnTo>
                  <a:pt x="240970" y="161078"/>
                </a:lnTo>
                <a:cubicBezTo>
                  <a:pt x="234626" y="142873"/>
                  <a:pt x="226507" y="125429"/>
                  <a:pt x="219402" y="107540"/>
                </a:cubicBezTo>
                <a:lnTo>
                  <a:pt x="174998" y="1098"/>
                </a:lnTo>
                <a:cubicBezTo>
                  <a:pt x="174428" y="-266"/>
                  <a:pt x="172905" y="-919"/>
                  <a:pt x="171510" y="-367"/>
                </a:cubicBezTo>
                <a:cubicBezTo>
                  <a:pt x="171510" y="-367"/>
                  <a:pt x="171510" y="-361"/>
                  <a:pt x="171510" y="-361"/>
                </a:cubicBezTo>
                <a:cubicBezTo>
                  <a:pt x="170051" y="255"/>
                  <a:pt x="169353" y="1910"/>
                  <a:pt x="169924" y="3382"/>
                </a:cubicBezTo>
                <a:lnTo>
                  <a:pt x="169924" y="3382"/>
                </a:lnTo>
                <a:lnTo>
                  <a:pt x="208873" y="111854"/>
                </a:lnTo>
                <a:cubicBezTo>
                  <a:pt x="214201" y="127332"/>
                  <a:pt x="220101" y="142556"/>
                  <a:pt x="225111" y="158161"/>
                </a:cubicBezTo>
                <a:cubicBezTo>
                  <a:pt x="210586" y="150485"/>
                  <a:pt x="196503" y="143254"/>
                  <a:pt x="182928" y="135515"/>
                </a:cubicBezTo>
                <a:cubicBezTo>
                  <a:pt x="167069" y="127440"/>
                  <a:pt x="151909" y="118172"/>
                  <a:pt x="137446" y="107794"/>
                </a:cubicBezTo>
                <a:cubicBezTo>
                  <a:pt x="123427" y="96300"/>
                  <a:pt x="111755" y="82160"/>
                  <a:pt x="103192" y="66182"/>
                </a:cubicBezTo>
                <a:cubicBezTo>
                  <a:pt x="94374" y="49359"/>
                  <a:pt x="88919" y="30982"/>
                  <a:pt x="87143" y="12072"/>
                </a:cubicBezTo>
                <a:lnTo>
                  <a:pt x="87143" y="12072"/>
                </a:lnTo>
                <a:cubicBezTo>
                  <a:pt x="87079" y="11571"/>
                  <a:pt x="86635" y="11210"/>
                  <a:pt x="86127" y="11248"/>
                </a:cubicBezTo>
                <a:cubicBezTo>
                  <a:pt x="85684" y="11368"/>
                  <a:pt x="85366" y="11787"/>
                  <a:pt x="85366" y="12263"/>
                </a:cubicBezTo>
                <a:cubicBezTo>
                  <a:pt x="83337" y="52651"/>
                  <a:pt x="98814" y="91949"/>
                  <a:pt x="127867" y="120100"/>
                </a:cubicBezTo>
                <a:cubicBezTo>
                  <a:pt x="141252" y="134272"/>
                  <a:pt x="157301" y="145658"/>
                  <a:pt x="175125" y="153593"/>
                </a:cubicBezTo>
                <a:cubicBezTo>
                  <a:pt x="191492" y="160495"/>
                  <a:pt x="209126" y="163946"/>
                  <a:pt x="226888" y="163743"/>
                </a:cubicBezTo>
                <a:cubicBezTo>
                  <a:pt x="226888" y="164694"/>
                  <a:pt x="227585" y="165582"/>
                  <a:pt x="227839" y="166534"/>
                </a:cubicBezTo>
                <a:lnTo>
                  <a:pt x="243951" y="221975"/>
                </a:lnTo>
                <a:cubicBezTo>
                  <a:pt x="254227" y="259084"/>
                  <a:pt x="266407" y="295495"/>
                  <a:pt x="275097" y="333048"/>
                </a:cubicBezTo>
                <a:lnTo>
                  <a:pt x="301232" y="445643"/>
                </a:lnTo>
                <a:cubicBezTo>
                  <a:pt x="324513" y="555955"/>
                  <a:pt x="344431" y="667218"/>
                  <a:pt x="358893" y="779306"/>
                </a:cubicBezTo>
                <a:cubicBezTo>
                  <a:pt x="330792" y="776768"/>
                  <a:pt x="302945" y="773470"/>
                  <a:pt x="275542" y="768458"/>
                </a:cubicBezTo>
                <a:cubicBezTo>
                  <a:pt x="240145" y="762762"/>
                  <a:pt x="205320" y="754148"/>
                  <a:pt x="171383" y="742704"/>
                </a:cubicBezTo>
                <a:cubicBezTo>
                  <a:pt x="137383" y="730271"/>
                  <a:pt x="105475" y="712662"/>
                  <a:pt x="76866" y="690498"/>
                </a:cubicBezTo>
                <a:cubicBezTo>
                  <a:pt x="47116" y="669184"/>
                  <a:pt x="23392" y="640132"/>
                  <a:pt x="1507" y="609810"/>
                </a:cubicBezTo>
                <a:cubicBezTo>
                  <a:pt x="1190" y="609461"/>
                  <a:pt x="619" y="609455"/>
                  <a:pt x="238" y="609798"/>
                </a:cubicBezTo>
                <a:cubicBezTo>
                  <a:pt x="238" y="609804"/>
                  <a:pt x="238" y="609804"/>
                  <a:pt x="238" y="609810"/>
                </a:cubicBezTo>
                <a:cubicBezTo>
                  <a:pt x="-79" y="610203"/>
                  <a:pt x="-79" y="610749"/>
                  <a:pt x="238" y="611142"/>
                </a:cubicBezTo>
                <a:cubicBezTo>
                  <a:pt x="20157" y="642859"/>
                  <a:pt x="42422" y="674576"/>
                  <a:pt x="71411" y="698491"/>
                </a:cubicBezTo>
                <a:cubicBezTo>
                  <a:pt x="99829" y="722881"/>
                  <a:pt x="131737" y="742774"/>
                  <a:pt x="166182" y="757484"/>
                </a:cubicBezTo>
                <a:cubicBezTo>
                  <a:pt x="200055" y="772816"/>
                  <a:pt x="236022" y="783099"/>
                  <a:pt x="272941" y="787996"/>
                </a:cubicBezTo>
                <a:cubicBezTo>
                  <a:pt x="301930" y="791453"/>
                  <a:pt x="331300" y="791453"/>
                  <a:pt x="360289" y="787996"/>
                </a:cubicBezTo>
                <a:cubicBezTo>
                  <a:pt x="365110" y="826437"/>
                  <a:pt x="369360" y="865005"/>
                  <a:pt x="372976" y="903699"/>
                </a:cubicBezTo>
                <a:cubicBezTo>
                  <a:pt x="388010" y="1057781"/>
                  <a:pt x="391372" y="1212750"/>
                  <a:pt x="398666" y="1367402"/>
                </a:cubicBezTo>
                <a:cubicBezTo>
                  <a:pt x="402156" y="1447963"/>
                  <a:pt x="404630" y="1528524"/>
                  <a:pt x="406659" y="1609338"/>
                </a:cubicBezTo>
                <a:cubicBezTo>
                  <a:pt x="371263" y="1607055"/>
                  <a:pt x="335994" y="1602804"/>
                  <a:pt x="301042" y="1596652"/>
                </a:cubicBezTo>
                <a:cubicBezTo>
                  <a:pt x="265646" y="1590942"/>
                  <a:pt x="230821" y="1582379"/>
                  <a:pt x="196884" y="1570898"/>
                </a:cubicBezTo>
                <a:cubicBezTo>
                  <a:pt x="162883" y="1558464"/>
                  <a:pt x="130976" y="1540830"/>
                  <a:pt x="102367" y="1518692"/>
                </a:cubicBezTo>
                <a:cubicBezTo>
                  <a:pt x="72617" y="1497377"/>
                  <a:pt x="48892" y="1468325"/>
                  <a:pt x="27007" y="1438003"/>
                </a:cubicBezTo>
                <a:cubicBezTo>
                  <a:pt x="26817" y="1437496"/>
                  <a:pt x="26246" y="1437306"/>
                  <a:pt x="25739" y="1437496"/>
                </a:cubicBezTo>
                <a:cubicBezTo>
                  <a:pt x="25294" y="1437750"/>
                  <a:pt x="25041" y="1438321"/>
                  <a:pt x="25294" y="1438764"/>
                </a:cubicBezTo>
                <a:cubicBezTo>
                  <a:pt x="25294" y="1438891"/>
                  <a:pt x="25421" y="1439018"/>
                  <a:pt x="25485" y="1439082"/>
                </a:cubicBezTo>
                <a:cubicBezTo>
                  <a:pt x="45403" y="1470799"/>
                  <a:pt x="67669" y="1502516"/>
                  <a:pt x="96658" y="1526431"/>
                </a:cubicBezTo>
                <a:cubicBezTo>
                  <a:pt x="125076" y="1550789"/>
                  <a:pt x="156983" y="1570707"/>
                  <a:pt x="191428" y="1585424"/>
                </a:cubicBezTo>
                <a:cubicBezTo>
                  <a:pt x="225302" y="1600775"/>
                  <a:pt x="261269" y="1611051"/>
                  <a:pt x="298187" y="1615936"/>
                </a:cubicBezTo>
                <a:cubicBezTo>
                  <a:pt x="334344" y="1620439"/>
                  <a:pt x="371009" y="1619107"/>
                  <a:pt x="406723" y="1612066"/>
                </a:cubicBezTo>
                <a:cubicBezTo>
                  <a:pt x="408182" y="1671504"/>
                  <a:pt x="409640" y="1728785"/>
                  <a:pt x="410656" y="1788476"/>
                </a:cubicBezTo>
                <a:cubicBezTo>
                  <a:pt x="411925" y="1788476"/>
                  <a:pt x="413511" y="1788476"/>
                  <a:pt x="414842" y="1788476"/>
                </a:cubicBezTo>
                <a:lnTo>
                  <a:pt x="424231" y="1788476"/>
                </a:lnTo>
                <a:cubicBezTo>
                  <a:pt x="431653" y="1741218"/>
                  <a:pt x="436917" y="1697068"/>
                  <a:pt x="441168" y="1649492"/>
                </a:cubicBezTo>
                <a:cubicBezTo>
                  <a:pt x="471489" y="1650570"/>
                  <a:pt x="501747" y="1646637"/>
                  <a:pt x="530736" y="1637820"/>
                </a:cubicBezTo>
                <a:cubicBezTo>
                  <a:pt x="537080" y="1636045"/>
                  <a:pt x="539236" y="1634775"/>
                  <a:pt x="545136" y="1632619"/>
                </a:cubicBezTo>
                <a:lnTo>
                  <a:pt x="545136" y="1611812"/>
                </a:lnTo>
                <a:cubicBezTo>
                  <a:pt x="537333" y="1614857"/>
                  <a:pt x="533464" y="1616379"/>
                  <a:pt x="525661" y="1619298"/>
                </a:cubicBezTo>
                <a:cubicBezTo>
                  <a:pt x="498195" y="1629257"/>
                  <a:pt x="470030" y="1637059"/>
                  <a:pt x="441357" y="1642578"/>
                </a:cubicBezTo>
                <a:close/>
              </a:path>
            </a:pathLst>
          </a:custGeom>
          <a:solidFill>
            <a:schemeClr val="accent4">
              <a:lumMod val="40000"/>
              <a:lumOff val="60000"/>
            </a:schemeClr>
          </a:solidFill>
          <a:ln w="6343" cap="flat">
            <a:noFill/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68" name="正文"/>
          <p:cNvSpPr txBox="1">
            <a:spLocks noGrp="1"/>
          </p:cNvSpPr>
          <p:nvPr>
            <p:ph idx="4"/>
            <p:custDataLst>
              <p:tags r:id="rId69"/>
            </p:custDataLst>
          </p:nvPr>
        </p:nvSpPr>
        <p:spPr>
          <a:xfrm>
            <a:off x="880745" y="1722120"/>
            <a:ext cx="10340340" cy="452755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</a:p>
          <a:p>
            <a:pPr lvl="1"/>
            <a:r>
              <a:rPr>
                <a:sym typeface="+mn-ea"/>
              </a:rPr>
              <a:t>第二级</a:t>
            </a:r>
          </a:p>
          <a:p>
            <a:pPr lvl="2"/>
            <a:r>
              <a:rPr>
                <a:sym typeface="+mn-ea"/>
              </a:rPr>
              <a:t>第三级</a:t>
            </a:r>
          </a:p>
          <a:p>
            <a:pPr lvl="3"/>
            <a:r>
              <a:rPr>
                <a:sym typeface="+mn-ea"/>
              </a:rPr>
              <a:t>第四级</a:t>
            </a:r>
          </a:p>
          <a:p>
            <a:pPr lvl="4"/>
            <a:r>
              <a:rPr>
                <a:sym typeface="+mn-ea"/>
              </a:rPr>
              <a:t>第五级</a:t>
            </a:r>
          </a:p>
        </p:txBody>
      </p:sp>
      <p:sp>
        <p:nvSpPr>
          <p:cNvPr id="1049070" name="同侧圆角矩形 53"/>
          <p:cNvSpPr/>
          <p:nvPr>
            <p:custDataLst>
              <p:tags r:id="rId70"/>
            </p:custDataLst>
          </p:nvPr>
        </p:nvSpPr>
        <p:spPr>
          <a:xfrm rot="5400000">
            <a:off x="2459355" y="-1155065"/>
            <a:ext cx="575310" cy="4396105"/>
          </a:xfrm>
          <a:prstGeom prst="round2SameRect">
            <a:avLst>
              <a:gd name="adj1" fmla="val 10651"/>
              <a:gd name="adj2" fmla="val 0"/>
            </a:avLst>
          </a:prstGeom>
          <a:solidFill>
            <a:schemeClr val="accent1">
              <a:lumMod val="20000"/>
              <a:lumOff val="80000"/>
              <a:alpha val="50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9072" name="矩形 54"/>
          <p:cNvSpPr/>
          <p:nvPr>
            <p:custDataLst>
              <p:tags r:id="rId71"/>
            </p:custDataLst>
          </p:nvPr>
        </p:nvSpPr>
        <p:spPr>
          <a:xfrm>
            <a:off x="548640" y="755015"/>
            <a:ext cx="100330" cy="57594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74" name="标题"/>
          <p:cNvSpPr txBox="1">
            <a:spLocks noGrp="1"/>
          </p:cNvSpPr>
          <p:nvPr>
            <p:ph type="title" idx="1"/>
            <p:custDataLst>
              <p:tags r:id="rId72"/>
            </p:custDataLst>
          </p:nvPr>
        </p:nvSpPr>
        <p:spPr>
          <a:xfrm>
            <a:off x="798830" y="781685"/>
            <a:ext cx="4346575" cy="53848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 anchor="ctr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4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accent1"/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1049076" name="日期占位符 3"/>
          <p:cNvSpPr>
            <a:spLocks noGrp="1"/>
          </p:cNvSpPr>
          <p:nvPr>
            <p:ph type="dt" sz="half" idx="10"/>
            <p:custDataLst>
              <p:tags r:id="rId73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9078" name="页脚占位符 4"/>
          <p:cNvSpPr>
            <a:spLocks noGrp="1"/>
          </p:cNvSpPr>
          <p:nvPr>
            <p:ph type="ftr" sz="quarter" idx="11"/>
            <p:custDataLst>
              <p:tags r:id="rId74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9080" name="灯片编号占位符 5"/>
          <p:cNvSpPr>
            <a:spLocks noGrp="1"/>
          </p:cNvSpPr>
          <p:nvPr>
            <p:ph type="sldNum" sz="quarter" idx="12"/>
            <p:custDataLst>
              <p:tags r:id="rId75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</a:xfrm>
      </p:grpSpPr>
      <p:sp>
        <p:nvSpPr>
          <p:cNvPr id="1049082" name="矩形 18"/>
          <p:cNvSpPr/>
          <p:nvPr>
            <p:custDataLst>
              <p:tags r:id="rId1"/>
            </p:custDataLst>
          </p:nvPr>
        </p:nvSpPr>
        <p:spPr>
          <a:xfrm>
            <a:off x="-5715" y="0"/>
            <a:ext cx="12190730" cy="6861175"/>
          </a:xfrm>
          <a:prstGeom prst="rect">
            <a:avLst/>
          </a:prstGeom>
          <a:solidFill>
            <a:schemeClr val="accent3">
              <a:lumMod val="20000"/>
              <a:lumOff val="80000"/>
              <a:alpha val="5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微软雅黑" panose="020b0503020204020204" pitchFamily="34" charset="-122"/>
            </a:endParaRPr>
          </a:p>
        </p:txBody>
      </p:sp>
      <p:sp>
        <p:nvSpPr>
          <p:cNvPr id="1049084" name="任意多边形: 形状 2"/>
          <p:cNvSpPr/>
          <p:nvPr>
            <p:custDataLst>
              <p:tags r:id="rId2"/>
            </p:custDataLst>
          </p:nvPr>
        </p:nvSpPr>
        <p:spPr>
          <a:xfrm>
            <a:off x="187325" y="0"/>
            <a:ext cx="6350" cy="6861175"/>
          </a:xfrm>
          <a:custGeom>
            <a:gdLst>
              <a:gd name="connsiteX0" fmla="*/ 0 w 6350"/>
              <a:gd name="connsiteY0" fmla="*/ 0 h 6860984"/>
              <a:gd name="connsiteX1" fmla="*/ 0 w 6350"/>
              <a:gd name="connsiteY1" fmla="*/ 6860985 h 68609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0" h="6860984">
                <a:moveTo>
                  <a:pt x="0" y="0"/>
                </a:moveTo>
                <a:lnTo>
                  <a:pt x="0" y="6860985"/>
                </a:lnTo>
              </a:path>
            </a:pathLst>
          </a:custGeom>
          <a:ln w="12693" cap="flat">
            <a:solidFill>
              <a:schemeClr val="accent3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cs typeface="微软雅黑" panose="020b0503020204020204" pitchFamily="34" charset="-122"/>
            </a:endParaRPr>
          </a:p>
        </p:txBody>
      </p:sp>
      <p:sp>
        <p:nvSpPr>
          <p:cNvPr id="1049086" name="任意多边形: 形状 3"/>
          <p:cNvSpPr/>
          <p:nvPr>
            <p:custDataLst>
              <p:tags r:id="rId3"/>
            </p:custDataLst>
          </p:nvPr>
        </p:nvSpPr>
        <p:spPr>
          <a:xfrm>
            <a:off x="490220" y="0"/>
            <a:ext cx="6350" cy="6861175"/>
          </a:xfrm>
          <a:custGeom>
            <a:gdLst>
              <a:gd name="connsiteX0" fmla="*/ 0 w 6350"/>
              <a:gd name="connsiteY0" fmla="*/ 0 h 6860984"/>
              <a:gd name="connsiteX1" fmla="*/ 0 w 6350"/>
              <a:gd name="connsiteY1" fmla="*/ 6860985 h 68609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0" h="6860984">
                <a:moveTo>
                  <a:pt x="0" y="0"/>
                </a:moveTo>
                <a:lnTo>
                  <a:pt x="0" y="6860985"/>
                </a:lnTo>
              </a:path>
            </a:pathLst>
          </a:custGeom>
          <a:ln w="12693" cap="flat">
            <a:solidFill>
              <a:schemeClr val="accent3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cs typeface="微软雅黑" panose="020b0503020204020204" pitchFamily="34" charset="-122"/>
            </a:endParaRPr>
          </a:p>
        </p:txBody>
      </p:sp>
      <p:sp>
        <p:nvSpPr>
          <p:cNvPr id="1049088" name="任意多边形: 形状 4"/>
          <p:cNvSpPr/>
          <p:nvPr>
            <p:custDataLst>
              <p:tags r:id="rId4"/>
            </p:custDataLst>
          </p:nvPr>
        </p:nvSpPr>
        <p:spPr>
          <a:xfrm>
            <a:off x="792480" y="0"/>
            <a:ext cx="6350" cy="6861175"/>
          </a:xfrm>
          <a:custGeom>
            <a:gdLst>
              <a:gd name="connsiteX0" fmla="*/ 0 w 6350"/>
              <a:gd name="connsiteY0" fmla="*/ 0 h 6860984"/>
              <a:gd name="connsiteX1" fmla="*/ 0 w 6350"/>
              <a:gd name="connsiteY1" fmla="*/ 6860985 h 68609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0" h="6860984">
                <a:moveTo>
                  <a:pt x="0" y="0"/>
                </a:moveTo>
                <a:lnTo>
                  <a:pt x="0" y="6860985"/>
                </a:lnTo>
              </a:path>
            </a:pathLst>
          </a:custGeom>
          <a:ln w="12693" cap="flat">
            <a:solidFill>
              <a:schemeClr val="accent3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cs typeface="微软雅黑" panose="020b0503020204020204" pitchFamily="34" charset="-122"/>
            </a:endParaRPr>
          </a:p>
        </p:txBody>
      </p:sp>
      <p:sp>
        <p:nvSpPr>
          <p:cNvPr id="1049090" name="任意多边形: 形状 5"/>
          <p:cNvSpPr/>
          <p:nvPr>
            <p:custDataLst>
              <p:tags r:id="rId5"/>
            </p:custDataLst>
          </p:nvPr>
        </p:nvSpPr>
        <p:spPr>
          <a:xfrm>
            <a:off x="1095375" y="0"/>
            <a:ext cx="6350" cy="6861175"/>
          </a:xfrm>
          <a:custGeom>
            <a:gdLst>
              <a:gd name="connsiteX0" fmla="*/ 0 w 6350"/>
              <a:gd name="connsiteY0" fmla="*/ 0 h 6860984"/>
              <a:gd name="connsiteX1" fmla="*/ 0 w 6350"/>
              <a:gd name="connsiteY1" fmla="*/ 6860985 h 68609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0" h="6860984">
                <a:moveTo>
                  <a:pt x="0" y="0"/>
                </a:moveTo>
                <a:lnTo>
                  <a:pt x="0" y="6860985"/>
                </a:lnTo>
              </a:path>
            </a:pathLst>
          </a:custGeom>
          <a:ln w="12693" cap="flat">
            <a:solidFill>
              <a:schemeClr val="accent3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cs typeface="微软雅黑" panose="020b0503020204020204" pitchFamily="34" charset="-122"/>
            </a:endParaRPr>
          </a:p>
        </p:txBody>
      </p:sp>
      <p:sp>
        <p:nvSpPr>
          <p:cNvPr id="1049092" name="任意多边形: 形状 6"/>
          <p:cNvSpPr/>
          <p:nvPr>
            <p:custDataLst>
              <p:tags r:id="rId6"/>
            </p:custDataLst>
          </p:nvPr>
        </p:nvSpPr>
        <p:spPr>
          <a:xfrm>
            <a:off x="1397635" y="0"/>
            <a:ext cx="6350" cy="6861175"/>
          </a:xfrm>
          <a:custGeom>
            <a:gdLst>
              <a:gd name="connsiteX0" fmla="*/ 0 w 6350"/>
              <a:gd name="connsiteY0" fmla="*/ 0 h 6860984"/>
              <a:gd name="connsiteX1" fmla="*/ 0 w 6350"/>
              <a:gd name="connsiteY1" fmla="*/ 6860985 h 68609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0" h="6860984">
                <a:moveTo>
                  <a:pt x="0" y="0"/>
                </a:moveTo>
                <a:lnTo>
                  <a:pt x="0" y="6860985"/>
                </a:lnTo>
              </a:path>
            </a:pathLst>
          </a:custGeom>
          <a:ln w="12693" cap="flat">
            <a:solidFill>
              <a:schemeClr val="accent3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cs typeface="微软雅黑" panose="020b0503020204020204" pitchFamily="34" charset="-122"/>
            </a:endParaRPr>
          </a:p>
        </p:txBody>
      </p:sp>
      <p:sp>
        <p:nvSpPr>
          <p:cNvPr id="1049094" name="任意多边形: 形状 7"/>
          <p:cNvSpPr/>
          <p:nvPr>
            <p:custDataLst>
              <p:tags r:id="rId7"/>
            </p:custDataLst>
          </p:nvPr>
        </p:nvSpPr>
        <p:spPr>
          <a:xfrm>
            <a:off x="1700530" y="0"/>
            <a:ext cx="6350" cy="6861175"/>
          </a:xfrm>
          <a:custGeom>
            <a:gdLst>
              <a:gd name="connsiteX0" fmla="*/ 0 w 6350"/>
              <a:gd name="connsiteY0" fmla="*/ 0 h 6860984"/>
              <a:gd name="connsiteX1" fmla="*/ 0 w 6350"/>
              <a:gd name="connsiteY1" fmla="*/ 6860985 h 68609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0" h="6860984">
                <a:moveTo>
                  <a:pt x="0" y="0"/>
                </a:moveTo>
                <a:lnTo>
                  <a:pt x="0" y="6860985"/>
                </a:lnTo>
              </a:path>
            </a:pathLst>
          </a:custGeom>
          <a:ln w="12693" cap="flat">
            <a:solidFill>
              <a:schemeClr val="accent3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cs typeface="微软雅黑" panose="020b0503020204020204" pitchFamily="34" charset="-122"/>
            </a:endParaRPr>
          </a:p>
        </p:txBody>
      </p:sp>
      <p:sp>
        <p:nvSpPr>
          <p:cNvPr id="1049096" name="任意多边形: 形状 8"/>
          <p:cNvSpPr/>
          <p:nvPr>
            <p:custDataLst>
              <p:tags r:id="rId8"/>
            </p:custDataLst>
          </p:nvPr>
        </p:nvSpPr>
        <p:spPr>
          <a:xfrm>
            <a:off x="2003425" y="0"/>
            <a:ext cx="6350" cy="6861175"/>
          </a:xfrm>
          <a:custGeom>
            <a:gdLst>
              <a:gd name="connsiteX0" fmla="*/ 0 w 6350"/>
              <a:gd name="connsiteY0" fmla="*/ 0 h 6860984"/>
              <a:gd name="connsiteX1" fmla="*/ 0 w 6350"/>
              <a:gd name="connsiteY1" fmla="*/ 6860985 h 68609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0" h="6860984">
                <a:moveTo>
                  <a:pt x="0" y="0"/>
                </a:moveTo>
                <a:lnTo>
                  <a:pt x="0" y="6860985"/>
                </a:lnTo>
              </a:path>
            </a:pathLst>
          </a:custGeom>
          <a:ln w="12693" cap="flat">
            <a:solidFill>
              <a:schemeClr val="accent3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cs typeface="微软雅黑" panose="020b0503020204020204" pitchFamily="34" charset="-122"/>
            </a:endParaRPr>
          </a:p>
        </p:txBody>
      </p:sp>
      <p:sp>
        <p:nvSpPr>
          <p:cNvPr id="1049098" name="任意多边形: 形状 9"/>
          <p:cNvSpPr/>
          <p:nvPr>
            <p:custDataLst>
              <p:tags r:id="rId9"/>
            </p:custDataLst>
          </p:nvPr>
        </p:nvSpPr>
        <p:spPr>
          <a:xfrm>
            <a:off x="2305685" y="0"/>
            <a:ext cx="6350" cy="6861175"/>
          </a:xfrm>
          <a:custGeom>
            <a:gdLst>
              <a:gd name="connsiteX0" fmla="*/ 0 w 6350"/>
              <a:gd name="connsiteY0" fmla="*/ 0 h 6860984"/>
              <a:gd name="connsiteX1" fmla="*/ 0 w 6350"/>
              <a:gd name="connsiteY1" fmla="*/ 6860985 h 68609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0" h="6860984">
                <a:moveTo>
                  <a:pt x="0" y="0"/>
                </a:moveTo>
                <a:lnTo>
                  <a:pt x="0" y="6860985"/>
                </a:lnTo>
              </a:path>
            </a:pathLst>
          </a:custGeom>
          <a:ln w="12693" cap="flat">
            <a:solidFill>
              <a:schemeClr val="accent3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cs typeface="微软雅黑" panose="020b0503020204020204" pitchFamily="34" charset="-122"/>
            </a:endParaRPr>
          </a:p>
        </p:txBody>
      </p:sp>
      <p:sp>
        <p:nvSpPr>
          <p:cNvPr id="1049100" name="任意多边形: 形状 10"/>
          <p:cNvSpPr/>
          <p:nvPr>
            <p:custDataLst>
              <p:tags r:id="rId10"/>
            </p:custDataLst>
          </p:nvPr>
        </p:nvSpPr>
        <p:spPr>
          <a:xfrm>
            <a:off x="2608580" y="0"/>
            <a:ext cx="6350" cy="6861175"/>
          </a:xfrm>
          <a:custGeom>
            <a:gdLst>
              <a:gd name="connsiteX0" fmla="*/ 0 w 6350"/>
              <a:gd name="connsiteY0" fmla="*/ 0 h 6860984"/>
              <a:gd name="connsiteX1" fmla="*/ 0 w 6350"/>
              <a:gd name="connsiteY1" fmla="*/ 6860985 h 68609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0" h="6860984">
                <a:moveTo>
                  <a:pt x="0" y="0"/>
                </a:moveTo>
                <a:lnTo>
                  <a:pt x="0" y="6860985"/>
                </a:lnTo>
              </a:path>
            </a:pathLst>
          </a:custGeom>
          <a:ln w="12693" cap="flat">
            <a:solidFill>
              <a:schemeClr val="accent3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cs typeface="微软雅黑" panose="020b0503020204020204" pitchFamily="34" charset="-122"/>
            </a:endParaRPr>
          </a:p>
        </p:txBody>
      </p:sp>
      <p:sp>
        <p:nvSpPr>
          <p:cNvPr id="1049102" name="任意多边形: 形状 11"/>
          <p:cNvSpPr/>
          <p:nvPr>
            <p:custDataLst>
              <p:tags r:id="rId11"/>
            </p:custDataLst>
          </p:nvPr>
        </p:nvSpPr>
        <p:spPr>
          <a:xfrm>
            <a:off x="2910840" y="0"/>
            <a:ext cx="6350" cy="6861175"/>
          </a:xfrm>
          <a:custGeom>
            <a:gdLst>
              <a:gd name="connsiteX0" fmla="*/ 0 w 6350"/>
              <a:gd name="connsiteY0" fmla="*/ 0 h 6860984"/>
              <a:gd name="connsiteX1" fmla="*/ 0 w 6350"/>
              <a:gd name="connsiteY1" fmla="*/ 6860985 h 68609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0" h="6860984">
                <a:moveTo>
                  <a:pt x="0" y="0"/>
                </a:moveTo>
                <a:lnTo>
                  <a:pt x="0" y="6860985"/>
                </a:lnTo>
              </a:path>
            </a:pathLst>
          </a:custGeom>
          <a:ln w="12693" cap="flat">
            <a:solidFill>
              <a:schemeClr val="accent3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cs typeface="微软雅黑" panose="020b0503020204020204" pitchFamily="34" charset="-122"/>
            </a:endParaRPr>
          </a:p>
        </p:txBody>
      </p:sp>
      <p:sp>
        <p:nvSpPr>
          <p:cNvPr id="1049104" name="任意多边形: 形状 12"/>
          <p:cNvSpPr/>
          <p:nvPr>
            <p:custDataLst>
              <p:tags r:id="rId12"/>
            </p:custDataLst>
          </p:nvPr>
        </p:nvSpPr>
        <p:spPr>
          <a:xfrm>
            <a:off x="3213735" y="0"/>
            <a:ext cx="6350" cy="6861175"/>
          </a:xfrm>
          <a:custGeom>
            <a:gdLst>
              <a:gd name="connsiteX0" fmla="*/ 0 w 6350"/>
              <a:gd name="connsiteY0" fmla="*/ 0 h 6860984"/>
              <a:gd name="connsiteX1" fmla="*/ 0 w 6350"/>
              <a:gd name="connsiteY1" fmla="*/ 6860985 h 68609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0" h="6860984">
                <a:moveTo>
                  <a:pt x="0" y="0"/>
                </a:moveTo>
                <a:lnTo>
                  <a:pt x="0" y="6860985"/>
                </a:lnTo>
              </a:path>
            </a:pathLst>
          </a:custGeom>
          <a:ln w="12693" cap="flat">
            <a:solidFill>
              <a:schemeClr val="accent3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cs typeface="微软雅黑" panose="020b0503020204020204" pitchFamily="34" charset="-122"/>
            </a:endParaRPr>
          </a:p>
        </p:txBody>
      </p:sp>
      <p:sp>
        <p:nvSpPr>
          <p:cNvPr id="1049106" name="任意多边形: 形状 13"/>
          <p:cNvSpPr/>
          <p:nvPr>
            <p:custDataLst>
              <p:tags r:id="rId13"/>
            </p:custDataLst>
          </p:nvPr>
        </p:nvSpPr>
        <p:spPr>
          <a:xfrm>
            <a:off x="3516630" y="0"/>
            <a:ext cx="6350" cy="6861175"/>
          </a:xfrm>
          <a:custGeom>
            <a:gdLst>
              <a:gd name="connsiteX0" fmla="*/ 0 w 6350"/>
              <a:gd name="connsiteY0" fmla="*/ 0 h 6860984"/>
              <a:gd name="connsiteX1" fmla="*/ 0 w 6350"/>
              <a:gd name="connsiteY1" fmla="*/ 6860985 h 68609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0" h="6860984">
                <a:moveTo>
                  <a:pt x="0" y="0"/>
                </a:moveTo>
                <a:lnTo>
                  <a:pt x="0" y="6860985"/>
                </a:lnTo>
              </a:path>
            </a:pathLst>
          </a:custGeom>
          <a:ln w="12693" cap="flat">
            <a:solidFill>
              <a:schemeClr val="accent3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cs typeface="微软雅黑" panose="020b0503020204020204" pitchFamily="34" charset="-122"/>
            </a:endParaRPr>
          </a:p>
        </p:txBody>
      </p:sp>
      <p:sp>
        <p:nvSpPr>
          <p:cNvPr id="1049108" name="任意多边形: 形状 14"/>
          <p:cNvSpPr/>
          <p:nvPr>
            <p:custDataLst>
              <p:tags r:id="rId14"/>
            </p:custDataLst>
          </p:nvPr>
        </p:nvSpPr>
        <p:spPr>
          <a:xfrm>
            <a:off x="3818890" y="0"/>
            <a:ext cx="6350" cy="6861175"/>
          </a:xfrm>
          <a:custGeom>
            <a:gdLst>
              <a:gd name="connsiteX0" fmla="*/ 0 w 6350"/>
              <a:gd name="connsiteY0" fmla="*/ 0 h 6860984"/>
              <a:gd name="connsiteX1" fmla="*/ 0 w 6350"/>
              <a:gd name="connsiteY1" fmla="*/ 6860985 h 68609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0" h="6860984">
                <a:moveTo>
                  <a:pt x="0" y="0"/>
                </a:moveTo>
                <a:lnTo>
                  <a:pt x="0" y="6860985"/>
                </a:lnTo>
              </a:path>
            </a:pathLst>
          </a:custGeom>
          <a:ln w="12693" cap="flat">
            <a:solidFill>
              <a:schemeClr val="accent3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cs typeface="微软雅黑" panose="020b0503020204020204" pitchFamily="34" charset="-122"/>
            </a:endParaRPr>
          </a:p>
        </p:txBody>
      </p:sp>
      <p:sp>
        <p:nvSpPr>
          <p:cNvPr id="1049110" name="任意多边形: 形状 15"/>
          <p:cNvSpPr/>
          <p:nvPr>
            <p:custDataLst>
              <p:tags r:id="rId15"/>
            </p:custDataLst>
          </p:nvPr>
        </p:nvSpPr>
        <p:spPr>
          <a:xfrm>
            <a:off x="4121785" y="0"/>
            <a:ext cx="6350" cy="6861175"/>
          </a:xfrm>
          <a:custGeom>
            <a:gdLst>
              <a:gd name="connsiteX0" fmla="*/ 0 w 6350"/>
              <a:gd name="connsiteY0" fmla="*/ 0 h 6860984"/>
              <a:gd name="connsiteX1" fmla="*/ 0 w 6350"/>
              <a:gd name="connsiteY1" fmla="*/ 6860985 h 68609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0" h="6860984">
                <a:moveTo>
                  <a:pt x="0" y="0"/>
                </a:moveTo>
                <a:lnTo>
                  <a:pt x="0" y="6860985"/>
                </a:lnTo>
              </a:path>
            </a:pathLst>
          </a:custGeom>
          <a:ln w="12693" cap="flat">
            <a:solidFill>
              <a:schemeClr val="accent3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cs typeface="微软雅黑" panose="020b0503020204020204" pitchFamily="34" charset="-122"/>
            </a:endParaRPr>
          </a:p>
        </p:txBody>
      </p:sp>
      <p:sp>
        <p:nvSpPr>
          <p:cNvPr id="1049112" name="任意多边形: 形状 16"/>
          <p:cNvSpPr/>
          <p:nvPr>
            <p:custDataLst>
              <p:tags r:id="rId16"/>
            </p:custDataLst>
          </p:nvPr>
        </p:nvSpPr>
        <p:spPr>
          <a:xfrm>
            <a:off x="4424045" y="0"/>
            <a:ext cx="6350" cy="6861175"/>
          </a:xfrm>
          <a:custGeom>
            <a:gdLst>
              <a:gd name="connsiteX0" fmla="*/ 0 w 6350"/>
              <a:gd name="connsiteY0" fmla="*/ 0 h 6860984"/>
              <a:gd name="connsiteX1" fmla="*/ 0 w 6350"/>
              <a:gd name="connsiteY1" fmla="*/ 6860985 h 68609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0" h="6860984">
                <a:moveTo>
                  <a:pt x="0" y="0"/>
                </a:moveTo>
                <a:lnTo>
                  <a:pt x="0" y="6860985"/>
                </a:lnTo>
              </a:path>
            </a:pathLst>
          </a:custGeom>
          <a:ln w="12693" cap="flat">
            <a:solidFill>
              <a:schemeClr val="accent3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cs typeface="微软雅黑" panose="020b0503020204020204" pitchFamily="34" charset="-122"/>
            </a:endParaRPr>
          </a:p>
        </p:txBody>
      </p:sp>
      <p:sp>
        <p:nvSpPr>
          <p:cNvPr id="1049114" name="任意多边形: 形状 17"/>
          <p:cNvSpPr/>
          <p:nvPr>
            <p:custDataLst>
              <p:tags r:id="rId17"/>
            </p:custDataLst>
          </p:nvPr>
        </p:nvSpPr>
        <p:spPr>
          <a:xfrm>
            <a:off x="4726940" y="0"/>
            <a:ext cx="6350" cy="6861175"/>
          </a:xfrm>
          <a:custGeom>
            <a:gdLst>
              <a:gd name="connsiteX0" fmla="*/ 0 w 6350"/>
              <a:gd name="connsiteY0" fmla="*/ 0 h 6860984"/>
              <a:gd name="connsiteX1" fmla="*/ 0 w 6350"/>
              <a:gd name="connsiteY1" fmla="*/ 6860985 h 68609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0" h="6860984">
                <a:moveTo>
                  <a:pt x="0" y="0"/>
                </a:moveTo>
                <a:lnTo>
                  <a:pt x="0" y="6860985"/>
                </a:lnTo>
              </a:path>
            </a:pathLst>
          </a:custGeom>
          <a:ln w="12693" cap="flat">
            <a:solidFill>
              <a:schemeClr val="accent3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cs typeface="微软雅黑" panose="020b0503020204020204" pitchFamily="34" charset="-122"/>
            </a:endParaRPr>
          </a:p>
        </p:txBody>
      </p:sp>
      <p:sp>
        <p:nvSpPr>
          <p:cNvPr id="1049116" name="任意多边形: 形状 18"/>
          <p:cNvSpPr/>
          <p:nvPr>
            <p:custDataLst>
              <p:tags r:id="rId18"/>
            </p:custDataLst>
          </p:nvPr>
        </p:nvSpPr>
        <p:spPr>
          <a:xfrm>
            <a:off x="5029835" y="0"/>
            <a:ext cx="6350" cy="6861175"/>
          </a:xfrm>
          <a:custGeom>
            <a:gdLst>
              <a:gd name="connsiteX0" fmla="*/ 0 w 6350"/>
              <a:gd name="connsiteY0" fmla="*/ 0 h 6860984"/>
              <a:gd name="connsiteX1" fmla="*/ 0 w 6350"/>
              <a:gd name="connsiteY1" fmla="*/ 6860985 h 68609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0" h="6860984">
                <a:moveTo>
                  <a:pt x="0" y="0"/>
                </a:moveTo>
                <a:lnTo>
                  <a:pt x="0" y="6860985"/>
                </a:lnTo>
              </a:path>
            </a:pathLst>
          </a:custGeom>
          <a:ln w="12693" cap="flat">
            <a:solidFill>
              <a:schemeClr val="accent3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cs typeface="微软雅黑" panose="020b0503020204020204" pitchFamily="34" charset="-122"/>
            </a:endParaRPr>
          </a:p>
        </p:txBody>
      </p:sp>
      <p:sp>
        <p:nvSpPr>
          <p:cNvPr id="1049118" name="任意多边形: 形状 19"/>
          <p:cNvSpPr/>
          <p:nvPr>
            <p:custDataLst>
              <p:tags r:id="rId19"/>
            </p:custDataLst>
          </p:nvPr>
        </p:nvSpPr>
        <p:spPr>
          <a:xfrm>
            <a:off x="5332095" y="0"/>
            <a:ext cx="6350" cy="6861175"/>
          </a:xfrm>
          <a:custGeom>
            <a:gdLst>
              <a:gd name="connsiteX0" fmla="*/ 0 w 6350"/>
              <a:gd name="connsiteY0" fmla="*/ 0 h 6860984"/>
              <a:gd name="connsiteX1" fmla="*/ 0 w 6350"/>
              <a:gd name="connsiteY1" fmla="*/ 6860985 h 68609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0" h="6860984">
                <a:moveTo>
                  <a:pt x="0" y="0"/>
                </a:moveTo>
                <a:lnTo>
                  <a:pt x="0" y="6860985"/>
                </a:lnTo>
              </a:path>
            </a:pathLst>
          </a:custGeom>
          <a:ln w="12693" cap="flat">
            <a:solidFill>
              <a:schemeClr val="accent3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cs typeface="微软雅黑" panose="020b0503020204020204" pitchFamily="34" charset="-122"/>
            </a:endParaRPr>
          </a:p>
        </p:txBody>
      </p:sp>
      <p:sp>
        <p:nvSpPr>
          <p:cNvPr id="1049120" name="任意多边形: 形状 20"/>
          <p:cNvSpPr/>
          <p:nvPr>
            <p:custDataLst>
              <p:tags r:id="rId20"/>
            </p:custDataLst>
          </p:nvPr>
        </p:nvSpPr>
        <p:spPr>
          <a:xfrm>
            <a:off x="5634990" y="0"/>
            <a:ext cx="6350" cy="6861175"/>
          </a:xfrm>
          <a:custGeom>
            <a:gdLst>
              <a:gd name="connsiteX0" fmla="*/ 0 w 6350"/>
              <a:gd name="connsiteY0" fmla="*/ 0 h 6860984"/>
              <a:gd name="connsiteX1" fmla="*/ 0 w 6350"/>
              <a:gd name="connsiteY1" fmla="*/ 6860985 h 68609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0" h="6860984">
                <a:moveTo>
                  <a:pt x="0" y="0"/>
                </a:moveTo>
                <a:lnTo>
                  <a:pt x="0" y="6860985"/>
                </a:lnTo>
              </a:path>
            </a:pathLst>
          </a:custGeom>
          <a:ln w="12693" cap="flat">
            <a:solidFill>
              <a:schemeClr val="accent3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cs typeface="微软雅黑" panose="020b0503020204020204" pitchFamily="34" charset="-122"/>
            </a:endParaRPr>
          </a:p>
        </p:txBody>
      </p:sp>
      <p:sp>
        <p:nvSpPr>
          <p:cNvPr id="1049122" name="任意多边形: 形状 21"/>
          <p:cNvSpPr/>
          <p:nvPr>
            <p:custDataLst>
              <p:tags r:id="rId21"/>
            </p:custDataLst>
          </p:nvPr>
        </p:nvSpPr>
        <p:spPr>
          <a:xfrm>
            <a:off x="5937885" y="0"/>
            <a:ext cx="6350" cy="6861175"/>
          </a:xfrm>
          <a:custGeom>
            <a:gdLst>
              <a:gd name="connsiteX0" fmla="*/ 0 w 6350"/>
              <a:gd name="connsiteY0" fmla="*/ 0 h 6860984"/>
              <a:gd name="connsiteX1" fmla="*/ 0 w 6350"/>
              <a:gd name="connsiteY1" fmla="*/ 6860985 h 68609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0" h="6860984">
                <a:moveTo>
                  <a:pt x="0" y="0"/>
                </a:moveTo>
                <a:lnTo>
                  <a:pt x="0" y="6860985"/>
                </a:lnTo>
              </a:path>
            </a:pathLst>
          </a:custGeom>
          <a:ln w="12693" cap="flat">
            <a:solidFill>
              <a:schemeClr val="accent3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cs typeface="微软雅黑" panose="020b0503020204020204" pitchFamily="34" charset="-122"/>
            </a:endParaRPr>
          </a:p>
        </p:txBody>
      </p:sp>
      <p:sp>
        <p:nvSpPr>
          <p:cNvPr id="1049124" name="任意多边形: 形状 22"/>
          <p:cNvSpPr/>
          <p:nvPr>
            <p:custDataLst>
              <p:tags r:id="rId22"/>
            </p:custDataLst>
          </p:nvPr>
        </p:nvSpPr>
        <p:spPr>
          <a:xfrm>
            <a:off x="6240145" y="0"/>
            <a:ext cx="6350" cy="6861175"/>
          </a:xfrm>
          <a:custGeom>
            <a:gdLst>
              <a:gd name="connsiteX0" fmla="*/ 0 w 6350"/>
              <a:gd name="connsiteY0" fmla="*/ 0 h 6860984"/>
              <a:gd name="connsiteX1" fmla="*/ 0 w 6350"/>
              <a:gd name="connsiteY1" fmla="*/ 6860985 h 68609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0" h="6860984">
                <a:moveTo>
                  <a:pt x="0" y="0"/>
                </a:moveTo>
                <a:lnTo>
                  <a:pt x="0" y="6860985"/>
                </a:lnTo>
              </a:path>
            </a:pathLst>
          </a:custGeom>
          <a:ln w="12693" cap="flat">
            <a:solidFill>
              <a:schemeClr val="accent3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cs typeface="微软雅黑" panose="020b0503020204020204" pitchFamily="34" charset="-122"/>
            </a:endParaRPr>
          </a:p>
        </p:txBody>
      </p:sp>
      <p:sp>
        <p:nvSpPr>
          <p:cNvPr id="1049126" name="任意多边形: 形状 23"/>
          <p:cNvSpPr/>
          <p:nvPr>
            <p:custDataLst>
              <p:tags r:id="rId23"/>
            </p:custDataLst>
          </p:nvPr>
        </p:nvSpPr>
        <p:spPr>
          <a:xfrm>
            <a:off x="6543040" y="0"/>
            <a:ext cx="6350" cy="6861175"/>
          </a:xfrm>
          <a:custGeom>
            <a:gdLst>
              <a:gd name="connsiteX0" fmla="*/ 0 w 6350"/>
              <a:gd name="connsiteY0" fmla="*/ 0 h 6860984"/>
              <a:gd name="connsiteX1" fmla="*/ 0 w 6350"/>
              <a:gd name="connsiteY1" fmla="*/ 6860985 h 68609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0" h="6860984">
                <a:moveTo>
                  <a:pt x="0" y="0"/>
                </a:moveTo>
                <a:lnTo>
                  <a:pt x="0" y="6860985"/>
                </a:lnTo>
              </a:path>
            </a:pathLst>
          </a:custGeom>
          <a:ln w="12693" cap="flat">
            <a:solidFill>
              <a:schemeClr val="accent3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cs typeface="微软雅黑" panose="020b0503020204020204" pitchFamily="34" charset="-122"/>
            </a:endParaRPr>
          </a:p>
        </p:txBody>
      </p:sp>
      <p:sp>
        <p:nvSpPr>
          <p:cNvPr id="1049128" name="任意多边形: 形状 24"/>
          <p:cNvSpPr/>
          <p:nvPr>
            <p:custDataLst>
              <p:tags r:id="rId24"/>
            </p:custDataLst>
          </p:nvPr>
        </p:nvSpPr>
        <p:spPr>
          <a:xfrm>
            <a:off x="6845300" y="0"/>
            <a:ext cx="6350" cy="6861175"/>
          </a:xfrm>
          <a:custGeom>
            <a:gdLst>
              <a:gd name="connsiteX0" fmla="*/ 0 w 6350"/>
              <a:gd name="connsiteY0" fmla="*/ 0 h 6860984"/>
              <a:gd name="connsiteX1" fmla="*/ 0 w 6350"/>
              <a:gd name="connsiteY1" fmla="*/ 6860985 h 68609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0" h="6860984">
                <a:moveTo>
                  <a:pt x="0" y="0"/>
                </a:moveTo>
                <a:lnTo>
                  <a:pt x="0" y="6860985"/>
                </a:lnTo>
              </a:path>
            </a:pathLst>
          </a:custGeom>
          <a:ln w="12693" cap="flat">
            <a:solidFill>
              <a:schemeClr val="accent3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cs typeface="微软雅黑" panose="020b0503020204020204" pitchFamily="34" charset="-122"/>
            </a:endParaRPr>
          </a:p>
        </p:txBody>
      </p:sp>
      <p:sp>
        <p:nvSpPr>
          <p:cNvPr id="1049130" name="任意多边形: 形状 25"/>
          <p:cNvSpPr/>
          <p:nvPr>
            <p:custDataLst>
              <p:tags r:id="rId25"/>
            </p:custDataLst>
          </p:nvPr>
        </p:nvSpPr>
        <p:spPr>
          <a:xfrm>
            <a:off x="7148195" y="0"/>
            <a:ext cx="6350" cy="6861175"/>
          </a:xfrm>
          <a:custGeom>
            <a:gdLst>
              <a:gd name="connsiteX0" fmla="*/ 0 w 6350"/>
              <a:gd name="connsiteY0" fmla="*/ 0 h 6860984"/>
              <a:gd name="connsiteX1" fmla="*/ 0 w 6350"/>
              <a:gd name="connsiteY1" fmla="*/ 6860985 h 68609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0" h="6860984">
                <a:moveTo>
                  <a:pt x="0" y="0"/>
                </a:moveTo>
                <a:lnTo>
                  <a:pt x="0" y="6860985"/>
                </a:lnTo>
              </a:path>
            </a:pathLst>
          </a:custGeom>
          <a:ln w="12693" cap="flat">
            <a:solidFill>
              <a:schemeClr val="accent3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cs typeface="微软雅黑" panose="020b0503020204020204" pitchFamily="34" charset="-122"/>
            </a:endParaRPr>
          </a:p>
        </p:txBody>
      </p:sp>
      <p:sp>
        <p:nvSpPr>
          <p:cNvPr id="1049132" name="任意多边形: 形状 26"/>
          <p:cNvSpPr/>
          <p:nvPr>
            <p:custDataLst>
              <p:tags r:id="rId26"/>
            </p:custDataLst>
          </p:nvPr>
        </p:nvSpPr>
        <p:spPr>
          <a:xfrm>
            <a:off x="7451090" y="0"/>
            <a:ext cx="6350" cy="6861175"/>
          </a:xfrm>
          <a:custGeom>
            <a:gdLst>
              <a:gd name="connsiteX0" fmla="*/ 0 w 6350"/>
              <a:gd name="connsiteY0" fmla="*/ 0 h 6860984"/>
              <a:gd name="connsiteX1" fmla="*/ 0 w 6350"/>
              <a:gd name="connsiteY1" fmla="*/ 6860985 h 68609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0" h="6860984">
                <a:moveTo>
                  <a:pt x="0" y="0"/>
                </a:moveTo>
                <a:lnTo>
                  <a:pt x="0" y="6860985"/>
                </a:lnTo>
              </a:path>
            </a:pathLst>
          </a:custGeom>
          <a:ln w="12693" cap="flat">
            <a:solidFill>
              <a:schemeClr val="accent3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cs typeface="微软雅黑" panose="020b0503020204020204" pitchFamily="34" charset="-122"/>
            </a:endParaRPr>
          </a:p>
        </p:txBody>
      </p:sp>
      <p:sp>
        <p:nvSpPr>
          <p:cNvPr id="1049134" name="任意多边形: 形状 27"/>
          <p:cNvSpPr/>
          <p:nvPr>
            <p:custDataLst>
              <p:tags r:id="rId27"/>
            </p:custDataLst>
          </p:nvPr>
        </p:nvSpPr>
        <p:spPr>
          <a:xfrm>
            <a:off x="7753350" y="0"/>
            <a:ext cx="6350" cy="6861175"/>
          </a:xfrm>
          <a:custGeom>
            <a:gdLst>
              <a:gd name="connsiteX0" fmla="*/ 0 w 6350"/>
              <a:gd name="connsiteY0" fmla="*/ 0 h 6860984"/>
              <a:gd name="connsiteX1" fmla="*/ 0 w 6350"/>
              <a:gd name="connsiteY1" fmla="*/ 6860985 h 68609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0" h="6860984">
                <a:moveTo>
                  <a:pt x="0" y="0"/>
                </a:moveTo>
                <a:lnTo>
                  <a:pt x="0" y="6860985"/>
                </a:lnTo>
              </a:path>
            </a:pathLst>
          </a:custGeom>
          <a:ln w="12693" cap="flat">
            <a:solidFill>
              <a:schemeClr val="accent3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cs typeface="微软雅黑" panose="020b0503020204020204" pitchFamily="34" charset="-122"/>
            </a:endParaRPr>
          </a:p>
        </p:txBody>
      </p:sp>
      <p:sp>
        <p:nvSpPr>
          <p:cNvPr id="1049136" name="任意多边形: 形状 28"/>
          <p:cNvSpPr/>
          <p:nvPr>
            <p:custDataLst>
              <p:tags r:id="rId28"/>
            </p:custDataLst>
          </p:nvPr>
        </p:nvSpPr>
        <p:spPr>
          <a:xfrm>
            <a:off x="8058785" y="0"/>
            <a:ext cx="6350" cy="6861175"/>
          </a:xfrm>
          <a:custGeom>
            <a:gdLst>
              <a:gd name="connsiteX0" fmla="*/ 0 w 6350"/>
              <a:gd name="connsiteY0" fmla="*/ 0 h 6860984"/>
              <a:gd name="connsiteX1" fmla="*/ 0 w 6350"/>
              <a:gd name="connsiteY1" fmla="*/ 6860985 h 68609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0" h="6860984">
                <a:moveTo>
                  <a:pt x="0" y="0"/>
                </a:moveTo>
                <a:lnTo>
                  <a:pt x="0" y="6860985"/>
                </a:lnTo>
              </a:path>
            </a:pathLst>
          </a:custGeom>
          <a:ln w="12693" cap="flat">
            <a:solidFill>
              <a:schemeClr val="accent3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cs typeface="微软雅黑" panose="020b0503020204020204" pitchFamily="34" charset="-122"/>
            </a:endParaRPr>
          </a:p>
        </p:txBody>
      </p:sp>
      <p:sp>
        <p:nvSpPr>
          <p:cNvPr id="1049138" name="任意多边形: 形状 29"/>
          <p:cNvSpPr/>
          <p:nvPr>
            <p:custDataLst>
              <p:tags r:id="rId29"/>
            </p:custDataLst>
          </p:nvPr>
        </p:nvSpPr>
        <p:spPr>
          <a:xfrm>
            <a:off x="8361045" y="0"/>
            <a:ext cx="6350" cy="6861175"/>
          </a:xfrm>
          <a:custGeom>
            <a:gdLst>
              <a:gd name="connsiteX0" fmla="*/ 0 w 6350"/>
              <a:gd name="connsiteY0" fmla="*/ 0 h 6860984"/>
              <a:gd name="connsiteX1" fmla="*/ 0 w 6350"/>
              <a:gd name="connsiteY1" fmla="*/ 6860985 h 68609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0" h="6860984">
                <a:moveTo>
                  <a:pt x="0" y="0"/>
                </a:moveTo>
                <a:lnTo>
                  <a:pt x="0" y="6860985"/>
                </a:lnTo>
              </a:path>
            </a:pathLst>
          </a:custGeom>
          <a:ln w="12693" cap="flat">
            <a:solidFill>
              <a:schemeClr val="accent3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cs typeface="微软雅黑" panose="020b0503020204020204" pitchFamily="34" charset="-122"/>
            </a:endParaRPr>
          </a:p>
        </p:txBody>
      </p:sp>
      <p:sp>
        <p:nvSpPr>
          <p:cNvPr id="1049140" name="任意多边形: 形状 30"/>
          <p:cNvSpPr/>
          <p:nvPr>
            <p:custDataLst>
              <p:tags r:id="rId30"/>
            </p:custDataLst>
          </p:nvPr>
        </p:nvSpPr>
        <p:spPr>
          <a:xfrm>
            <a:off x="8663940" y="0"/>
            <a:ext cx="6350" cy="6861175"/>
          </a:xfrm>
          <a:custGeom>
            <a:gdLst>
              <a:gd name="connsiteX0" fmla="*/ 0 w 6350"/>
              <a:gd name="connsiteY0" fmla="*/ 0 h 6860984"/>
              <a:gd name="connsiteX1" fmla="*/ 0 w 6350"/>
              <a:gd name="connsiteY1" fmla="*/ 6860985 h 68609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0" h="6860984">
                <a:moveTo>
                  <a:pt x="0" y="0"/>
                </a:moveTo>
                <a:lnTo>
                  <a:pt x="0" y="6860985"/>
                </a:lnTo>
              </a:path>
            </a:pathLst>
          </a:custGeom>
          <a:ln w="12693" cap="flat">
            <a:solidFill>
              <a:schemeClr val="accent3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cs typeface="微软雅黑" panose="020b0503020204020204" pitchFamily="34" charset="-122"/>
            </a:endParaRPr>
          </a:p>
        </p:txBody>
      </p:sp>
      <p:sp>
        <p:nvSpPr>
          <p:cNvPr id="1049142" name="任意多边形: 形状 31"/>
          <p:cNvSpPr/>
          <p:nvPr>
            <p:custDataLst>
              <p:tags r:id="rId31"/>
            </p:custDataLst>
          </p:nvPr>
        </p:nvSpPr>
        <p:spPr>
          <a:xfrm>
            <a:off x="8966835" y="0"/>
            <a:ext cx="6350" cy="6861175"/>
          </a:xfrm>
          <a:custGeom>
            <a:gdLst>
              <a:gd name="connsiteX0" fmla="*/ 0 w 6350"/>
              <a:gd name="connsiteY0" fmla="*/ 0 h 6860984"/>
              <a:gd name="connsiteX1" fmla="*/ 0 w 6350"/>
              <a:gd name="connsiteY1" fmla="*/ 6860985 h 68609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0" h="6860984">
                <a:moveTo>
                  <a:pt x="0" y="0"/>
                </a:moveTo>
                <a:lnTo>
                  <a:pt x="0" y="6860985"/>
                </a:lnTo>
              </a:path>
            </a:pathLst>
          </a:custGeom>
          <a:ln w="12693" cap="flat">
            <a:solidFill>
              <a:schemeClr val="accent3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cs typeface="微软雅黑" panose="020b0503020204020204" pitchFamily="34" charset="-122"/>
            </a:endParaRPr>
          </a:p>
        </p:txBody>
      </p:sp>
      <p:sp>
        <p:nvSpPr>
          <p:cNvPr id="1049144" name="任意多边形: 形状 32"/>
          <p:cNvSpPr/>
          <p:nvPr>
            <p:custDataLst>
              <p:tags r:id="rId32"/>
            </p:custDataLst>
          </p:nvPr>
        </p:nvSpPr>
        <p:spPr>
          <a:xfrm>
            <a:off x="9269095" y="0"/>
            <a:ext cx="6350" cy="6861175"/>
          </a:xfrm>
          <a:custGeom>
            <a:gdLst>
              <a:gd name="connsiteX0" fmla="*/ 0 w 6350"/>
              <a:gd name="connsiteY0" fmla="*/ 0 h 6860984"/>
              <a:gd name="connsiteX1" fmla="*/ 0 w 6350"/>
              <a:gd name="connsiteY1" fmla="*/ 6860985 h 68609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0" h="6860984">
                <a:moveTo>
                  <a:pt x="0" y="0"/>
                </a:moveTo>
                <a:lnTo>
                  <a:pt x="0" y="6860985"/>
                </a:lnTo>
              </a:path>
            </a:pathLst>
          </a:custGeom>
          <a:ln w="12693" cap="flat">
            <a:solidFill>
              <a:schemeClr val="accent3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cs typeface="微软雅黑" panose="020b0503020204020204" pitchFamily="34" charset="-122"/>
            </a:endParaRPr>
          </a:p>
        </p:txBody>
      </p:sp>
      <p:sp>
        <p:nvSpPr>
          <p:cNvPr id="1049146" name="任意多边形: 形状 33"/>
          <p:cNvSpPr/>
          <p:nvPr>
            <p:custDataLst>
              <p:tags r:id="rId33"/>
            </p:custDataLst>
          </p:nvPr>
        </p:nvSpPr>
        <p:spPr>
          <a:xfrm>
            <a:off x="9571990" y="0"/>
            <a:ext cx="6350" cy="6861175"/>
          </a:xfrm>
          <a:custGeom>
            <a:gdLst>
              <a:gd name="connsiteX0" fmla="*/ 0 w 6350"/>
              <a:gd name="connsiteY0" fmla="*/ 0 h 6860984"/>
              <a:gd name="connsiteX1" fmla="*/ 0 w 6350"/>
              <a:gd name="connsiteY1" fmla="*/ 6860985 h 68609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0" h="6860984">
                <a:moveTo>
                  <a:pt x="0" y="0"/>
                </a:moveTo>
                <a:lnTo>
                  <a:pt x="0" y="6860985"/>
                </a:lnTo>
              </a:path>
            </a:pathLst>
          </a:custGeom>
          <a:ln w="12693" cap="flat">
            <a:solidFill>
              <a:schemeClr val="accent3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cs typeface="微软雅黑" panose="020b0503020204020204" pitchFamily="34" charset="-122"/>
            </a:endParaRPr>
          </a:p>
        </p:txBody>
      </p:sp>
      <p:sp>
        <p:nvSpPr>
          <p:cNvPr id="1049148" name="任意多边形: 形状 34"/>
          <p:cNvSpPr/>
          <p:nvPr>
            <p:custDataLst>
              <p:tags r:id="rId34"/>
            </p:custDataLst>
          </p:nvPr>
        </p:nvSpPr>
        <p:spPr>
          <a:xfrm>
            <a:off x="9874250" y="0"/>
            <a:ext cx="6350" cy="6861175"/>
          </a:xfrm>
          <a:custGeom>
            <a:gdLst>
              <a:gd name="connsiteX0" fmla="*/ 0 w 6350"/>
              <a:gd name="connsiteY0" fmla="*/ 0 h 6860984"/>
              <a:gd name="connsiteX1" fmla="*/ 0 w 6350"/>
              <a:gd name="connsiteY1" fmla="*/ 6860985 h 68609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0" h="6860984">
                <a:moveTo>
                  <a:pt x="0" y="0"/>
                </a:moveTo>
                <a:lnTo>
                  <a:pt x="0" y="6860985"/>
                </a:lnTo>
              </a:path>
            </a:pathLst>
          </a:custGeom>
          <a:ln w="12693" cap="flat">
            <a:solidFill>
              <a:schemeClr val="accent3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cs typeface="微软雅黑" panose="020b0503020204020204" pitchFamily="34" charset="-122"/>
            </a:endParaRPr>
          </a:p>
        </p:txBody>
      </p:sp>
      <p:sp>
        <p:nvSpPr>
          <p:cNvPr id="1049150" name="任意多边形: 形状 35"/>
          <p:cNvSpPr/>
          <p:nvPr>
            <p:custDataLst>
              <p:tags r:id="rId35"/>
            </p:custDataLst>
          </p:nvPr>
        </p:nvSpPr>
        <p:spPr>
          <a:xfrm>
            <a:off x="10177145" y="0"/>
            <a:ext cx="6350" cy="6861175"/>
          </a:xfrm>
          <a:custGeom>
            <a:gdLst>
              <a:gd name="connsiteX0" fmla="*/ 0 w 6350"/>
              <a:gd name="connsiteY0" fmla="*/ 0 h 6860984"/>
              <a:gd name="connsiteX1" fmla="*/ 0 w 6350"/>
              <a:gd name="connsiteY1" fmla="*/ 6860985 h 68609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0" h="6860984">
                <a:moveTo>
                  <a:pt x="0" y="0"/>
                </a:moveTo>
                <a:lnTo>
                  <a:pt x="0" y="6860985"/>
                </a:lnTo>
              </a:path>
            </a:pathLst>
          </a:custGeom>
          <a:ln w="12693" cap="flat">
            <a:solidFill>
              <a:schemeClr val="accent3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cs typeface="微软雅黑" panose="020b0503020204020204" pitchFamily="34" charset="-122"/>
            </a:endParaRPr>
          </a:p>
        </p:txBody>
      </p:sp>
      <p:sp>
        <p:nvSpPr>
          <p:cNvPr id="1049152" name="任意多边形: 形状 36"/>
          <p:cNvSpPr/>
          <p:nvPr>
            <p:custDataLst>
              <p:tags r:id="rId36"/>
            </p:custDataLst>
          </p:nvPr>
        </p:nvSpPr>
        <p:spPr>
          <a:xfrm>
            <a:off x="10480040" y="0"/>
            <a:ext cx="6350" cy="6861175"/>
          </a:xfrm>
          <a:custGeom>
            <a:gdLst>
              <a:gd name="connsiteX0" fmla="*/ 0 w 6350"/>
              <a:gd name="connsiteY0" fmla="*/ 0 h 6860984"/>
              <a:gd name="connsiteX1" fmla="*/ 0 w 6350"/>
              <a:gd name="connsiteY1" fmla="*/ 6860985 h 68609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0" h="6860984">
                <a:moveTo>
                  <a:pt x="0" y="0"/>
                </a:moveTo>
                <a:lnTo>
                  <a:pt x="0" y="6860985"/>
                </a:lnTo>
              </a:path>
            </a:pathLst>
          </a:custGeom>
          <a:ln w="12693" cap="flat">
            <a:solidFill>
              <a:schemeClr val="accent3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cs typeface="微软雅黑" panose="020b0503020204020204" pitchFamily="34" charset="-122"/>
            </a:endParaRPr>
          </a:p>
        </p:txBody>
      </p:sp>
      <p:sp>
        <p:nvSpPr>
          <p:cNvPr id="1049154" name="任意多边形: 形状 37"/>
          <p:cNvSpPr/>
          <p:nvPr>
            <p:custDataLst>
              <p:tags r:id="rId37"/>
            </p:custDataLst>
          </p:nvPr>
        </p:nvSpPr>
        <p:spPr>
          <a:xfrm>
            <a:off x="10782300" y="0"/>
            <a:ext cx="6350" cy="6861175"/>
          </a:xfrm>
          <a:custGeom>
            <a:gdLst>
              <a:gd name="connsiteX0" fmla="*/ 0 w 6350"/>
              <a:gd name="connsiteY0" fmla="*/ 0 h 6860984"/>
              <a:gd name="connsiteX1" fmla="*/ 0 w 6350"/>
              <a:gd name="connsiteY1" fmla="*/ 6860985 h 68609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0" h="6860984">
                <a:moveTo>
                  <a:pt x="0" y="0"/>
                </a:moveTo>
                <a:lnTo>
                  <a:pt x="0" y="6860985"/>
                </a:lnTo>
              </a:path>
            </a:pathLst>
          </a:custGeom>
          <a:ln w="12693" cap="flat">
            <a:solidFill>
              <a:schemeClr val="accent3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cs typeface="微软雅黑" panose="020b0503020204020204" pitchFamily="34" charset="-122"/>
            </a:endParaRPr>
          </a:p>
        </p:txBody>
      </p:sp>
      <p:sp>
        <p:nvSpPr>
          <p:cNvPr id="1049156" name="任意多边形: 形状 38"/>
          <p:cNvSpPr/>
          <p:nvPr>
            <p:custDataLst>
              <p:tags r:id="rId38"/>
            </p:custDataLst>
          </p:nvPr>
        </p:nvSpPr>
        <p:spPr>
          <a:xfrm>
            <a:off x="11085195" y="0"/>
            <a:ext cx="6350" cy="6861175"/>
          </a:xfrm>
          <a:custGeom>
            <a:gdLst>
              <a:gd name="connsiteX0" fmla="*/ 0 w 6350"/>
              <a:gd name="connsiteY0" fmla="*/ 0 h 6860984"/>
              <a:gd name="connsiteX1" fmla="*/ 0 w 6350"/>
              <a:gd name="connsiteY1" fmla="*/ 6860985 h 68609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0" h="6860984">
                <a:moveTo>
                  <a:pt x="0" y="0"/>
                </a:moveTo>
                <a:lnTo>
                  <a:pt x="0" y="6860985"/>
                </a:lnTo>
              </a:path>
            </a:pathLst>
          </a:custGeom>
          <a:ln w="12693" cap="flat">
            <a:solidFill>
              <a:schemeClr val="accent3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cs typeface="微软雅黑" panose="020b0503020204020204" pitchFamily="34" charset="-122"/>
            </a:endParaRPr>
          </a:p>
        </p:txBody>
      </p:sp>
      <p:sp>
        <p:nvSpPr>
          <p:cNvPr id="1049158" name="任意多边形: 形状 39"/>
          <p:cNvSpPr/>
          <p:nvPr>
            <p:custDataLst>
              <p:tags r:id="rId39"/>
            </p:custDataLst>
          </p:nvPr>
        </p:nvSpPr>
        <p:spPr>
          <a:xfrm>
            <a:off x="11388090" y="0"/>
            <a:ext cx="6350" cy="6861175"/>
          </a:xfrm>
          <a:custGeom>
            <a:gdLst>
              <a:gd name="connsiteX0" fmla="*/ 0 w 6350"/>
              <a:gd name="connsiteY0" fmla="*/ 0 h 6860984"/>
              <a:gd name="connsiteX1" fmla="*/ 0 w 6350"/>
              <a:gd name="connsiteY1" fmla="*/ 6860985 h 68609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0" h="6860984">
                <a:moveTo>
                  <a:pt x="0" y="0"/>
                </a:moveTo>
                <a:lnTo>
                  <a:pt x="0" y="6860985"/>
                </a:lnTo>
              </a:path>
            </a:pathLst>
          </a:custGeom>
          <a:ln w="12693" cap="flat">
            <a:solidFill>
              <a:schemeClr val="accent3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cs typeface="微软雅黑" panose="020b0503020204020204" pitchFamily="34" charset="-122"/>
            </a:endParaRPr>
          </a:p>
        </p:txBody>
      </p:sp>
      <p:sp>
        <p:nvSpPr>
          <p:cNvPr id="1049160" name="任意多边形: 形状 40"/>
          <p:cNvSpPr/>
          <p:nvPr>
            <p:custDataLst>
              <p:tags r:id="rId40"/>
            </p:custDataLst>
          </p:nvPr>
        </p:nvSpPr>
        <p:spPr>
          <a:xfrm>
            <a:off x="11687810" y="0"/>
            <a:ext cx="6350" cy="6861175"/>
          </a:xfrm>
          <a:custGeom>
            <a:gdLst>
              <a:gd name="connsiteX0" fmla="*/ 0 w 6350"/>
              <a:gd name="connsiteY0" fmla="*/ 0 h 6860984"/>
              <a:gd name="connsiteX1" fmla="*/ 0 w 6350"/>
              <a:gd name="connsiteY1" fmla="*/ 6860985 h 68609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0" h="6860984">
                <a:moveTo>
                  <a:pt x="0" y="0"/>
                </a:moveTo>
                <a:lnTo>
                  <a:pt x="0" y="6860985"/>
                </a:lnTo>
              </a:path>
            </a:pathLst>
          </a:custGeom>
          <a:ln w="12693" cap="flat">
            <a:solidFill>
              <a:schemeClr val="accent3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cs typeface="微软雅黑" panose="020b0503020204020204" pitchFamily="34" charset="-122"/>
            </a:endParaRPr>
          </a:p>
        </p:txBody>
      </p:sp>
      <p:sp>
        <p:nvSpPr>
          <p:cNvPr id="1049162" name="任意多边形: 形状 41"/>
          <p:cNvSpPr/>
          <p:nvPr>
            <p:custDataLst>
              <p:tags r:id="rId41"/>
            </p:custDataLst>
          </p:nvPr>
        </p:nvSpPr>
        <p:spPr>
          <a:xfrm>
            <a:off x="11990705" y="0"/>
            <a:ext cx="6350" cy="6861175"/>
          </a:xfrm>
          <a:custGeom>
            <a:gdLst>
              <a:gd name="connsiteX0" fmla="*/ 0 w 6350"/>
              <a:gd name="connsiteY0" fmla="*/ 0 h 6860984"/>
              <a:gd name="connsiteX1" fmla="*/ 0 w 6350"/>
              <a:gd name="connsiteY1" fmla="*/ 6860985 h 68609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0" h="6860984">
                <a:moveTo>
                  <a:pt x="0" y="0"/>
                </a:moveTo>
                <a:lnTo>
                  <a:pt x="0" y="6860985"/>
                </a:lnTo>
              </a:path>
            </a:pathLst>
          </a:custGeom>
          <a:ln w="12693" cap="flat">
            <a:solidFill>
              <a:schemeClr val="accent3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cs typeface="微软雅黑" panose="020b0503020204020204" pitchFamily="34" charset="-122"/>
            </a:endParaRPr>
          </a:p>
        </p:txBody>
      </p:sp>
      <p:pic>
        <p:nvPicPr>
          <p:cNvPr id="2097191" name="图片 118" descr="资源 2@4x-8"/>
          <p:cNvPicPr>
            <a:picLocks noChangeAspect="1"/>
          </p:cNvPicPr>
          <p:nvPr>
            <p:custDataLst>
              <p:tags r:id="rId43"/>
            </p:custDataLst>
          </p:nvPr>
        </p:nvPicPr>
        <p:blipFill>
          <a:blip r:embed="rId42"/>
          <a:stretch>
            <a:fillRect/>
          </a:stretch>
        </p:blipFill>
        <p:spPr>
          <a:xfrm>
            <a:off x="4080510" y="0"/>
            <a:ext cx="1064260" cy="1348105"/>
          </a:xfrm>
          <a:prstGeom prst="rect">
            <a:avLst/>
          </a:prstGeom>
        </p:spPr>
      </p:pic>
      <p:pic>
        <p:nvPicPr>
          <p:cNvPr id="2097193" name="图片 119" descr="资源 3@4x-8"/>
          <p:cNvPicPr>
            <a:picLocks noChangeAspect="1"/>
          </p:cNvPicPr>
          <p:nvPr>
            <p:custDataLst>
              <p:tags r:id="rId45"/>
            </p:custDataLst>
          </p:nvPr>
        </p:nvPicPr>
        <p:blipFill>
          <a:blip r:embed="rId44"/>
          <a:stretch>
            <a:fillRect/>
          </a:stretch>
        </p:blipFill>
        <p:spPr>
          <a:xfrm>
            <a:off x="7215505" y="0"/>
            <a:ext cx="4989830" cy="2374900"/>
          </a:xfrm>
          <a:prstGeom prst="rect">
            <a:avLst/>
          </a:prstGeom>
        </p:spPr>
      </p:pic>
      <p:pic>
        <p:nvPicPr>
          <p:cNvPr id="2097195" name="图片 120" descr="资源 4@4x-8"/>
          <p:cNvPicPr>
            <a:picLocks noChangeAspect="1"/>
          </p:cNvPicPr>
          <p:nvPr>
            <p:custDataLst>
              <p:tags r:id="rId47"/>
            </p:custDataLst>
          </p:nvPr>
        </p:nvPicPr>
        <p:blipFill>
          <a:blip r:embed="rId46"/>
          <a:stretch>
            <a:fillRect/>
          </a:stretch>
        </p:blipFill>
        <p:spPr>
          <a:xfrm>
            <a:off x="1905" y="-9525"/>
            <a:ext cx="3096260" cy="2460625"/>
          </a:xfrm>
          <a:prstGeom prst="rect">
            <a:avLst/>
          </a:prstGeom>
        </p:spPr>
      </p:pic>
      <p:pic>
        <p:nvPicPr>
          <p:cNvPr id="2097197" name="图片 132" descr="资源 6@4x-8"/>
          <p:cNvPicPr>
            <a:picLocks noChangeAspect="1"/>
          </p:cNvPicPr>
          <p:nvPr>
            <p:custDataLst>
              <p:tags r:id="rId49"/>
            </p:custDataLst>
          </p:nvPr>
        </p:nvPicPr>
        <p:blipFill>
          <a:blip r:embed="rId48"/>
          <a:stretch>
            <a:fillRect/>
          </a:stretch>
        </p:blipFill>
        <p:spPr>
          <a:xfrm>
            <a:off x="7169150" y="55880"/>
            <a:ext cx="1387475" cy="2757170"/>
          </a:xfrm>
          <a:prstGeom prst="rect">
            <a:avLst/>
          </a:prstGeom>
        </p:spPr>
      </p:pic>
      <p:sp>
        <p:nvSpPr>
          <p:cNvPr id="1049164" name="矩形: 单圆角 3"/>
          <p:cNvSpPr/>
          <p:nvPr>
            <p:custDataLst>
              <p:tags r:id="rId50"/>
            </p:custDataLst>
          </p:nvPr>
        </p:nvSpPr>
        <p:spPr>
          <a:xfrm>
            <a:off x="-5715" y="884420"/>
            <a:ext cx="10879345" cy="5381469"/>
          </a:xfrm>
          <a:prstGeom prst="round1Rect">
            <a:avLst>
              <a:gd name="adj" fmla="val 32968"/>
            </a:avLst>
          </a:prstGeom>
          <a:solidFill>
            <a:schemeClr val="bg1"/>
          </a:solidFill>
          <a:ln>
            <a:noFill/>
            <a:prstDash val="solid"/>
          </a:ln>
          <a:effectLst>
            <a:outerShdw blurRad="254000" algn="ctr" rotWithShape="0">
              <a:schemeClr val="accent2">
                <a:lumMod val="75000"/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pic>
        <p:nvPicPr>
          <p:cNvPr id="2097199" name="图片 86" descr="资源 8@4x-8"/>
          <p:cNvPicPr>
            <a:picLocks noChangeAspect="1"/>
          </p:cNvPicPr>
          <p:nvPr>
            <p:custDataLst>
              <p:tags r:id="rId52"/>
            </p:custDataLst>
          </p:nvPr>
        </p:nvPicPr>
        <p:blipFill>
          <a:blip r:embed="rId51"/>
          <a:stretch>
            <a:fillRect/>
          </a:stretch>
        </p:blipFill>
        <p:spPr>
          <a:xfrm>
            <a:off x="7510145" y="3788410"/>
            <a:ext cx="4177665" cy="2866390"/>
          </a:xfrm>
          <a:prstGeom prst="rect">
            <a:avLst/>
          </a:prstGeom>
        </p:spPr>
      </p:pic>
      <p:sp>
        <p:nvSpPr>
          <p:cNvPr id="1049166" name="任意多边形: 形状 32"/>
          <p:cNvSpPr/>
          <p:nvPr>
            <p:custDataLst>
              <p:tags r:id="rId53"/>
            </p:custDataLst>
          </p:nvPr>
        </p:nvSpPr>
        <p:spPr>
          <a:xfrm>
            <a:off x="9921875" y="6045200"/>
            <a:ext cx="1945640" cy="814705"/>
          </a:xfrm>
          <a:custGeom>
            <a:gdLst>
              <a:gd name="connsiteX0" fmla="*/ 460340 w 1945648"/>
              <a:gd name="connsiteY0" fmla="*/ 809996 h 814500"/>
              <a:gd name="connsiteX1" fmla="*/ 955125 w 1945648"/>
              <a:gd name="connsiteY1" fmla="*/ 809996 h 814500"/>
              <a:gd name="connsiteX2" fmla="*/ 1441536 w 1945648"/>
              <a:gd name="connsiteY2" fmla="*/ 809996 h 814500"/>
              <a:gd name="connsiteX3" fmla="*/ 1917798 w 1945648"/>
              <a:gd name="connsiteY3" fmla="*/ 809996 h 814500"/>
              <a:gd name="connsiteX4" fmla="*/ 1917798 w 1945648"/>
              <a:gd name="connsiteY4" fmla="*/ 809996 h 814500"/>
              <a:gd name="connsiteX5" fmla="*/ 1584453 w 1945648"/>
              <a:gd name="connsiteY5" fmla="*/ 16058 h 814500"/>
              <a:gd name="connsiteX6" fmla="*/ 1129695 w 1945648"/>
              <a:gd name="connsiteY6" fmla="*/ 214923 h 814500"/>
              <a:gd name="connsiteX7" fmla="*/ 935397 w 1945648"/>
              <a:gd name="connsiteY7" fmla="*/ 612907 h 814500"/>
              <a:gd name="connsiteX8" fmla="*/ 665486 w 1945648"/>
              <a:gd name="connsiteY8" fmla="*/ 724551 h 814500"/>
              <a:gd name="connsiteX9" fmla="*/ 2411 w 1945648"/>
              <a:gd name="connsiteY9" fmla="*/ 807015 h 814500"/>
              <a:gd name="connsiteX10" fmla="*/ 0 w 1945648"/>
              <a:gd name="connsiteY10" fmla="*/ 810187 h 8145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945647" h="814500">
                <a:moveTo>
                  <a:pt x="460340" y="809996"/>
                </a:moveTo>
                <a:lnTo>
                  <a:pt x="955125" y="809996"/>
                </a:lnTo>
                <a:cubicBezTo>
                  <a:pt x="1114471" y="809996"/>
                  <a:pt x="1285616" y="810377"/>
                  <a:pt x="1441536" y="809996"/>
                </a:cubicBezTo>
                <a:cubicBezTo>
                  <a:pt x="1600121" y="809996"/>
                  <a:pt x="1759213" y="812216"/>
                  <a:pt x="1917798" y="809996"/>
                </a:cubicBezTo>
                <a:cubicBezTo>
                  <a:pt x="1922873" y="796866"/>
                  <a:pt x="1913421" y="823508"/>
                  <a:pt x="1917798" y="809996"/>
                </a:cubicBezTo>
                <a:cubicBezTo>
                  <a:pt x="2002419" y="547697"/>
                  <a:pt x="1895025" y="123832"/>
                  <a:pt x="1584453" y="16058"/>
                </a:cubicBezTo>
                <a:cubicBezTo>
                  <a:pt x="1413181" y="-43444"/>
                  <a:pt x="1222880" y="64711"/>
                  <a:pt x="1129695" y="214923"/>
                </a:cubicBezTo>
                <a:cubicBezTo>
                  <a:pt x="1024712" y="384418"/>
                  <a:pt x="1050720" y="504182"/>
                  <a:pt x="935397" y="612907"/>
                </a:cubicBezTo>
                <a:cubicBezTo>
                  <a:pt x="845575" y="697465"/>
                  <a:pt x="735200" y="714402"/>
                  <a:pt x="665486" y="724551"/>
                </a:cubicBezTo>
                <a:cubicBezTo>
                  <a:pt x="459642" y="755443"/>
                  <a:pt x="150783" y="610370"/>
                  <a:pt x="2411" y="807015"/>
                </a:cubicBezTo>
                <a:cubicBezTo>
                  <a:pt x="0" y="810187"/>
                  <a:pt x="6851" y="796866"/>
                  <a:pt x="0" y="810187"/>
                </a:cubicBezTo>
                <a:close/>
              </a:path>
            </a:pathLst>
          </a:custGeom>
          <a:solidFill>
            <a:schemeClr val="accent5"/>
          </a:solidFill>
          <a:ln w="6343" cap="flat">
            <a:noFill/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68" name="任意多边形: 形状 31"/>
          <p:cNvSpPr/>
          <p:nvPr>
            <p:custDataLst>
              <p:tags r:id="rId54"/>
            </p:custDataLst>
          </p:nvPr>
        </p:nvSpPr>
        <p:spPr>
          <a:xfrm>
            <a:off x="9027160" y="5549900"/>
            <a:ext cx="3162935" cy="1306830"/>
          </a:xfrm>
          <a:custGeom>
            <a:gdLst>
              <a:gd name="connsiteX0" fmla="*/ 20264 w 3162780"/>
              <a:gd name="connsiteY0" fmla="*/ 1305421 h 1306617"/>
              <a:gd name="connsiteX1" fmla="*/ 91 w 3162780"/>
              <a:gd name="connsiteY1" fmla="*/ 1192191 h 1306617"/>
              <a:gd name="connsiteX2" fmla="*/ 902059 w 3162780"/>
              <a:gd name="connsiteY2" fmla="*/ 628517 h 1306617"/>
              <a:gd name="connsiteX3" fmla="*/ 902439 w 3162780"/>
              <a:gd name="connsiteY3" fmla="*/ 628517 h 1306617"/>
              <a:gd name="connsiteX4" fmla="*/ 1517748 w 3162780"/>
              <a:gd name="connsiteY4" fmla="*/ 674951 h 1306617"/>
              <a:gd name="connsiteX5" fmla="*/ 2010630 w 3162780"/>
              <a:gd name="connsiteY5" fmla="*/ 70426 h 1306617"/>
              <a:gd name="connsiteX6" fmla="*/ 2011328 w 3162780"/>
              <a:gd name="connsiteY6" fmla="*/ 70426 h 1306617"/>
              <a:gd name="connsiteX7" fmla="*/ 2862358 w 3162780"/>
              <a:gd name="connsiteY7" fmla="*/ 127516 h 1306617"/>
              <a:gd name="connsiteX8" fmla="*/ 3162781 w 3162780"/>
              <a:gd name="connsiteY8" fmla="*/ 406245 h 1306617"/>
              <a:gd name="connsiteX9" fmla="*/ 2589655 w 3162780"/>
              <a:gd name="connsiteY9" fmla="*/ 1306055 h 130661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162780" h="1306617">
                <a:moveTo>
                  <a:pt x="20264" y="1305421"/>
                </a:moveTo>
                <a:cubicBezTo>
                  <a:pt x="5610" y="1264759"/>
                  <a:pt x="-859" y="1263491"/>
                  <a:pt x="91" y="1192191"/>
                </a:cubicBezTo>
                <a:cubicBezTo>
                  <a:pt x="5737" y="760206"/>
                  <a:pt x="618572" y="644439"/>
                  <a:pt x="902059" y="628517"/>
                </a:cubicBezTo>
                <a:lnTo>
                  <a:pt x="902439" y="628517"/>
                </a:lnTo>
                <a:cubicBezTo>
                  <a:pt x="1095469" y="617734"/>
                  <a:pt x="1333790" y="763124"/>
                  <a:pt x="1517748" y="674951"/>
                </a:cubicBezTo>
                <a:cubicBezTo>
                  <a:pt x="1806563" y="536031"/>
                  <a:pt x="1743637" y="178834"/>
                  <a:pt x="2010630" y="70426"/>
                </a:cubicBezTo>
                <a:lnTo>
                  <a:pt x="2011328" y="70426"/>
                </a:lnTo>
                <a:cubicBezTo>
                  <a:pt x="2269631" y="-34113"/>
                  <a:pt x="2593905" y="-29736"/>
                  <a:pt x="2862358" y="127516"/>
                </a:cubicBezTo>
                <a:cubicBezTo>
                  <a:pt x="3028111" y="224506"/>
                  <a:pt x="3100933" y="308493"/>
                  <a:pt x="3162781" y="406245"/>
                </a:cubicBezTo>
                <a:cubicBezTo>
                  <a:pt x="2932833" y="764456"/>
                  <a:pt x="2819603" y="947844"/>
                  <a:pt x="2589655" y="1306055"/>
                </a:cubicBezTo>
              </a:path>
            </a:pathLst>
          </a:custGeom>
          <a:solidFill>
            <a:schemeClr val="accent1"/>
          </a:solidFill>
          <a:ln w="6343" cap="flat">
            <a:noFill/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70" name="任意多边形: 形状 33"/>
          <p:cNvSpPr/>
          <p:nvPr>
            <p:custDataLst>
              <p:tags r:id="rId55"/>
            </p:custDataLst>
          </p:nvPr>
        </p:nvSpPr>
        <p:spPr>
          <a:xfrm>
            <a:off x="9918700" y="6045200"/>
            <a:ext cx="1949450" cy="813435"/>
          </a:xfrm>
          <a:custGeom>
            <a:gdLst>
              <a:gd name="connsiteX0" fmla="*/ 627363 w 1949265"/>
              <a:gd name="connsiteY0" fmla="*/ 809996 h 813680"/>
              <a:gd name="connsiteX1" fmla="*/ 1921415 w 1949265"/>
              <a:gd name="connsiteY1" fmla="*/ 809996 h 813680"/>
              <a:gd name="connsiteX2" fmla="*/ 1921415 w 1949265"/>
              <a:gd name="connsiteY2" fmla="*/ 809996 h 813680"/>
              <a:gd name="connsiteX3" fmla="*/ 1588070 w 1949265"/>
              <a:gd name="connsiteY3" fmla="*/ 16058 h 813680"/>
              <a:gd name="connsiteX4" fmla="*/ 1133312 w 1949265"/>
              <a:gd name="connsiteY4" fmla="*/ 214923 h 813680"/>
              <a:gd name="connsiteX5" fmla="*/ 939014 w 1949265"/>
              <a:gd name="connsiteY5" fmla="*/ 612907 h 813680"/>
              <a:gd name="connsiteX6" fmla="*/ 669102 w 1949265"/>
              <a:gd name="connsiteY6" fmla="*/ 724551 h 813680"/>
              <a:gd name="connsiteX7" fmla="*/ 6028 w 1949265"/>
              <a:gd name="connsiteY7" fmla="*/ 807015 h 813680"/>
              <a:gd name="connsiteX8" fmla="*/ 6028 w 1949265"/>
              <a:gd name="connsiteY8" fmla="*/ 807015 h 813680"/>
              <a:gd name="connsiteX9" fmla="*/ 627363 w 1949265"/>
              <a:gd name="connsiteY9" fmla="*/ 809996 h 81368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949265" h="813680">
                <a:moveTo>
                  <a:pt x="627363" y="809996"/>
                </a:moveTo>
                <a:cubicBezTo>
                  <a:pt x="1054274" y="809489"/>
                  <a:pt x="1494251" y="811265"/>
                  <a:pt x="1921415" y="809996"/>
                </a:cubicBezTo>
                <a:cubicBezTo>
                  <a:pt x="1932643" y="745801"/>
                  <a:pt x="1920654" y="812343"/>
                  <a:pt x="1921415" y="809996"/>
                </a:cubicBezTo>
                <a:cubicBezTo>
                  <a:pt x="2006036" y="547697"/>
                  <a:pt x="1898643" y="123832"/>
                  <a:pt x="1588070" y="16058"/>
                </a:cubicBezTo>
                <a:cubicBezTo>
                  <a:pt x="1416798" y="-43444"/>
                  <a:pt x="1226496" y="64711"/>
                  <a:pt x="1133312" y="214923"/>
                </a:cubicBezTo>
                <a:cubicBezTo>
                  <a:pt x="1028329" y="384418"/>
                  <a:pt x="1054337" y="504182"/>
                  <a:pt x="939014" y="612907"/>
                </a:cubicBezTo>
                <a:cubicBezTo>
                  <a:pt x="849191" y="697465"/>
                  <a:pt x="738817" y="714402"/>
                  <a:pt x="669102" y="724551"/>
                </a:cubicBezTo>
                <a:cubicBezTo>
                  <a:pt x="463260" y="755443"/>
                  <a:pt x="156049" y="611956"/>
                  <a:pt x="6028" y="807015"/>
                </a:cubicBezTo>
                <a:cubicBezTo>
                  <a:pt x="-11227" y="829407"/>
                  <a:pt x="14972" y="781007"/>
                  <a:pt x="6028" y="807015"/>
                </a:cubicBezTo>
                <a:cubicBezTo>
                  <a:pt x="226588" y="806825"/>
                  <a:pt x="406550" y="809996"/>
                  <a:pt x="627363" y="809996"/>
                </a:cubicBezTo>
                <a:close/>
              </a:path>
            </a:pathLst>
          </a:custGeom>
          <a:solidFill>
            <a:schemeClr val="accent5"/>
          </a:solidFill>
          <a:ln w="6343" cap="flat">
            <a:noFill/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72" name="任意多边形: 形状 34"/>
          <p:cNvSpPr/>
          <p:nvPr>
            <p:custDataLst>
              <p:tags r:id="rId56"/>
            </p:custDataLst>
          </p:nvPr>
        </p:nvSpPr>
        <p:spPr>
          <a:xfrm>
            <a:off x="11066145" y="5307965"/>
            <a:ext cx="1115060" cy="1548765"/>
          </a:xfrm>
          <a:custGeom>
            <a:gdLst>
              <a:gd name="connsiteX0" fmla="*/ 1115273 w 1115272"/>
              <a:gd name="connsiteY0" fmla="*/ 1406525 h 1548616"/>
              <a:gd name="connsiteX1" fmla="*/ 1114829 w 1115272"/>
              <a:gd name="connsiteY1" fmla="*/ 1249906 h 1548616"/>
              <a:gd name="connsiteX2" fmla="*/ 952946 w 1115272"/>
              <a:gd name="connsiteY2" fmla="*/ 1186473 h 1548616"/>
              <a:gd name="connsiteX3" fmla="*/ 892810 w 1115272"/>
              <a:gd name="connsiteY3" fmla="*/ 1158879 h 1548616"/>
              <a:gd name="connsiteX4" fmla="*/ 819164 w 1115272"/>
              <a:gd name="connsiteY4" fmla="*/ 1096650 h 1548616"/>
              <a:gd name="connsiteX5" fmla="*/ 644213 w 1115272"/>
              <a:gd name="connsiteY5" fmla="*/ 480073 h 1548616"/>
              <a:gd name="connsiteX6" fmla="*/ 408238 w 1115272"/>
              <a:gd name="connsiteY6" fmla="*/ 362022 h 1548616"/>
              <a:gd name="connsiteX7" fmla="*/ 290188 w 1115272"/>
              <a:gd name="connsiteY7" fmla="*/ 201851 h 1548616"/>
              <a:gd name="connsiteX8" fmla="*/ 225549 w 1115272"/>
              <a:gd name="connsiteY8" fmla="*/ 28043 h 1548616"/>
              <a:gd name="connsiteX9" fmla="*/ 24083 w 1115272"/>
              <a:gd name="connsiteY9" fmla="*/ 74159 h 1548616"/>
              <a:gd name="connsiteX10" fmla="*/ 36262 w 1115272"/>
              <a:gd name="connsiteY10" fmla="*/ 308421 h 1548616"/>
              <a:gd name="connsiteX11" fmla="*/ 191358 w 1115272"/>
              <a:gd name="connsiteY11" fmla="*/ 491618 h 1548616"/>
              <a:gd name="connsiteX12" fmla="*/ 351719 w 1115272"/>
              <a:gd name="connsiteY12" fmla="*/ 792358 h 1548616"/>
              <a:gd name="connsiteX13" fmla="*/ 507068 w 1115272"/>
              <a:gd name="connsiteY13" fmla="*/ 1277247 h 1548616"/>
              <a:gd name="connsiteX14" fmla="*/ 835022 w 1115272"/>
              <a:gd name="connsiteY14" fmla="*/ 1547602 h 1548616"/>
              <a:gd name="connsiteX15" fmla="*/ 1114829 w 1115272"/>
              <a:gd name="connsiteY15" fmla="*/ 1547602 h 1548616"/>
              <a:gd name="connsiteX16" fmla="*/ 1115273 w 1115272"/>
              <a:gd name="connsiteY16" fmla="*/ 1406525 h 154861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115272" h="1548616">
                <a:moveTo>
                  <a:pt x="1115273" y="1406525"/>
                </a:moveTo>
                <a:cubicBezTo>
                  <a:pt x="1115273" y="1355778"/>
                  <a:pt x="1114893" y="1300717"/>
                  <a:pt x="1114829" y="1249906"/>
                </a:cubicBezTo>
                <a:cubicBezTo>
                  <a:pt x="1059642" y="1220410"/>
                  <a:pt x="1011051" y="1208231"/>
                  <a:pt x="952946" y="1186473"/>
                </a:cubicBezTo>
                <a:cubicBezTo>
                  <a:pt x="932266" y="1178734"/>
                  <a:pt x="912158" y="1169536"/>
                  <a:pt x="892810" y="1158879"/>
                </a:cubicBezTo>
                <a:cubicBezTo>
                  <a:pt x="864202" y="1143528"/>
                  <a:pt x="839082" y="1122341"/>
                  <a:pt x="819164" y="1096650"/>
                </a:cubicBezTo>
                <a:cubicBezTo>
                  <a:pt x="687284" y="919987"/>
                  <a:pt x="831343" y="637072"/>
                  <a:pt x="644213" y="480073"/>
                </a:cubicBezTo>
                <a:cubicBezTo>
                  <a:pt x="576084" y="422982"/>
                  <a:pt x="482139" y="410803"/>
                  <a:pt x="408238" y="362022"/>
                </a:cubicBezTo>
                <a:cubicBezTo>
                  <a:pt x="351529" y="323892"/>
                  <a:pt x="309852" y="267290"/>
                  <a:pt x="290188" y="201851"/>
                </a:cubicBezTo>
                <a:cubicBezTo>
                  <a:pt x="271983" y="141716"/>
                  <a:pt x="269953" y="70861"/>
                  <a:pt x="225549" y="28043"/>
                </a:cubicBezTo>
                <a:cubicBezTo>
                  <a:pt x="167951" y="-27525"/>
                  <a:pt x="63919" y="3240"/>
                  <a:pt x="24083" y="74159"/>
                </a:cubicBezTo>
                <a:cubicBezTo>
                  <a:pt x="-15754" y="145078"/>
                  <a:pt x="-2306" y="237184"/>
                  <a:pt x="36262" y="308421"/>
                </a:cubicBezTo>
                <a:cubicBezTo>
                  <a:pt x="74830" y="379657"/>
                  <a:pt x="134711" y="435289"/>
                  <a:pt x="191358" y="491618"/>
                </a:cubicBezTo>
                <a:cubicBezTo>
                  <a:pt x="275345" y="575604"/>
                  <a:pt x="340554" y="667330"/>
                  <a:pt x="351719" y="792358"/>
                </a:cubicBezTo>
                <a:cubicBezTo>
                  <a:pt x="369671" y="993888"/>
                  <a:pt x="332688" y="1142703"/>
                  <a:pt x="507068" y="1277247"/>
                </a:cubicBezTo>
                <a:cubicBezTo>
                  <a:pt x="616682" y="1361614"/>
                  <a:pt x="774506" y="1411980"/>
                  <a:pt x="835022" y="1547602"/>
                </a:cubicBezTo>
                <a:cubicBezTo>
                  <a:pt x="930173" y="1547602"/>
                  <a:pt x="1019361" y="1548617"/>
                  <a:pt x="1114829" y="1547602"/>
                </a:cubicBezTo>
                <a:cubicBezTo>
                  <a:pt x="1114829" y="1497616"/>
                  <a:pt x="1115273" y="1457716"/>
                  <a:pt x="1115273" y="1406525"/>
                </a:cubicBezTo>
                <a:close/>
              </a:path>
            </a:pathLst>
          </a:custGeom>
          <a:solidFill>
            <a:schemeClr val="accent3"/>
          </a:solidFill>
          <a:ln w="6343" cap="flat">
            <a:noFill/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74" name="任意多边形: 形状 35"/>
          <p:cNvSpPr/>
          <p:nvPr>
            <p:custDataLst>
              <p:tags r:id="rId57"/>
            </p:custDataLst>
          </p:nvPr>
        </p:nvSpPr>
        <p:spPr>
          <a:xfrm>
            <a:off x="11177905" y="5448935"/>
            <a:ext cx="975360" cy="1406525"/>
          </a:xfrm>
          <a:custGeom>
            <a:gdLst>
              <a:gd name="connsiteX0" fmla="*/ 967561 w 975110"/>
              <a:gd name="connsiteY0" fmla="*/ 1406152 h 1406810"/>
              <a:gd name="connsiteX1" fmla="*/ 975110 w 975110"/>
              <a:gd name="connsiteY1" fmla="*/ 1406152 h 1406810"/>
              <a:gd name="connsiteX2" fmla="*/ 957412 w 975110"/>
              <a:gd name="connsiteY2" fmla="*/ 1349061 h 1406810"/>
              <a:gd name="connsiteX3" fmla="*/ 929310 w 975110"/>
              <a:gd name="connsiteY3" fmla="*/ 1293113 h 1406810"/>
              <a:gd name="connsiteX4" fmla="*/ 851033 w 975110"/>
              <a:gd name="connsiteY4" fmla="*/ 1196820 h 1406810"/>
              <a:gd name="connsiteX5" fmla="*/ 753408 w 975110"/>
              <a:gd name="connsiteY5" fmla="*/ 1122792 h 1406810"/>
              <a:gd name="connsiteX6" fmla="*/ 700251 w 975110"/>
              <a:gd name="connsiteY6" fmla="*/ 1093486 h 1406810"/>
              <a:gd name="connsiteX7" fmla="*/ 672848 w 975110"/>
              <a:gd name="connsiteY7" fmla="*/ 1080799 h 1406810"/>
              <a:gd name="connsiteX8" fmla="*/ 646268 w 975110"/>
              <a:gd name="connsiteY8" fmla="*/ 1068620 h 1406810"/>
              <a:gd name="connsiteX9" fmla="*/ 560252 w 975110"/>
              <a:gd name="connsiteY9" fmla="*/ 1003918 h 1406810"/>
              <a:gd name="connsiteX10" fmla="*/ 495422 w 975110"/>
              <a:gd name="connsiteY10" fmla="*/ 909972 h 1406810"/>
              <a:gd name="connsiteX11" fmla="*/ 447594 w 975110"/>
              <a:gd name="connsiteY11" fmla="*/ 802134 h 1406810"/>
              <a:gd name="connsiteX12" fmla="*/ 398686 w 975110"/>
              <a:gd name="connsiteY12" fmla="*/ 568571 h 1406810"/>
              <a:gd name="connsiteX13" fmla="*/ 368554 w 975110"/>
              <a:gd name="connsiteY13" fmla="*/ 448046 h 1406810"/>
              <a:gd name="connsiteX14" fmla="*/ 338234 w 975110"/>
              <a:gd name="connsiteY14" fmla="*/ 391970 h 1406810"/>
              <a:gd name="connsiteX15" fmla="*/ 293830 w 975110"/>
              <a:gd name="connsiteY15" fmla="*/ 348074 h 1406810"/>
              <a:gd name="connsiteX16" fmla="*/ 192018 w 975110"/>
              <a:gd name="connsiteY16" fmla="*/ 285719 h 1406810"/>
              <a:gd name="connsiteX17" fmla="*/ 143491 w 975110"/>
              <a:gd name="connsiteY17" fmla="*/ 254002 h 1406810"/>
              <a:gd name="connsiteX18" fmla="*/ 4634 w 975110"/>
              <a:gd name="connsiteY18" fmla="*/ 1598 h 1406810"/>
              <a:gd name="connsiteX19" fmla="*/ 2097 w 975110"/>
              <a:gd name="connsiteY19" fmla="*/ -559 h 1406810"/>
              <a:gd name="connsiteX20" fmla="*/ 3 w 975110"/>
              <a:gd name="connsiteY20" fmla="*/ 2042 h 1406810"/>
              <a:gd name="connsiteX21" fmla="*/ 8821 w 975110"/>
              <a:gd name="connsiteY21" fmla="*/ 62622 h 1406810"/>
              <a:gd name="connsiteX22" fmla="*/ 26836 w 975110"/>
              <a:gd name="connsiteY22" fmla="*/ 121171 h 1406810"/>
              <a:gd name="connsiteX23" fmla="*/ 54113 w 975110"/>
              <a:gd name="connsiteY23" fmla="*/ 175914 h 1406810"/>
              <a:gd name="connsiteX24" fmla="*/ 89953 w 975110"/>
              <a:gd name="connsiteY24" fmla="*/ 225203 h 1406810"/>
              <a:gd name="connsiteX25" fmla="*/ 133405 w 975110"/>
              <a:gd name="connsiteY25" fmla="*/ 267640 h 1406810"/>
              <a:gd name="connsiteX26" fmla="*/ 182503 w 975110"/>
              <a:gd name="connsiteY26" fmla="*/ 302529 h 1406810"/>
              <a:gd name="connsiteX27" fmla="*/ 279621 w 975110"/>
              <a:gd name="connsiteY27" fmla="*/ 367231 h 1406810"/>
              <a:gd name="connsiteX28" fmla="*/ 318569 w 975110"/>
              <a:gd name="connsiteY28" fmla="*/ 407892 h 1406810"/>
              <a:gd name="connsiteX29" fmla="*/ 343943 w 975110"/>
              <a:gd name="connsiteY29" fmla="*/ 458132 h 1406810"/>
              <a:gd name="connsiteX30" fmla="*/ 369316 w 975110"/>
              <a:gd name="connsiteY30" fmla="*/ 573518 h 1406810"/>
              <a:gd name="connsiteX31" fmla="*/ 384476 w 975110"/>
              <a:gd name="connsiteY31" fmla="*/ 694423 h 1406810"/>
              <a:gd name="connsiteX32" fmla="*/ 395641 w 975110"/>
              <a:gd name="connsiteY32" fmla="*/ 755637 h 1406810"/>
              <a:gd name="connsiteX33" fmla="*/ 413149 w 975110"/>
              <a:gd name="connsiteY33" fmla="*/ 815645 h 1406810"/>
              <a:gd name="connsiteX34" fmla="*/ 459519 w 975110"/>
              <a:gd name="connsiteY34" fmla="*/ 929826 h 1406810"/>
              <a:gd name="connsiteX35" fmla="*/ 526569 w 975110"/>
              <a:gd name="connsiteY35" fmla="*/ 1035635 h 1406810"/>
              <a:gd name="connsiteX36" fmla="*/ 548136 w 975110"/>
              <a:gd name="connsiteY36" fmla="*/ 1059105 h 1406810"/>
              <a:gd name="connsiteX37" fmla="*/ 572114 w 975110"/>
              <a:gd name="connsiteY37" fmla="*/ 1080419 h 1406810"/>
              <a:gd name="connsiteX38" fmla="*/ 598566 w 975110"/>
              <a:gd name="connsiteY38" fmla="*/ 1098878 h 1406810"/>
              <a:gd name="connsiteX39" fmla="*/ 612395 w 975110"/>
              <a:gd name="connsiteY39" fmla="*/ 1107188 h 1406810"/>
              <a:gd name="connsiteX40" fmla="*/ 626985 w 975110"/>
              <a:gd name="connsiteY40" fmla="*/ 1114102 h 1406810"/>
              <a:gd name="connsiteX41" fmla="*/ 654007 w 975110"/>
              <a:gd name="connsiteY41" fmla="*/ 1126282 h 1406810"/>
              <a:gd name="connsiteX42" fmla="*/ 679889 w 975110"/>
              <a:gd name="connsiteY42" fmla="*/ 1138271 h 1406810"/>
              <a:gd name="connsiteX43" fmla="*/ 730636 w 975110"/>
              <a:gd name="connsiteY43" fmla="*/ 1164532 h 1406810"/>
              <a:gd name="connsiteX44" fmla="*/ 902796 w 975110"/>
              <a:gd name="connsiteY44" fmla="*/ 1312206 h 1406810"/>
              <a:gd name="connsiteX45" fmla="*/ 952528 w 975110"/>
              <a:gd name="connsiteY45" fmla="*/ 1406152 h 140681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975110" h="1406810">
                <a:moveTo>
                  <a:pt x="967561" y="1406152"/>
                </a:moveTo>
                <a:cubicBezTo>
                  <a:pt x="970099" y="1406279"/>
                  <a:pt x="972573" y="1406279"/>
                  <a:pt x="975110" y="1406152"/>
                </a:cubicBezTo>
                <a:cubicBezTo>
                  <a:pt x="970797" y="1386678"/>
                  <a:pt x="964897" y="1367584"/>
                  <a:pt x="957412" y="1349061"/>
                </a:cubicBezTo>
                <a:cubicBezTo>
                  <a:pt x="949483" y="1329714"/>
                  <a:pt x="940095" y="1311001"/>
                  <a:pt x="929310" y="1293113"/>
                </a:cubicBezTo>
                <a:cubicBezTo>
                  <a:pt x="907617" y="1257716"/>
                  <a:pt x="881291" y="1225302"/>
                  <a:pt x="851033" y="1196820"/>
                </a:cubicBezTo>
                <a:cubicBezTo>
                  <a:pt x="820966" y="1169036"/>
                  <a:pt x="788297" y="1144233"/>
                  <a:pt x="753408" y="1122792"/>
                </a:cubicBezTo>
                <a:cubicBezTo>
                  <a:pt x="735901" y="1112516"/>
                  <a:pt x="718329" y="1102430"/>
                  <a:pt x="700251" y="1093486"/>
                </a:cubicBezTo>
                <a:cubicBezTo>
                  <a:pt x="691370" y="1088665"/>
                  <a:pt x="682109" y="1084606"/>
                  <a:pt x="672848" y="1080799"/>
                </a:cubicBezTo>
                <a:cubicBezTo>
                  <a:pt x="663586" y="1076993"/>
                  <a:pt x="653817" y="1072299"/>
                  <a:pt x="646268" y="1068620"/>
                </a:cubicBezTo>
                <a:cubicBezTo>
                  <a:pt x="613347" y="1053333"/>
                  <a:pt x="584040" y="1031321"/>
                  <a:pt x="560252" y="1003918"/>
                </a:cubicBezTo>
                <a:cubicBezTo>
                  <a:pt x="534815" y="975435"/>
                  <a:pt x="513057" y="943845"/>
                  <a:pt x="495422" y="909972"/>
                </a:cubicBezTo>
                <a:cubicBezTo>
                  <a:pt x="477091" y="875127"/>
                  <a:pt x="461105" y="839103"/>
                  <a:pt x="447594" y="802134"/>
                </a:cubicBezTo>
                <a:cubicBezTo>
                  <a:pt x="418540" y="729693"/>
                  <a:pt x="412007" y="649385"/>
                  <a:pt x="398686" y="568571"/>
                </a:cubicBezTo>
                <a:cubicBezTo>
                  <a:pt x="392723" y="527484"/>
                  <a:pt x="382637" y="487102"/>
                  <a:pt x="368554" y="448046"/>
                </a:cubicBezTo>
                <a:cubicBezTo>
                  <a:pt x="361450" y="427893"/>
                  <a:pt x="351174" y="408971"/>
                  <a:pt x="338234" y="391970"/>
                </a:cubicBezTo>
                <a:cubicBezTo>
                  <a:pt x="325356" y="375503"/>
                  <a:pt x="310450" y="360748"/>
                  <a:pt x="293830" y="348074"/>
                </a:cubicBezTo>
                <a:cubicBezTo>
                  <a:pt x="261225" y="323081"/>
                  <a:pt x="225638" y="305320"/>
                  <a:pt x="192018" y="285719"/>
                </a:cubicBezTo>
                <a:cubicBezTo>
                  <a:pt x="175208" y="276134"/>
                  <a:pt x="159033" y="265540"/>
                  <a:pt x="143491" y="254002"/>
                </a:cubicBezTo>
                <a:cubicBezTo>
                  <a:pt x="63945" y="193004"/>
                  <a:pt x="13578" y="101456"/>
                  <a:pt x="4634" y="1598"/>
                </a:cubicBezTo>
                <a:cubicBezTo>
                  <a:pt x="4508" y="317"/>
                  <a:pt x="3366" y="-635"/>
                  <a:pt x="2097" y="-559"/>
                </a:cubicBezTo>
                <a:cubicBezTo>
                  <a:pt x="828" y="-362"/>
                  <a:pt x="-60" y="761"/>
                  <a:pt x="3" y="2042"/>
                </a:cubicBezTo>
                <a:cubicBezTo>
                  <a:pt x="1589" y="22411"/>
                  <a:pt x="4508" y="42653"/>
                  <a:pt x="8821" y="62622"/>
                </a:cubicBezTo>
                <a:cubicBezTo>
                  <a:pt x="13388" y="82552"/>
                  <a:pt x="19415" y="102122"/>
                  <a:pt x="26836" y="121171"/>
                </a:cubicBezTo>
                <a:cubicBezTo>
                  <a:pt x="34512" y="140087"/>
                  <a:pt x="43646" y="158388"/>
                  <a:pt x="54113" y="175914"/>
                </a:cubicBezTo>
                <a:cubicBezTo>
                  <a:pt x="64770" y="193251"/>
                  <a:pt x="76758" y="209731"/>
                  <a:pt x="89953" y="225203"/>
                </a:cubicBezTo>
                <a:cubicBezTo>
                  <a:pt x="103338" y="240433"/>
                  <a:pt x="117864" y="254623"/>
                  <a:pt x="133405" y="267640"/>
                </a:cubicBezTo>
                <a:cubicBezTo>
                  <a:pt x="149073" y="280232"/>
                  <a:pt x="165440" y="291878"/>
                  <a:pt x="182503" y="302529"/>
                </a:cubicBezTo>
                <a:cubicBezTo>
                  <a:pt x="215996" y="323842"/>
                  <a:pt x="250314" y="342873"/>
                  <a:pt x="279621" y="367231"/>
                </a:cubicBezTo>
                <a:cubicBezTo>
                  <a:pt x="294274" y="379068"/>
                  <a:pt x="307405" y="392732"/>
                  <a:pt x="318569" y="407892"/>
                </a:cubicBezTo>
                <a:cubicBezTo>
                  <a:pt x="329607" y="423199"/>
                  <a:pt x="338170" y="440155"/>
                  <a:pt x="343943" y="458132"/>
                </a:cubicBezTo>
                <a:cubicBezTo>
                  <a:pt x="356249" y="495647"/>
                  <a:pt x="364749" y="534303"/>
                  <a:pt x="369316" y="573518"/>
                </a:cubicBezTo>
                <a:cubicBezTo>
                  <a:pt x="374708" y="613291"/>
                  <a:pt x="378451" y="653699"/>
                  <a:pt x="384476" y="694423"/>
                </a:cubicBezTo>
                <a:cubicBezTo>
                  <a:pt x="387331" y="714786"/>
                  <a:pt x="390820" y="735211"/>
                  <a:pt x="395641" y="755637"/>
                </a:cubicBezTo>
                <a:cubicBezTo>
                  <a:pt x="400398" y="775936"/>
                  <a:pt x="406235" y="795968"/>
                  <a:pt x="413149" y="815645"/>
                </a:cubicBezTo>
                <a:cubicBezTo>
                  <a:pt x="426089" y="854683"/>
                  <a:pt x="441567" y="892826"/>
                  <a:pt x="459519" y="929826"/>
                </a:cubicBezTo>
                <a:cubicBezTo>
                  <a:pt x="477407" y="967760"/>
                  <a:pt x="499927" y="1003283"/>
                  <a:pt x="526569" y="1035635"/>
                </a:cubicBezTo>
                <a:cubicBezTo>
                  <a:pt x="532912" y="1043944"/>
                  <a:pt x="540841" y="1051366"/>
                  <a:pt x="548136" y="1059105"/>
                </a:cubicBezTo>
                <a:cubicBezTo>
                  <a:pt x="555431" y="1066844"/>
                  <a:pt x="563804" y="1073695"/>
                  <a:pt x="572114" y="1080419"/>
                </a:cubicBezTo>
                <a:cubicBezTo>
                  <a:pt x="580551" y="1087079"/>
                  <a:pt x="589368" y="1093296"/>
                  <a:pt x="598566" y="1098878"/>
                </a:cubicBezTo>
                <a:lnTo>
                  <a:pt x="612395" y="1107188"/>
                </a:lnTo>
                <a:lnTo>
                  <a:pt x="626985" y="1114102"/>
                </a:lnTo>
                <a:cubicBezTo>
                  <a:pt x="637198" y="1118923"/>
                  <a:pt x="645063" y="1122285"/>
                  <a:pt x="654007" y="1126282"/>
                </a:cubicBezTo>
                <a:cubicBezTo>
                  <a:pt x="662952" y="1130278"/>
                  <a:pt x="671389" y="1134020"/>
                  <a:pt x="679889" y="1138271"/>
                </a:cubicBezTo>
                <a:cubicBezTo>
                  <a:pt x="697206" y="1146263"/>
                  <a:pt x="713953" y="1155334"/>
                  <a:pt x="730636" y="1164532"/>
                </a:cubicBezTo>
                <a:cubicBezTo>
                  <a:pt x="796924" y="1201768"/>
                  <a:pt x="857504" y="1250105"/>
                  <a:pt x="902796" y="1312206"/>
                </a:cubicBezTo>
                <a:cubicBezTo>
                  <a:pt x="924046" y="1340815"/>
                  <a:pt x="940792" y="1372468"/>
                  <a:pt x="952528" y="1406152"/>
                </a:cubicBezTo>
                <a:close/>
              </a:path>
            </a:pathLst>
          </a:custGeom>
          <a:solidFill>
            <a:schemeClr val="accent3">
              <a:lumMod val="40000"/>
              <a:lumOff val="60000"/>
            </a:schemeClr>
          </a:solidFill>
          <a:ln w="6343" cap="flat">
            <a:noFill/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76" name="任意多边形: 形状 36"/>
          <p:cNvSpPr/>
          <p:nvPr>
            <p:custDataLst>
              <p:tags r:id="rId58"/>
            </p:custDataLst>
          </p:nvPr>
        </p:nvSpPr>
        <p:spPr>
          <a:xfrm>
            <a:off x="11538585" y="4926965"/>
            <a:ext cx="642620" cy="1930400"/>
          </a:xfrm>
          <a:custGeom>
            <a:gdLst>
              <a:gd name="connsiteX0" fmla="*/ 642453 w 642903"/>
              <a:gd name="connsiteY0" fmla="*/ 1859620 h 1930221"/>
              <a:gd name="connsiteX1" fmla="*/ 642453 w 642903"/>
              <a:gd name="connsiteY1" fmla="*/ 1150556 h 1930221"/>
              <a:gd name="connsiteX2" fmla="*/ 642453 w 642903"/>
              <a:gd name="connsiteY2" fmla="*/ 788983 h 1930221"/>
              <a:gd name="connsiteX3" fmla="*/ 642453 w 642903"/>
              <a:gd name="connsiteY3" fmla="*/ 611368 h 1930221"/>
              <a:gd name="connsiteX4" fmla="*/ 642453 w 642903"/>
              <a:gd name="connsiteY4" fmla="*/ 434831 h 1930221"/>
              <a:gd name="connsiteX5" fmla="*/ 549269 w 642903"/>
              <a:gd name="connsiteY5" fmla="*/ 250872 h 1930221"/>
              <a:gd name="connsiteX6" fmla="*/ 305936 w 642903"/>
              <a:gd name="connsiteY6" fmla="*/ -9 h 1930221"/>
              <a:gd name="connsiteX7" fmla="*/ 78462 w 642903"/>
              <a:gd name="connsiteY7" fmla="*/ 240216 h 1930221"/>
              <a:gd name="connsiteX8" fmla="*/ 124769 w 642903"/>
              <a:gd name="connsiteY8" fmla="*/ 408316 h 1930221"/>
              <a:gd name="connsiteX9" fmla="*/ 11412 w 642903"/>
              <a:gd name="connsiteY9" fmla="*/ 682033 h 1930221"/>
              <a:gd name="connsiteX10" fmla="*/ 54294 w 642903"/>
              <a:gd name="connsiteY10" fmla="*/ 951691 h 1930221"/>
              <a:gd name="connsiteX11" fmla="*/ 145067 w 642903"/>
              <a:gd name="connsiteY11" fmla="*/ 1063017 h 1930221"/>
              <a:gd name="connsiteX12" fmla="*/ 151728 w 642903"/>
              <a:gd name="connsiteY12" fmla="*/ 1281293 h 1930221"/>
              <a:gd name="connsiteX13" fmla="*/ 84361 w 642903"/>
              <a:gd name="connsiteY13" fmla="*/ 1474005 h 1930221"/>
              <a:gd name="connsiteX14" fmla="*/ 109354 w 642903"/>
              <a:gd name="connsiteY14" fmla="*/ 1828030 h 1930221"/>
              <a:gd name="connsiteX15" fmla="*/ 178180 w 642903"/>
              <a:gd name="connsiteY15" fmla="*/ 1929525 h 1930221"/>
              <a:gd name="connsiteX16" fmla="*/ 642453 w 642903"/>
              <a:gd name="connsiteY16" fmla="*/ 1928637 h 1930221"/>
              <a:gd name="connsiteX17" fmla="*/ 642453 w 642903"/>
              <a:gd name="connsiteY17" fmla="*/ 1859620 h 193022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642903" h="1930220">
                <a:moveTo>
                  <a:pt x="642453" y="1859620"/>
                </a:moveTo>
                <a:cubicBezTo>
                  <a:pt x="642453" y="1621173"/>
                  <a:pt x="642453" y="1389131"/>
                  <a:pt x="642453" y="1150556"/>
                </a:cubicBezTo>
                <a:cubicBezTo>
                  <a:pt x="642453" y="1030031"/>
                  <a:pt x="642453" y="909507"/>
                  <a:pt x="642453" y="788983"/>
                </a:cubicBezTo>
                <a:cubicBezTo>
                  <a:pt x="642453" y="731004"/>
                  <a:pt x="643278" y="669346"/>
                  <a:pt x="642453" y="611368"/>
                </a:cubicBezTo>
                <a:cubicBezTo>
                  <a:pt x="641628" y="556180"/>
                  <a:pt x="642453" y="489891"/>
                  <a:pt x="642453" y="434831"/>
                </a:cubicBezTo>
                <a:cubicBezTo>
                  <a:pt x="594941" y="391125"/>
                  <a:pt x="568299" y="350020"/>
                  <a:pt x="549269" y="250872"/>
                </a:cubicBezTo>
                <a:cubicBezTo>
                  <a:pt x="524973" y="124005"/>
                  <a:pt x="427856" y="9824"/>
                  <a:pt x="305936" y="-9"/>
                </a:cubicBezTo>
                <a:cubicBezTo>
                  <a:pt x="184016" y="-9841"/>
                  <a:pt x="57593" y="112714"/>
                  <a:pt x="78462" y="240216"/>
                </a:cubicBezTo>
                <a:cubicBezTo>
                  <a:pt x="87913" y="298131"/>
                  <a:pt x="123437" y="349386"/>
                  <a:pt x="124769" y="408316"/>
                </a:cubicBezTo>
                <a:cubicBezTo>
                  <a:pt x="127179" y="510381"/>
                  <a:pt x="36722" y="587136"/>
                  <a:pt x="11412" y="682033"/>
                </a:cubicBezTo>
                <a:cubicBezTo>
                  <a:pt x="-12883" y="773315"/>
                  <a:pt x="1707" y="876204"/>
                  <a:pt x="54294" y="951691"/>
                </a:cubicBezTo>
                <a:cubicBezTo>
                  <a:pt x="81760" y="991210"/>
                  <a:pt x="117728" y="1023180"/>
                  <a:pt x="145067" y="1063017"/>
                </a:cubicBezTo>
                <a:cubicBezTo>
                  <a:pt x="190993" y="1130701"/>
                  <a:pt x="181542" y="1207139"/>
                  <a:pt x="151728" y="1281293"/>
                </a:cubicBezTo>
                <a:cubicBezTo>
                  <a:pt x="125530" y="1346376"/>
                  <a:pt x="100981" y="1410254"/>
                  <a:pt x="84361" y="1474005"/>
                </a:cubicBezTo>
                <a:cubicBezTo>
                  <a:pt x="54040" y="1590153"/>
                  <a:pt x="49853" y="1705984"/>
                  <a:pt x="109354" y="1828030"/>
                </a:cubicBezTo>
                <a:cubicBezTo>
                  <a:pt x="130668" y="1871610"/>
                  <a:pt x="144497" y="1896031"/>
                  <a:pt x="178180" y="1929525"/>
                </a:cubicBezTo>
                <a:cubicBezTo>
                  <a:pt x="337589" y="1930286"/>
                  <a:pt x="478540" y="1927494"/>
                  <a:pt x="642453" y="1928637"/>
                </a:cubicBezTo>
                <a:cubicBezTo>
                  <a:pt x="643468" y="1904976"/>
                  <a:pt x="642453" y="1883091"/>
                  <a:pt x="642453" y="1859620"/>
                </a:cubicBezTo>
                <a:close/>
              </a:path>
            </a:pathLst>
          </a:custGeom>
          <a:solidFill>
            <a:schemeClr val="accent4"/>
          </a:solidFill>
          <a:ln w="6343" cap="flat">
            <a:noFill/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78" name="任意多边形: 形状 37"/>
          <p:cNvSpPr/>
          <p:nvPr>
            <p:custDataLst>
              <p:tags r:id="rId59"/>
            </p:custDataLst>
          </p:nvPr>
        </p:nvSpPr>
        <p:spPr>
          <a:xfrm>
            <a:off x="11636375" y="5067300"/>
            <a:ext cx="544830" cy="1788795"/>
          </a:xfrm>
          <a:custGeom>
            <a:gdLst>
              <a:gd name="connsiteX0" fmla="*/ 441357 w 545135"/>
              <a:gd name="connsiteY0" fmla="*/ 1642578 h 1789038"/>
              <a:gd name="connsiteX1" fmla="*/ 444783 w 545135"/>
              <a:gd name="connsiteY1" fmla="*/ 1599887 h 1789038"/>
              <a:gd name="connsiteX2" fmla="*/ 451126 w 545135"/>
              <a:gd name="connsiteY2" fmla="*/ 1482280 h 1789038"/>
              <a:gd name="connsiteX3" fmla="*/ 453220 w 545135"/>
              <a:gd name="connsiteY3" fmla="*/ 1364611 h 1789038"/>
              <a:gd name="connsiteX4" fmla="*/ 416174 w 545135"/>
              <a:gd name="connsiteY4" fmla="*/ 896722 h 1789038"/>
              <a:gd name="connsiteX5" fmla="*/ 393275 w 545135"/>
              <a:gd name="connsiteY5" fmla="*/ 745242 h 1789038"/>
              <a:gd name="connsiteX6" fmla="*/ 481385 w 545135"/>
              <a:gd name="connsiteY6" fmla="*/ 710162 h 1789038"/>
              <a:gd name="connsiteX7" fmla="*/ 544819 w 545135"/>
              <a:gd name="connsiteY7" fmla="*/ 661382 h 1789038"/>
              <a:gd name="connsiteX8" fmla="*/ 544375 w 545135"/>
              <a:gd name="connsiteY8" fmla="*/ 643367 h 1789038"/>
              <a:gd name="connsiteX9" fmla="*/ 473265 w 545135"/>
              <a:gd name="connsiteY9" fmla="*/ 695319 h 1789038"/>
              <a:gd name="connsiteX10" fmla="*/ 392514 w 545135"/>
              <a:gd name="connsiteY10" fmla="*/ 742387 h 1789038"/>
              <a:gd name="connsiteX11" fmla="*/ 327494 w 545135"/>
              <a:gd name="connsiteY11" fmla="*/ 437904 h 1789038"/>
              <a:gd name="connsiteX12" fmla="*/ 295777 w 545135"/>
              <a:gd name="connsiteY12" fmla="*/ 326007 h 1789038"/>
              <a:gd name="connsiteX13" fmla="*/ 259175 w 545135"/>
              <a:gd name="connsiteY13" fmla="*/ 216012 h 1789038"/>
              <a:gd name="connsiteX14" fmla="*/ 252832 w 545135"/>
              <a:gd name="connsiteY14" fmla="*/ 196982 h 1789038"/>
              <a:gd name="connsiteX15" fmla="*/ 252832 w 545135"/>
              <a:gd name="connsiteY15" fmla="*/ 196982 h 1789038"/>
              <a:gd name="connsiteX16" fmla="*/ 303579 w 545135"/>
              <a:gd name="connsiteY16" fmla="*/ 167993 h 1789038"/>
              <a:gd name="connsiteX17" fmla="*/ 357434 w 545135"/>
              <a:gd name="connsiteY17" fmla="*/ 61614 h 1789038"/>
              <a:gd name="connsiteX18" fmla="*/ 351091 w 545135"/>
              <a:gd name="connsiteY18" fmla="*/ 2621 h 1789038"/>
              <a:gd name="connsiteX19" fmla="*/ 350077 w 545135"/>
              <a:gd name="connsiteY19" fmla="*/ 1986 h 1789038"/>
              <a:gd name="connsiteX20" fmla="*/ 349315 w 545135"/>
              <a:gd name="connsiteY20" fmla="*/ 3065 h 1789038"/>
              <a:gd name="connsiteX21" fmla="*/ 349315 w 545135"/>
              <a:gd name="connsiteY21" fmla="*/ 3065 h 1789038"/>
              <a:gd name="connsiteX22" fmla="*/ 348681 w 545135"/>
              <a:gd name="connsiteY22" fmla="*/ 60155 h 1789038"/>
              <a:gd name="connsiteX23" fmla="*/ 327303 w 545135"/>
              <a:gd name="connsiteY23" fmla="*/ 111664 h 1789038"/>
              <a:gd name="connsiteX24" fmla="*/ 291526 w 545135"/>
              <a:gd name="connsiteY24" fmla="*/ 153720 h 1789038"/>
              <a:gd name="connsiteX25" fmla="*/ 252641 w 545135"/>
              <a:gd name="connsiteY25" fmla="*/ 195079 h 1789038"/>
              <a:gd name="connsiteX26" fmla="*/ 240970 w 545135"/>
              <a:gd name="connsiteY26" fmla="*/ 161078 h 1789038"/>
              <a:gd name="connsiteX27" fmla="*/ 219402 w 545135"/>
              <a:gd name="connsiteY27" fmla="*/ 107540 h 1789038"/>
              <a:gd name="connsiteX28" fmla="*/ 174998 w 545135"/>
              <a:gd name="connsiteY28" fmla="*/ 1098 h 1789038"/>
              <a:gd name="connsiteX29" fmla="*/ 171510 w 545135"/>
              <a:gd name="connsiteY29" fmla="*/ -367 h 1789038"/>
              <a:gd name="connsiteX30" fmla="*/ 171510 w 545135"/>
              <a:gd name="connsiteY30" fmla="*/ -361 h 1789038"/>
              <a:gd name="connsiteX31" fmla="*/ 169924 w 545135"/>
              <a:gd name="connsiteY31" fmla="*/ 3382 h 1789038"/>
              <a:gd name="connsiteX32" fmla="*/ 169924 w 545135"/>
              <a:gd name="connsiteY32" fmla="*/ 3382 h 1789038"/>
              <a:gd name="connsiteX33" fmla="*/ 208873 w 545135"/>
              <a:gd name="connsiteY33" fmla="*/ 111854 h 1789038"/>
              <a:gd name="connsiteX34" fmla="*/ 225111 w 545135"/>
              <a:gd name="connsiteY34" fmla="*/ 158161 h 1789038"/>
              <a:gd name="connsiteX35" fmla="*/ 182928 w 545135"/>
              <a:gd name="connsiteY35" fmla="*/ 135515 h 1789038"/>
              <a:gd name="connsiteX36" fmla="*/ 137446 w 545135"/>
              <a:gd name="connsiteY36" fmla="*/ 107794 h 1789038"/>
              <a:gd name="connsiteX37" fmla="*/ 103192 w 545135"/>
              <a:gd name="connsiteY37" fmla="*/ 66182 h 1789038"/>
              <a:gd name="connsiteX38" fmla="*/ 87143 w 545135"/>
              <a:gd name="connsiteY38" fmla="*/ 12072 h 1789038"/>
              <a:gd name="connsiteX39" fmla="*/ 87143 w 545135"/>
              <a:gd name="connsiteY39" fmla="*/ 12072 h 1789038"/>
              <a:gd name="connsiteX40" fmla="*/ 86127 w 545135"/>
              <a:gd name="connsiteY40" fmla="*/ 11248 h 1789038"/>
              <a:gd name="connsiteX41" fmla="*/ 85366 w 545135"/>
              <a:gd name="connsiteY41" fmla="*/ 12263 h 1789038"/>
              <a:gd name="connsiteX42" fmla="*/ 127867 w 545135"/>
              <a:gd name="connsiteY42" fmla="*/ 120100 h 1789038"/>
              <a:gd name="connsiteX43" fmla="*/ 175125 w 545135"/>
              <a:gd name="connsiteY43" fmla="*/ 153593 h 1789038"/>
              <a:gd name="connsiteX44" fmla="*/ 226888 w 545135"/>
              <a:gd name="connsiteY44" fmla="*/ 163743 h 1789038"/>
              <a:gd name="connsiteX45" fmla="*/ 227839 w 545135"/>
              <a:gd name="connsiteY45" fmla="*/ 166534 h 1789038"/>
              <a:gd name="connsiteX46" fmla="*/ 243951 w 545135"/>
              <a:gd name="connsiteY46" fmla="*/ 221975 h 1789038"/>
              <a:gd name="connsiteX47" fmla="*/ 275097 w 545135"/>
              <a:gd name="connsiteY47" fmla="*/ 333048 h 1789038"/>
              <a:gd name="connsiteX48" fmla="*/ 301232 w 545135"/>
              <a:gd name="connsiteY48" fmla="*/ 445643 h 1789038"/>
              <a:gd name="connsiteX49" fmla="*/ 358893 w 545135"/>
              <a:gd name="connsiteY49" fmla="*/ 779306 h 1789038"/>
              <a:gd name="connsiteX50" fmla="*/ 275542 w 545135"/>
              <a:gd name="connsiteY50" fmla="*/ 768458 h 1789038"/>
              <a:gd name="connsiteX51" fmla="*/ 171383 w 545135"/>
              <a:gd name="connsiteY51" fmla="*/ 742704 h 1789038"/>
              <a:gd name="connsiteX52" fmla="*/ 76866 w 545135"/>
              <a:gd name="connsiteY52" fmla="*/ 690498 h 1789038"/>
              <a:gd name="connsiteX53" fmla="*/ 1507 w 545135"/>
              <a:gd name="connsiteY53" fmla="*/ 609810 h 1789038"/>
              <a:gd name="connsiteX54" fmla="*/ 238 w 545135"/>
              <a:gd name="connsiteY54" fmla="*/ 609798 h 1789038"/>
              <a:gd name="connsiteX55" fmla="*/ 238 w 545135"/>
              <a:gd name="connsiteY55" fmla="*/ 609810 h 1789038"/>
              <a:gd name="connsiteX56" fmla="*/ 238 w 545135"/>
              <a:gd name="connsiteY56" fmla="*/ 611142 h 1789038"/>
              <a:gd name="connsiteX57" fmla="*/ 71411 w 545135"/>
              <a:gd name="connsiteY57" fmla="*/ 698491 h 1789038"/>
              <a:gd name="connsiteX58" fmla="*/ 166182 w 545135"/>
              <a:gd name="connsiteY58" fmla="*/ 757484 h 1789038"/>
              <a:gd name="connsiteX59" fmla="*/ 272941 w 545135"/>
              <a:gd name="connsiteY59" fmla="*/ 787996 h 1789038"/>
              <a:gd name="connsiteX60" fmla="*/ 360289 w 545135"/>
              <a:gd name="connsiteY60" fmla="*/ 787996 h 1789038"/>
              <a:gd name="connsiteX61" fmla="*/ 372976 w 545135"/>
              <a:gd name="connsiteY61" fmla="*/ 903699 h 1789038"/>
              <a:gd name="connsiteX62" fmla="*/ 398666 w 545135"/>
              <a:gd name="connsiteY62" fmla="*/ 1367402 h 1789038"/>
              <a:gd name="connsiteX63" fmla="*/ 406659 w 545135"/>
              <a:gd name="connsiteY63" fmla="*/ 1609338 h 1789038"/>
              <a:gd name="connsiteX64" fmla="*/ 301042 w 545135"/>
              <a:gd name="connsiteY64" fmla="*/ 1596652 h 1789038"/>
              <a:gd name="connsiteX65" fmla="*/ 196884 w 545135"/>
              <a:gd name="connsiteY65" fmla="*/ 1570898 h 1789038"/>
              <a:gd name="connsiteX66" fmla="*/ 102367 w 545135"/>
              <a:gd name="connsiteY66" fmla="*/ 1518692 h 1789038"/>
              <a:gd name="connsiteX67" fmla="*/ 27007 w 545135"/>
              <a:gd name="connsiteY67" fmla="*/ 1438003 h 1789038"/>
              <a:gd name="connsiteX68" fmla="*/ 25739 w 545135"/>
              <a:gd name="connsiteY68" fmla="*/ 1437496 h 1789038"/>
              <a:gd name="connsiteX69" fmla="*/ 25294 w 545135"/>
              <a:gd name="connsiteY69" fmla="*/ 1438764 h 1789038"/>
              <a:gd name="connsiteX70" fmla="*/ 25485 w 545135"/>
              <a:gd name="connsiteY70" fmla="*/ 1439082 h 1789038"/>
              <a:gd name="connsiteX71" fmla="*/ 96658 w 545135"/>
              <a:gd name="connsiteY71" fmla="*/ 1526431 h 1789038"/>
              <a:gd name="connsiteX72" fmla="*/ 191428 w 545135"/>
              <a:gd name="connsiteY72" fmla="*/ 1585424 h 1789038"/>
              <a:gd name="connsiteX73" fmla="*/ 298187 w 545135"/>
              <a:gd name="connsiteY73" fmla="*/ 1615936 h 1789038"/>
              <a:gd name="connsiteX74" fmla="*/ 406723 w 545135"/>
              <a:gd name="connsiteY74" fmla="*/ 1612066 h 1789038"/>
              <a:gd name="connsiteX75" fmla="*/ 410656 w 545135"/>
              <a:gd name="connsiteY75" fmla="*/ 1788476 h 1789038"/>
              <a:gd name="connsiteX76" fmla="*/ 414842 w 545135"/>
              <a:gd name="connsiteY76" fmla="*/ 1788476 h 1789038"/>
              <a:gd name="connsiteX77" fmla="*/ 424231 w 545135"/>
              <a:gd name="connsiteY77" fmla="*/ 1788476 h 1789038"/>
              <a:gd name="connsiteX78" fmla="*/ 441168 w 545135"/>
              <a:gd name="connsiteY78" fmla="*/ 1649492 h 1789038"/>
              <a:gd name="connsiteX79" fmla="*/ 530736 w 545135"/>
              <a:gd name="connsiteY79" fmla="*/ 1637820 h 1789038"/>
              <a:gd name="connsiteX80" fmla="*/ 545136 w 545135"/>
              <a:gd name="connsiteY80" fmla="*/ 1632619 h 1789038"/>
              <a:gd name="connsiteX81" fmla="*/ 545136 w 545135"/>
              <a:gd name="connsiteY81" fmla="*/ 1611812 h 1789038"/>
              <a:gd name="connsiteX82" fmla="*/ 525661 w 545135"/>
              <a:gd name="connsiteY82" fmla="*/ 1619298 h 1789038"/>
              <a:gd name="connsiteX83" fmla="*/ 441357 w 545135"/>
              <a:gd name="connsiteY83" fmla="*/ 1642578 h 178903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</a:cxnLst>
            <a:rect l="l" t="t" r="r" b="b"/>
            <a:pathLst>
              <a:path w="545135" h="1789038">
                <a:moveTo>
                  <a:pt x="441357" y="1642578"/>
                </a:moveTo>
                <a:cubicBezTo>
                  <a:pt x="442563" y="1628368"/>
                  <a:pt x="443831" y="1614159"/>
                  <a:pt x="444783" y="1599887"/>
                </a:cubicBezTo>
                <a:cubicBezTo>
                  <a:pt x="448463" y="1560748"/>
                  <a:pt x="449033" y="1521546"/>
                  <a:pt x="451126" y="1482280"/>
                </a:cubicBezTo>
                <a:cubicBezTo>
                  <a:pt x="453220" y="1443015"/>
                  <a:pt x="452458" y="1403876"/>
                  <a:pt x="453220" y="1364611"/>
                </a:cubicBezTo>
                <a:cubicBezTo>
                  <a:pt x="453854" y="1207548"/>
                  <a:pt x="436156" y="1051564"/>
                  <a:pt x="416174" y="896722"/>
                </a:cubicBezTo>
                <a:cubicBezTo>
                  <a:pt x="409831" y="845975"/>
                  <a:pt x="402029" y="795228"/>
                  <a:pt x="393275" y="745242"/>
                </a:cubicBezTo>
                <a:cubicBezTo>
                  <a:pt x="424231" y="738023"/>
                  <a:pt x="453918" y="726199"/>
                  <a:pt x="481385" y="710162"/>
                </a:cubicBezTo>
                <a:cubicBezTo>
                  <a:pt x="504791" y="697051"/>
                  <a:pt x="526169" y="680621"/>
                  <a:pt x="544819" y="661382"/>
                </a:cubicBezTo>
                <a:cubicBezTo>
                  <a:pt x="544375" y="656181"/>
                  <a:pt x="544819" y="649203"/>
                  <a:pt x="544375" y="643367"/>
                </a:cubicBezTo>
                <a:cubicBezTo>
                  <a:pt x="522173" y="662613"/>
                  <a:pt x="498385" y="679987"/>
                  <a:pt x="473265" y="695319"/>
                </a:cubicBezTo>
                <a:cubicBezTo>
                  <a:pt x="447130" y="712357"/>
                  <a:pt x="420234" y="728070"/>
                  <a:pt x="392514" y="742387"/>
                </a:cubicBezTo>
                <a:cubicBezTo>
                  <a:pt x="374626" y="639941"/>
                  <a:pt x="352487" y="538510"/>
                  <a:pt x="327494" y="437904"/>
                </a:cubicBezTo>
                <a:lnTo>
                  <a:pt x="295777" y="326007"/>
                </a:lnTo>
                <a:cubicBezTo>
                  <a:pt x="285310" y="288771"/>
                  <a:pt x="271291" y="252677"/>
                  <a:pt x="259175" y="216012"/>
                </a:cubicBezTo>
                <a:lnTo>
                  <a:pt x="252832" y="196982"/>
                </a:lnTo>
                <a:cubicBezTo>
                  <a:pt x="252832" y="196982"/>
                  <a:pt x="252832" y="196982"/>
                  <a:pt x="252832" y="196982"/>
                </a:cubicBezTo>
                <a:cubicBezTo>
                  <a:pt x="271672" y="191153"/>
                  <a:pt x="288990" y="181257"/>
                  <a:pt x="303579" y="167993"/>
                </a:cubicBezTo>
                <a:cubicBezTo>
                  <a:pt x="333203" y="139740"/>
                  <a:pt x="352170" y="102193"/>
                  <a:pt x="357434" y="61614"/>
                </a:cubicBezTo>
                <a:cubicBezTo>
                  <a:pt x="359147" y="41721"/>
                  <a:pt x="356991" y="21689"/>
                  <a:pt x="351091" y="2621"/>
                </a:cubicBezTo>
                <a:cubicBezTo>
                  <a:pt x="350964" y="2177"/>
                  <a:pt x="350520" y="1904"/>
                  <a:pt x="350077" y="1986"/>
                </a:cubicBezTo>
                <a:cubicBezTo>
                  <a:pt x="349569" y="2107"/>
                  <a:pt x="349252" y="2570"/>
                  <a:pt x="349315" y="3065"/>
                </a:cubicBezTo>
                <a:lnTo>
                  <a:pt x="349315" y="3065"/>
                </a:lnTo>
                <a:cubicBezTo>
                  <a:pt x="352740" y="21962"/>
                  <a:pt x="352550" y="41341"/>
                  <a:pt x="348681" y="60155"/>
                </a:cubicBezTo>
                <a:cubicBezTo>
                  <a:pt x="344748" y="78488"/>
                  <a:pt x="337516" y="95938"/>
                  <a:pt x="327303" y="111664"/>
                </a:cubicBezTo>
                <a:cubicBezTo>
                  <a:pt x="316393" y="126520"/>
                  <a:pt x="304467" y="140577"/>
                  <a:pt x="291526" y="153720"/>
                </a:cubicBezTo>
                <a:cubicBezTo>
                  <a:pt x="278840" y="167485"/>
                  <a:pt x="266153" y="180807"/>
                  <a:pt x="252641" y="195079"/>
                </a:cubicBezTo>
                <a:lnTo>
                  <a:pt x="240970" y="161078"/>
                </a:lnTo>
                <a:cubicBezTo>
                  <a:pt x="234626" y="142873"/>
                  <a:pt x="226507" y="125429"/>
                  <a:pt x="219402" y="107540"/>
                </a:cubicBezTo>
                <a:lnTo>
                  <a:pt x="174998" y="1098"/>
                </a:lnTo>
                <a:cubicBezTo>
                  <a:pt x="174428" y="-266"/>
                  <a:pt x="172905" y="-919"/>
                  <a:pt x="171510" y="-367"/>
                </a:cubicBezTo>
                <a:cubicBezTo>
                  <a:pt x="171510" y="-367"/>
                  <a:pt x="171510" y="-361"/>
                  <a:pt x="171510" y="-361"/>
                </a:cubicBezTo>
                <a:cubicBezTo>
                  <a:pt x="170051" y="255"/>
                  <a:pt x="169353" y="1910"/>
                  <a:pt x="169924" y="3382"/>
                </a:cubicBezTo>
                <a:lnTo>
                  <a:pt x="169924" y="3382"/>
                </a:lnTo>
                <a:lnTo>
                  <a:pt x="208873" y="111854"/>
                </a:lnTo>
                <a:cubicBezTo>
                  <a:pt x="214201" y="127332"/>
                  <a:pt x="220101" y="142556"/>
                  <a:pt x="225111" y="158161"/>
                </a:cubicBezTo>
                <a:cubicBezTo>
                  <a:pt x="210586" y="150485"/>
                  <a:pt x="196503" y="143254"/>
                  <a:pt x="182928" y="135515"/>
                </a:cubicBezTo>
                <a:cubicBezTo>
                  <a:pt x="167069" y="127440"/>
                  <a:pt x="151909" y="118172"/>
                  <a:pt x="137446" y="107794"/>
                </a:cubicBezTo>
                <a:cubicBezTo>
                  <a:pt x="123427" y="96300"/>
                  <a:pt x="111755" y="82160"/>
                  <a:pt x="103192" y="66182"/>
                </a:cubicBezTo>
                <a:cubicBezTo>
                  <a:pt x="94374" y="49359"/>
                  <a:pt x="88919" y="30982"/>
                  <a:pt x="87143" y="12072"/>
                </a:cubicBezTo>
                <a:lnTo>
                  <a:pt x="87143" y="12072"/>
                </a:lnTo>
                <a:cubicBezTo>
                  <a:pt x="87079" y="11571"/>
                  <a:pt x="86635" y="11210"/>
                  <a:pt x="86127" y="11248"/>
                </a:cubicBezTo>
                <a:cubicBezTo>
                  <a:pt x="85684" y="11368"/>
                  <a:pt x="85366" y="11787"/>
                  <a:pt x="85366" y="12263"/>
                </a:cubicBezTo>
                <a:cubicBezTo>
                  <a:pt x="83337" y="52651"/>
                  <a:pt x="98814" y="91949"/>
                  <a:pt x="127867" y="120100"/>
                </a:cubicBezTo>
                <a:cubicBezTo>
                  <a:pt x="141252" y="134272"/>
                  <a:pt x="157301" y="145658"/>
                  <a:pt x="175125" y="153593"/>
                </a:cubicBezTo>
                <a:cubicBezTo>
                  <a:pt x="191492" y="160495"/>
                  <a:pt x="209126" y="163946"/>
                  <a:pt x="226888" y="163743"/>
                </a:cubicBezTo>
                <a:cubicBezTo>
                  <a:pt x="226888" y="164694"/>
                  <a:pt x="227585" y="165582"/>
                  <a:pt x="227839" y="166534"/>
                </a:cubicBezTo>
                <a:lnTo>
                  <a:pt x="243951" y="221975"/>
                </a:lnTo>
                <a:cubicBezTo>
                  <a:pt x="254227" y="259084"/>
                  <a:pt x="266407" y="295495"/>
                  <a:pt x="275097" y="333048"/>
                </a:cubicBezTo>
                <a:lnTo>
                  <a:pt x="301232" y="445643"/>
                </a:lnTo>
                <a:cubicBezTo>
                  <a:pt x="324513" y="555955"/>
                  <a:pt x="344431" y="667218"/>
                  <a:pt x="358893" y="779306"/>
                </a:cubicBezTo>
                <a:cubicBezTo>
                  <a:pt x="330792" y="776768"/>
                  <a:pt x="302945" y="773470"/>
                  <a:pt x="275542" y="768458"/>
                </a:cubicBezTo>
                <a:cubicBezTo>
                  <a:pt x="240145" y="762762"/>
                  <a:pt x="205320" y="754148"/>
                  <a:pt x="171383" y="742704"/>
                </a:cubicBezTo>
                <a:cubicBezTo>
                  <a:pt x="137383" y="730271"/>
                  <a:pt x="105475" y="712662"/>
                  <a:pt x="76866" y="690498"/>
                </a:cubicBezTo>
                <a:cubicBezTo>
                  <a:pt x="47116" y="669184"/>
                  <a:pt x="23392" y="640132"/>
                  <a:pt x="1507" y="609810"/>
                </a:cubicBezTo>
                <a:cubicBezTo>
                  <a:pt x="1190" y="609461"/>
                  <a:pt x="619" y="609455"/>
                  <a:pt x="238" y="609798"/>
                </a:cubicBezTo>
                <a:cubicBezTo>
                  <a:pt x="238" y="609804"/>
                  <a:pt x="238" y="609804"/>
                  <a:pt x="238" y="609810"/>
                </a:cubicBezTo>
                <a:cubicBezTo>
                  <a:pt x="-79" y="610203"/>
                  <a:pt x="-79" y="610749"/>
                  <a:pt x="238" y="611142"/>
                </a:cubicBezTo>
                <a:cubicBezTo>
                  <a:pt x="20157" y="642859"/>
                  <a:pt x="42422" y="674576"/>
                  <a:pt x="71411" y="698491"/>
                </a:cubicBezTo>
                <a:cubicBezTo>
                  <a:pt x="99829" y="722881"/>
                  <a:pt x="131737" y="742774"/>
                  <a:pt x="166182" y="757484"/>
                </a:cubicBezTo>
                <a:cubicBezTo>
                  <a:pt x="200055" y="772816"/>
                  <a:pt x="236022" y="783099"/>
                  <a:pt x="272941" y="787996"/>
                </a:cubicBezTo>
                <a:cubicBezTo>
                  <a:pt x="301930" y="791453"/>
                  <a:pt x="331300" y="791453"/>
                  <a:pt x="360289" y="787996"/>
                </a:cubicBezTo>
                <a:cubicBezTo>
                  <a:pt x="365110" y="826437"/>
                  <a:pt x="369360" y="865005"/>
                  <a:pt x="372976" y="903699"/>
                </a:cubicBezTo>
                <a:cubicBezTo>
                  <a:pt x="388010" y="1057781"/>
                  <a:pt x="391372" y="1212750"/>
                  <a:pt x="398666" y="1367402"/>
                </a:cubicBezTo>
                <a:cubicBezTo>
                  <a:pt x="402156" y="1447963"/>
                  <a:pt x="404630" y="1528524"/>
                  <a:pt x="406659" y="1609338"/>
                </a:cubicBezTo>
                <a:cubicBezTo>
                  <a:pt x="371263" y="1607055"/>
                  <a:pt x="335994" y="1602804"/>
                  <a:pt x="301042" y="1596652"/>
                </a:cubicBezTo>
                <a:cubicBezTo>
                  <a:pt x="265646" y="1590942"/>
                  <a:pt x="230821" y="1582379"/>
                  <a:pt x="196884" y="1570898"/>
                </a:cubicBezTo>
                <a:cubicBezTo>
                  <a:pt x="162883" y="1558464"/>
                  <a:pt x="130976" y="1540830"/>
                  <a:pt x="102367" y="1518692"/>
                </a:cubicBezTo>
                <a:cubicBezTo>
                  <a:pt x="72617" y="1497377"/>
                  <a:pt x="48892" y="1468325"/>
                  <a:pt x="27007" y="1438003"/>
                </a:cubicBezTo>
                <a:cubicBezTo>
                  <a:pt x="26817" y="1437496"/>
                  <a:pt x="26246" y="1437306"/>
                  <a:pt x="25739" y="1437496"/>
                </a:cubicBezTo>
                <a:cubicBezTo>
                  <a:pt x="25294" y="1437750"/>
                  <a:pt x="25041" y="1438321"/>
                  <a:pt x="25294" y="1438764"/>
                </a:cubicBezTo>
                <a:cubicBezTo>
                  <a:pt x="25294" y="1438891"/>
                  <a:pt x="25421" y="1439018"/>
                  <a:pt x="25485" y="1439082"/>
                </a:cubicBezTo>
                <a:cubicBezTo>
                  <a:pt x="45403" y="1470799"/>
                  <a:pt x="67669" y="1502516"/>
                  <a:pt x="96658" y="1526431"/>
                </a:cubicBezTo>
                <a:cubicBezTo>
                  <a:pt x="125076" y="1550789"/>
                  <a:pt x="156983" y="1570707"/>
                  <a:pt x="191428" y="1585424"/>
                </a:cubicBezTo>
                <a:cubicBezTo>
                  <a:pt x="225302" y="1600775"/>
                  <a:pt x="261269" y="1611051"/>
                  <a:pt x="298187" y="1615936"/>
                </a:cubicBezTo>
                <a:cubicBezTo>
                  <a:pt x="334344" y="1620439"/>
                  <a:pt x="371009" y="1619107"/>
                  <a:pt x="406723" y="1612066"/>
                </a:cubicBezTo>
                <a:cubicBezTo>
                  <a:pt x="408182" y="1671504"/>
                  <a:pt x="409640" y="1728785"/>
                  <a:pt x="410656" y="1788476"/>
                </a:cubicBezTo>
                <a:cubicBezTo>
                  <a:pt x="411925" y="1788476"/>
                  <a:pt x="413511" y="1788476"/>
                  <a:pt x="414842" y="1788476"/>
                </a:cubicBezTo>
                <a:lnTo>
                  <a:pt x="424231" y="1788476"/>
                </a:lnTo>
                <a:cubicBezTo>
                  <a:pt x="431653" y="1741218"/>
                  <a:pt x="436917" y="1697068"/>
                  <a:pt x="441168" y="1649492"/>
                </a:cubicBezTo>
                <a:cubicBezTo>
                  <a:pt x="471489" y="1650570"/>
                  <a:pt x="501747" y="1646637"/>
                  <a:pt x="530736" y="1637820"/>
                </a:cubicBezTo>
                <a:cubicBezTo>
                  <a:pt x="537080" y="1636045"/>
                  <a:pt x="539236" y="1634775"/>
                  <a:pt x="545136" y="1632619"/>
                </a:cubicBezTo>
                <a:lnTo>
                  <a:pt x="545136" y="1611812"/>
                </a:lnTo>
                <a:cubicBezTo>
                  <a:pt x="537333" y="1614857"/>
                  <a:pt x="533464" y="1616379"/>
                  <a:pt x="525661" y="1619298"/>
                </a:cubicBezTo>
                <a:cubicBezTo>
                  <a:pt x="498195" y="1629257"/>
                  <a:pt x="470030" y="1637059"/>
                  <a:pt x="441357" y="1642578"/>
                </a:cubicBezTo>
                <a:close/>
              </a:path>
            </a:pathLst>
          </a:custGeom>
          <a:solidFill>
            <a:schemeClr val="accent4">
              <a:lumMod val="40000"/>
              <a:lumOff val="60000"/>
            </a:schemeClr>
          </a:solidFill>
          <a:ln w="6343" cap="flat">
            <a:noFill/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80" name="副标题"/>
          <p:cNvSpPr txBox="1">
            <a:spLocks noGrp="1"/>
          </p:cNvSpPr>
          <p:nvPr>
            <p:ph type="body" idx="2" hasCustomPrompt="1"/>
            <p:custDataLst>
              <p:tags r:id="rId60"/>
            </p:custDataLst>
          </p:nvPr>
        </p:nvSpPr>
        <p:spPr>
          <a:xfrm>
            <a:off x="575945" y="2212340"/>
            <a:ext cx="1510030" cy="51371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dist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0" cap="none" spc="100" normalizeH="0" baseline="0" noProof="1">
                <a:solidFill>
                  <a:schemeClr val="accent3"/>
                </a:solidFill>
                <a:latin typeface="+mj-ea"/>
                <a:ea typeface="+mj-ea"/>
                <a:cs typeface="黑体" panose="02010609060101010101" charset="-122"/>
                <a:sym typeface="+mn-ea"/>
              </a:defRPr>
            </a:lvl1pPr>
          </a:lstStyle>
          <a:p>
            <a:pPr lvl="0" algn="dist"/>
            <a:r>
              <a:rPr>
                <a:sym typeface="+mn-ea"/>
              </a:rPr>
              <a:t>编辑副标题</a:t>
            </a:r>
          </a:p>
        </p:txBody>
      </p:sp>
      <p:sp>
        <p:nvSpPr>
          <p:cNvPr id="1049182" name="标题"/>
          <p:cNvSpPr txBox="1">
            <a:spLocks noGrp="1"/>
          </p:cNvSpPr>
          <p:nvPr>
            <p:ph type="title" idx="1" hasCustomPrompt="1"/>
            <p:custDataLst>
              <p:tags r:id="rId61"/>
            </p:custDataLst>
          </p:nvPr>
        </p:nvSpPr>
        <p:spPr>
          <a:xfrm>
            <a:off x="519430" y="1244600"/>
            <a:ext cx="3329305" cy="96837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6000" b="1" i="0" u="none" strike="noStrike" kern="1200" cap="none" spc="300" normalizeH="0" baseline="0" noProof="1">
                <a:solidFill>
                  <a:schemeClr val="accent1"/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>
                <a:sym typeface="+mn-ea"/>
              </a:rPr>
              <a:t>编辑标题</a:t>
            </a:r>
          </a:p>
        </p:txBody>
      </p:sp>
      <p:sp>
        <p:nvSpPr>
          <p:cNvPr id="1049184" name="日期占位符 2"/>
          <p:cNvSpPr>
            <a:spLocks noGrp="1"/>
          </p:cNvSpPr>
          <p:nvPr>
            <p:ph type="dt" sz="half" idx="10"/>
            <p:custDataLst>
              <p:tags r:id="rId6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9186" name="页脚占位符 3"/>
          <p:cNvSpPr>
            <a:spLocks noGrp="1"/>
          </p:cNvSpPr>
          <p:nvPr>
            <p:ph type="ftr" sz="quarter" idx="11"/>
            <p:custDataLst>
              <p:tags r:id="rId6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9188" name="灯片编号占位符 4"/>
          <p:cNvSpPr>
            <a:spLocks noGrp="1"/>
          </p:cNvSpPr>
          <p:nvPr>
            <p:ph type="sldNum" sz="quarter" idx="12"/>
            <p:custDataLst>
              <p:tags r:id="rId6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secHead" preserve="1">
  <p:cSld name="节标题">
    <p:spTree>
      <p:nvGrpSpPr>
        <p:cNvPr id="39" name=""/>
        <p:cNvGrpSpPr/>
        <p:nvPr/>
      </p:nvGrpSpPr>
      <p:grpSpPr>
        <a:xfrm>
          <a:off x="0" y="0"/>
          <a:ext cx="0" cy="0"/>
        </a:xfrm>
      </p:grpSpPr>
      <p:sp>
        <p:nvSpPr>
          <p:cNvPr id="1049190" name="矩形 11"/>
          <p:cNvSpPr/>
          <p:nvPr>
            <p:custDataLst>
              <p:tags r:id="rId1"/>
            </p:custDataLst>
          </p:nvPr>
        </p:nvSpPr>
        <p:spPr>
          <a:xfrm>
            <a:off x="-5715" y="0"/>
            <a:ext cx="12190730" cy="6861175"/>
          </a:xfrm>
          <a:prstGeom prst="rect">
            <a:avLst/>
          </a:prstGeom>
          <a:solidFill>
            <a:schemeClr val="accent3">
              <a:lumMod val="20000"/>
              <a:lumOff val="80000"/>
              <a:alpha val="5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微软雅黑" panose="020b0503020204020204" pitchFamily="34" charset="-122"/>
            </a:endParaRPr>
          </a:p>
        </p:txBody>
      </p:sp>
      <p:sp>
        <p:nvSpPr>
          <p:cNvPr id="1049192" name="任意多边形: 形状 2"/>
          <p:cNvSpPr/>
          <p:nvPr>
            <p:custDataLst>
              <p:tags r:id="rId2"/>
            </p:custDataLst>
          </p:nvPr>
        </p:nvSpPr>
        <p:spPr>
          <a:xfrm>
            <a:off x="187325" y="0"/>
            <a:ext cx="6350" cy="6861175"/>
          </a:xfrm>
          <a:custGeom>
            <a:gdLst>
              <a:gd name="connsiteX0" fmla="*/ 0 w 6350"/>
              <a:gd name="connsiteY0" fmla="*/ 0 h 6860984"/>
              <a:gd name="connsiteX1" fmla="*/ 0 w 6350"/>
              <a:gd name="connsiteY1" fmla="*/ 6860985 h 68609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0" h="6860984">
                <a:moveTo>
                  <a:pt x="0" y="0"/>
                </a:moveTo>
                <a:lnTo>
                  <a:pt x="0" y="6860985"/>
                </a:lnTo>
              </a:path>
            </a:pathLst>
          </a:custGeom>
          <a:ln w="12693" cap="flat">
            <a:solidFill>
              <a:schemeClr val="accent3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cs typeface="微软雅黑" panose="020b0503020204020204" pitchFamily="34" charset="-122"/>
            </a:endParaRPr>
          </a:p>
        </p:txBody>
      </p:sp>
      <p:sp>
        <p:nvSpPr>
          <p:cNvPr id="1049194" name="任意多边形: 形状 3"/>
          <p:cNvSpPr/>
          <p:nvPr>
            <p:custDataLst>
              <p:tags r:id="rId3"/>
            </p:custDataLst>
          </p:nvPr>
        </p:nvSpPr>
        <p:spPr>
          <a:xfrm>
            <a:off x="490220" y="0"/>
            <a:ext cx="6350" cy="6861175"/>
          </a:xfrm>
          <a:custGeom>
            <a:gdLst>
              <a:gd name="connsiteX0" fmla="*/ 0 w 6350"/>
              <a:gd name="connsiteY0" fmla="*/ 0 h 6860984"/>
              <a:gd name="connsiteX1" fmla="*/ 0 w 6350"/>
              <a:gd name="connsiteY1" fmla="*/ 6860985 h 68609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0" h="6860984">
                <a:moveTo>
                  <a:pt x="0" y="0"/>
                </a:moveTo>
                <a:lnTo>
                  <a:pt x="0" y="6860985"/>
                </a:lnTo>
              </a:path>
            </a:pathLst>
          </a:custGeom>
          <a:ln w="12693" cap="flat">
            <a:solidFill>
              <a:schemeClr val="accent3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cs typeface="微软雅黑" panose="020b0503020204020204" pitchFamily="34" charset="-122"/>
            </a:endParaRPr>
          </a:p>
        </p:txBody>
      </p:sp>
      <p:sp>
        <p:nvSpPr>
          <p:cNvPr id="1049196" name="任意多边形: 形状 4"/>
          <p:cNvSpPr/>
          <p:nvPr>
            <p:custDataLst>
              <p:tags r:id="rId4"/>
            </p:custDataLst>
          </p:nvPr>
        </p:nvSpPr>
        <p:spPr>
          <a:xfrm>
            <a:off x="792480" y="0"/>
            <a:ext cx="6350" cy="6861175"/>
          </a:xfrm>
          <a:custGeom>
            <a:gdLst>
              <a:gd name="connsiteX0" fmla="*/ 0 w 6350"/>
              <a:gd name="connsiteY0" fmla="*/ 0 h 6860984"/>
              <a:gd name="connsiteX1" fmla="*/ 0 w 6350"/>
              <a:gd name="connsiteY1" fmla="*/ 6860985 h 68609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0" h="6860984">
                <a:moveTo>
                  <a:pt x="0" y="0"/>
                </a:moveTo>
                <a:lnTo>
                  <a:pt x="0" y="6860985"/>
                </a:lnTo>
              </a:path>
            </a:pathLst>
          </a:custGeom>
          <a:ln w="12693" cap="flat">
            <a:solidFill>
              <a:schemeClr val="accent3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cs typeface="微软雅黑" panose="020b0503020204020204" pitchFamily="34" charset="-122"/>
            </a:endParaRPr>
          </a:p>
        </p:txBody>
      </p:sp>
      <p:sp>
        <p:nvSpPr>
          <p:cNvPr id="1049198" name="任意多边形: 形状 5"/>
          <p:cNvSpPr/>
          <p:nvPr>
            <p:custDataLst>
              <p:tags r:id="rId5"/>
            </p:custDataLst>
          </p:nvPr>
        </p:nvSpPr>
        <p:spPr>
          <a:xfrm>
            <a:off x="1095375" y="0"/>
            <a:ext cx="6350" cy="6861175"/>
          </a:xfrm>
          <a:custGeom>
            <a:gdLst>
              <a:gd name="connsiteX0" fmla="*/ 0 w 6350"/>
              <a:gd name="connsiteY0" fmla="*/ 0 h 6860984"/>
              <a:gd name="connsiteX1" fmla="*/ 0 w 6350"/>
              <a:gd name="connsiteY1" fmla="*/ 6860985 h 68609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0" h="6860984">
                <a:moveTo>
                  <a:pt x="0" y="0"/>
                </a:moveTo>
                <a:lnTo>
                  <a:pt x="0" y="6860985"/>
                </a:lnTo>
              </a:path>
            </a:pathLst>
          </a:custGeom>
          <a:ln w="12693" cap="flat">
            <a:solidFill>
              <a:schemeClr val="accent3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cs typeface="微软雅黑" panose="020b0503020204020204" pitchFamily="34" charset="-122"/>
            </a:endParaRPr>
          </a:p>
        </p:txBody>
      </p:sp>
      <p:sp>
        <p:nvSpPr>
          <p:cNvPr id="1049200" name="任意多边形: 形状 6"/>
          <p:cNvSpPr/>
          <p:nvPr>
            <p:custDataLst>
              <p:tags r:id="rId6"/>
            </p:custDataLst>
          </p:nvPr>
        </p:nvSpPr>
        <p:spPr>
          <a:xfrm>
            <a:off x="1397635" y="0"/>
            <a:ext cx="6350" cy="6861175"/>
          </a:xfrm>
          <a:custGeom>
            <a:gdLst>
              <a:gd name="connsiteX0" fmla="*/ 0 w 6350"/>
              <a:gd name="connsiteY0" fmla="*/ 0 h 6860984"/>
              <a:gd name="connsiteX1" fmla="*/ 0 w 6350"/>
              <a:gd name="connsiteY1" fmla="*/ 6860985 h 68609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0" h="6860984">
                <a:moveTo>
                  <a:pt x="0" y="0"/>
                </a:moveTo>
                <a:lnTo>
                  <a:pt x="0" y="6860985"/>
                </a:lnTo>
              </a:path>
            </a:pathLst>
          </a:custGeom>
          <a:ln w="12693" cap="flat">
            <a:solidFill>
              <a:schemeClr val="accent3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cs typeface="微软雅黑" panose="020b0503020204020204" pitchFamily="34" charset="-122"/>
            </a:endParaRPr>
          </a:p>
        </p:txBody>
      </p:sp>
      <p:sp>
        <p:nvSpPr>
          <p:cNvPr id="1049202" name="任意多边形: 形状 7"/>
          <p:cNvSpPr/>
          <p:nvPr>
            <p:custDataLst>
              <p:tags r:id="rId7"/>
            </p:custDataLst>
          </p:nvPr>
        </p:nvSpPr>
        <p:spPr>
          <a:xfrm>
            <a:off x="1700530" y="0"/>
            <a:ext cx="6350" cy="6861175"/>
          </a:xfrm>
          <a:custGeom>
            <a:gdLst>
              <a:gd name="connsiteX0" fmla="*/ 0 w 6350"/>
              <a:gd name="connsiteY0" fmla="*/ 0 h 6860984"/>
              <a:gd name="connsiteX1" fmla="*/ 0 w 6350"/>
              <a:gd name="connsiteY1" fmla="*/ 6860985 h 68609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0" h="6860984">
                <a:moveTo>
                  <a:pt x="0" y="0"/>
                </a:moveTo>
                <a:lnTo>
                  <a:pt x="0" y="6860985"/>
                </a:lnTo>
              </a:path>
            </a:pathLst>
          </a:custGeom>
          <a:ln w="12693" cap="flat">
            <a:solidFill>
              <a:schemeClr val="accent3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cs typeface="微软雅黑" panose="020b0503020204020204" pitchFamily="34" charset="-122"/>
            </a:endParaRPr>
          </a:p>
        </p:txBody>
      </p:sp>
      <p:sp>
        <p:nvSpPr>
          <p:cNvPr id="1049204" name="任意多边形: 形状 8"/>
          <p:cNvSpPr/>
          <p:nvPr>
            <p:custDataLst>
              <p:tags r:id="rId8"/>
            </p:custDataLst>
          </p:nvPr>
        </p:nvSpPr>
        <p:spPr>
          <a:xfrm>
            <a:off x="2003425" y="0"/>
            <a:ext cx="6350" cy="6861175"/>
          </a:xfrm>
          <a:custGeom>
            <a:gdLst>
              <a:gd name="connsiteX0" fmla="*/ 0 w 6350"/>
              <a:gd name="connsiteY0" fmla="*/ 0 h 6860984"/>
              <a:gd name="connsiteX1" fmla="*/ 0 w 6350"/>
              <a:gd name="connsiteY1" fmla="*/ 6860985 h 68609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0" h="6860984">
                <a:moveTo>
                  <a:pt x="0" y="0"/>
                </a:moveTo>
                <a:lnTo>
                  <a:pt x="0" y="6860985"/>
                </a:lnTo>
              </a:path>
            </a:pathLst>
          </a:custGeom>
          <a:ln w="12693" cap="flat">
            <a:solidFill>
              <a:schemeClr val="accent3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cs typeface="微软雅黑" panose="020b0503020204020204" pitchFamily="34" charset="-122"/>
            </a:endParaRPr>
          </a:p>
        </p:txBody>
      </p:sp>
      <p:sp>
        <p:nvSpPr>
          <p:cNvPr id="1049206" name="任意多边形: 形状 9"/>
          <p:cNvSpPr/>
          <p:nvPr>
            <p:custDataLst>
              <p:tags r:id="rId9"/>
            </p:custDataLst>
          </p:nvPr>
        </p:nvSpPr>
        <p:spPr>
          <a:xfrm>
            <a:off x="2305685" y="0"/>
            <a:ext cx="6350" cy="6861175"/>
          </a:xfrm>
          <a:custGeom>
            <a:gdLst>
              <a:gd name="connsiteX0" fmla="*/ 0 w 6350"/>
              <a:gd name="connsiteY0" fmla="*/ 0 h 6860984"/>
              <a:gd name="connsiteX1" fmla="*/ 0 w 6350"/>
              <a:gd name="connsiteY1" fmla="*/ 6860985 h 68609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0" h="6860984">
                <a:moveTo>
                  <a:pt x="0" y="0"/>
                </a:moveTo>
                <a:lnTo>
                  <a:pt x="0" y="6860985"/>
                </a:lnTo>
              </a:path>
            </a:pathLst>
          </a:custGeom>
          <a:ln w="12693" cap="flat">
            <a:solidFill>
              <a:schemeClr val="accent3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cs typeface="微软雅黑" panose="020b0503020204020204" pitchFamily="34" charset="-122"/>
            </a:endParaRPr>
          </a:p>
        </p:txBody>
      </p:sp>
      <p:sp>
        <p:nvSpPr>
          <p:cNvPr id="1049208" name="任意多边形: 形状 10"/>
          <p:cNvSpPr/>
          <p:nvPr>
            <p:custDataLst>
              <p:tags r:id="rId10"/>
            </p:custDataLst>
          </p:nvPr>
        </p:nvSpPr>
        <p:spPr>
          <a:xfrm>
            <a:off x="2608580" y="0"/>
            <a:ext cx="6350" cy="6861175"/>
          </a:xfrm>
          <a:custGeom>
            <a:gdLst>
              <a:gd name="connsiteX0" fmla="*/ 0 w 6350"/>
              <a:gd name="connsiteY0" fmla="*/ 0 h 6860984"/>
              <a:gd name="connsiteX1" fmla="*/ 0 w 6350"/>
              <a:gd name="connsiteY1" fmla="*/ 6860985 h 68609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0" h="6860984">
                <a:moveTo>
                  <a:pt x="0" y="0"/>
                </a:moveTo>
                <a:lnTo>
                  <a:pt x="0" y="6860985"/>
                </a:lnTo>
              </a:path>
            </a:pathLst>
          </a:custGeom>
          <a:ln w="12693" cap="flat">
            <a:solidFill>
              <a:schemeClr val="accent3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cs typeface="微软雅黑" panose="020b0503020204020204" pitchFamily="34" charset="-122"/>
            </a:endParaRPr>
          </a:p>
        </p:txBody>
      </p:sp>
      <p:sp>
        <p:nvSpPr>
          <p:cNvPr id="1049210" name="任意多边形: 形状 11"/>
          <p:cNvSpPr/>
          <p:nvPr>
            <p:custDataLst>
              <p:tags r:id="rId11"/>
            </p:custDataLst>
          </p:nvPr>
        </p:nvSpPr>
        <p:spPr>
          <a:xfrm>
            <a:off x="2910840" y="0"/>
            <a:ext cx="6350" cy="6861175"/>
          </a:xfrm>
          <a:custGeom>
            <a:gdLst>
              <a:gd name="connsiteX0" fmla="*/ 0 w 6350"/>
              <a:gd name="connsiteY0" fmla="*/ 0 h 6860984"/>
              <a:gd name="connsiteX1" fmla="*/ 0 w 6350"/>
              <a:gd name="connsiteY1" fmla="*/ 6860985 h 68609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0" h="6860984">
                <a:moveTo>
                  <a:pt x="0" y="0"/>
                </a:moveTo>
                <a:lnTo>
                  <a:pt x="0" y="6860985"/>
                </a:lnTo>
              </a:path>
            </a:pathLst>
          </a:custGeom>
          <a:ln w="12693" cap="flat">
            <a:solidFill>
              <a:schemeClr val="accent3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cs typeface="微软雅黑" panose="020b0503020204020204" pitchFamily="34" charset="-122"/>
            </a:endParaRPr>
          </a:p>
        </p:txBody>
      </p:sp>
      <p:sp>
        <p:nvSpPr>
          <p:cNvPr id="1049212" name="任意多边形: 形状 12"/>
          <p:cNvSpPr/>
          <p:nvPr>
            <p:custDataLst>
              <p:tags r:id="rId12"/>
            </p:custDataLst>
          </p:nvPr>
        </p:nvSpPr>
        <p:spPr>
          <a:xfrm>
            <a:off x="3213735" y="0"/>
            <a:ext cx="6350" cy="6861175"/>
          </a:xfrm>
          <a:custGeom>
            <a:gdLst>
              <a:gd name="connsiteX0" fmla="*/ 0 w 6350"/>
              <a:gd name="connsiteY0" fmla="*/ 0 h 6860984"/>
              <a:gd name="connsiteX1" fmla="*/ 0 w 6350"/>
              <a:gd name="connsiteY1" fmla="*/ 6860985 h 68609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0" h="6860984">
                <a:moveTo>
                  <a:pt x="0" y="0"/>
                </a:moveTo>
                <a:lnTo>
                  <a:pt x="0" y="6860985"/>
                </a:lnTo>
              </a:path>
            </a:pathLst>
          </a:custGeom>
          <a:ln w="12693" cap="flat">
            <a:solidFill>
              <a:schemeClr val="accent3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cs typeface="微软雅黑" panose="020b0503020204020204" pitchFamily="34" charset="-122"/>
            </a:endParaRPr>
          </a:p>
        </p:txBody>
      </p:sp>
      <p:sp>
        <p:nvSpPr>
          <p:cNvPr id="1049214" name="任意多边形: 形状 13"/>
          <p:cNvSpPr/>
          <p:nvPr>
            <p:custDataLst>
              <p:tags r:id="rId13"/>
            </p:custDataLst>
          </p:nvPr>
        </p:nvSpPr>
        <p:spPr>
          <a:xfrm>
            <a:off x="3516630" y="0"/>
            <a:ext cx="6350" cy="6861175"/>
          </a:xfrm>
          <a:custGeom>
            <a:gdLst>
              <a:gd name="connsiteX0" fmla="*/ 0 w 6350"/>
              <a:gd name="connsiteY0" fmla="*/ 0 h 6860984"/>
              <a:gd name="connsiteX1" fmla="*/ 0 w 6350"/>
              <a:gd name="connsiteY1" fmla="*/ 6860985 h 68609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0" h="6860984">
                <a:moveTo>
                  <a:pt x="0" y="0"/>
                </a:moveTo>
                <a:lnTo>
                  <a:pt x="0" y="6860985"/>
                </a:lnTo>
              </a:path>
            </a:pathLst>
          </a:custGeom>
          <a:ln w="12693" cap="flat">
            <a:solidFill>
              <a:schemeClr val="accent3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cs typeface="微软雅黑" panose="020b0503020204020204" pitchFamily="34" charset="-122"/>
            </a:endParaRPr>
          </a:p>
        </p:txBody>
      </p:sp>
      <p:sp>
        <p:nvSpPr>
          <p:cNvPr id="1049216" name="任意多边形: 形状 14"/>
          <p:cNvSpPr/>
          <p:nvPr>
            <p:custDataLst>
              <p:tags r:id="rId14"/>
            </p:custDataLst>
          </p:nvPr>
        </p:nvSpPr>
        <p:spPr>
          <a:xfrm>
            <a:off x="3818890" y="0"/>
            <a:ext cx="6350" cy="6861175"/>
          </a:xfrm>
          <a:custGeom>
            <a:gdLst>
              <a:gd name="connsiteX0" fmla="*/ 0 w 6350"/>
              <a:gd name="connsiteY0" fmla="*/ 0 h 6860984"/>
              <a:gd name="connsiteX1" fmla="*/ 0 w 6350"/>
              <a:gd name="connsiteY1" fmla="*/ 6860985 h 68609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0" h="6860984">
                <a:moveTo>
                  <a:pt x="0" y="0"/>
                </a:moveTo>
                <a:lnTo>
                  <a:pt x="0" y="6860985"/>
                </a:lnTo>
              </a:path>
            </a:pathLst>
          </a:custGeom>
          <a:ln w="12693" cap="flat">
            <a:solidFill>
              <a:schemeClr val="accent3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cs typeface="微软雅黑" panose="020b0503020204020204" pitchFamily="34" charset="-122"/>
            </a:endParaRPr>
          </a:p>
        </p:txBody>
      </p:sp>
      <p:sp>
        <p:nvSpPr>
          <p:cNvPr id="1049218" name="任意多边形: 形状 15"/>
          <p:cNvSpPr/>
          <p:nvPr>
            <p:custDataLst>
              <p:tags r:id="rId15"/>
            </p:custDataLst>
          </p:nvPr>
        </p:nvSpPr>
        <p:spPr>
          <a:xfrm>
            <a:off x="4121785" y="0"/>
            <a:ext cx="6350" cy="6861175"/>
          </a:xfrm>
          <a:custGeom>
            <a:gdLst>
              <a:gd name="connsiteX0" fmla="*/ 0 w 6350"/>
              <a:gd name="connsiteY0" fmla="*/ 0 h 6860984"/>
              <a:gd name="connsiteX1" fmla="*/ 0 w 6350"/>
              <a:gd name="connsiteY1" fmla="*/ 6860985 h 68609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0" h="6860984">
                <a:moveTo>
                  <a:pt x="0" y="0"/>
                </a:moveTo>
                <a:lnTo>
                  <a:pt x="0" y="6860985"/>
                </a:lnTo>
              </a:path>
            </a:pathLst>
          </a:custGeom>
          <a:ln w="12693" cap="flat">
            <a:solidFill>
              <a:schemeClr val="accent3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cs typeface="微软雅黑" panose="020b0503020204020204" pitchFamily="34" charset="-122"/>
            </a:endParaRPr>
          </a:p>
        </p:txBody>
      </p:sp>
      <p:sp>
        <p:nvSpPr>
          <p:cNvPr id="1049220" name="任意多边形: 形状 16"/>
          <p:cNvSpPr/>
          <p:nvPr>
            <p:custDataLst>
              <p:tags r:id="rId16"/>
            </p:custDataLst>
          </p:nvPr>
        </p:nvSpPr>
        <p:spPr>
          <a:xfrm>
            <a:off x="4424045" y="0"/>
            <a:ext cx="6350" cy="6861175"/>
          </a:xfrm>
          <a:custGeom>
            <a:gdLst>
              <a:gd name="connsiteX0" fmla="*/ 0 w 6350"/>
              <a:gd name="connsiteY0" fmla="*/ 0 h 6860984"/>
              <a:gd name="connsiteX1" fmla="*/ 0 w 6350"/>
              <a:gd name="connsiteY1" fmla="*/ 6860985 h 68609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0" h="6860984">
                <a:moveTo>
                  <a:pt x="0" y="0"/>
                </a:moveTo>
                <a:lnTo>
                  <a:pt x="0" y="6860985"/>
                </a:lnTo>
              </a:path>
            </a:pathLst>
          </a:custGeom>
          <a:ln w="12693" cap="flat">
            <a:solidFill>
              <a:schemeClr val="accent3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cs typeface="微软雅黑" panose="020b0503020204020204" pitchFamily="34" charset="-122"/>
            </a:endParaRPr>
          </a:p>
        </p:txBody>
      </p:sp>
      <p:sp>
        <p:nvSpPr>
          <p:cNvPr id="1049222" name="任意多边形: 形状 17"/>
          <p:cNvSpPr/>
          <p:nvPr>
            <p:custDataLst>
              <p:tags r:id="rId17"/>
            </p:custDataLst>
          </p:nvPr>
        </p:nvSpPr>
        <p:spPr>
          <a:xfrm>
            <a:off x="4726940" y="0"/>
            <a:ext cx="6350" cy="6861175"/>
          </a:xfrm>
          <a:custGeom>
            <a:gdLst>
              <a:gd name="connsiteX0" fmla="*/ 0 w 6350"/>
              <a:gd name="connsiteY0" fmla="*/ 0 h 6860984"/>
              <a:gd name="connsiteX1" fmla="*/ 0 w 6350"/>
              <a:gd name="connsiteY1" fmla="*/ 6860985 h 68609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0" h="6860984">
                <a:moveTo>
                  <a:pt x="0" y="0"/>
                </a:moveTo>
                <a:lnTo>
                  <a:pt x="0" y="6860985"/>
                </a:lnTo>
              </a:path>
            </a:pathLst>
          </a:custGeom>
          <a:ln w="12693" cap="flat">
            <a:solidFill>
              <a:schemeClr val="accent3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cs typeface="微软雅黑" panose="020b0503020204020204" pitchFamily="34" charset="-122"/>
            </a:endParaRPr>
          </a:p>
        </p:txBody>
      </p:sp>
      <p:sp>
        <p:nvSpPr>
          <p:cNvPr id="1049224" name="任意多边形: 形状 18"/>
          <p:cNvSpPr/>
          <p:nvPr>
            <p:custDataLst>
              <p:tags r:id="rId18"/>
            </p:custDataLst>
          </p:nvPr>
        </p:nvSpPr>
        <p:spPr>
          <a:xfrm>
            <a:off x="5029835" y="0"/>
            <a:ext cx="6350" cy="6861175"/>
          </a:xfrm>
          <a:custGeom>
            <a:gdLst>
              <a:gd name="connsiteX0" fmla="*/ 0 w 6350"/>
              <a:gd name="connsiteY0" fmla="*/ 0 h 6860984"/>
              <a:gd name="connsiteX1" fmla="*/ 0 w 6350"/>
              <a:gd name="connsiteY1" fmla="*/ 6860985 h 68609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0" h="6860984">
                <a:moveTo>
                  <a:pt x="0" y="0"/>
                </a:moveTo>
                <a:lnTo>
                  <a:pt x="0" y="6860985"/>
                </a:lnTo>
              </a:path>
            </a:pathLst>
          </a:custGeom>
          <a:ln w="12693" cap="flat">
            <a:solidFill>
              <a:schemeClr val="accent3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cs typeface="微软雅黑" panose="020b0503020204020204" pitchFamily="34" charset="-122"/>
            </a:endParaRPr>
          </a:p>
        </p:txBody>
      </p:sp>
      <p:sp>
        <p:nvSpPr>
          <p:cNvPr id="1049226" name="任意多边形: 形状 19"/>
          <p:cNvSpPr/>
          <p:nvPr>
            <p:custDataLst>
              <p:tags r:id="rId19"/>
            </p:custDataLst>
          </p:nvPr>
        </p:nvSpPr>
        <p:spPr>
          <a:xfrm>
            <a:off x="5332095" y="0"/>
            <a:ext cx="6350" cy="6861175"/>
          </a:xfrm>
          <a:custGeom>
            <a:gdLst>
              <a:gd name="connsiteX0" fmla="*/ 0 w 6350"/>
              <a:gd name="connsiteY0" fmla="*/ 0 h 6860984"/>
              <a:gd name="connsiteX1" fmla="*/ 0 w 6350"/>
              <a:gd name="connsiteY1" fmla="*/ 6860985 h 68609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0" h="6860984">
                <a:moveTo>
                  <a:pt x="0" y="0"/>
                </a:moveTo>
                <a:lnTo>
                  <a:pt x="0" y="6860985"/>
                </a:lnTo>
              </a:path>
            </a:pathLst>
          </a:custGeom>
          <a:ln w="12693" cap="flat">
            <a:solidFill>
              <a:schemeClr val="accent3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cs typeface="微软雅黑" panose="020b0503020204020204" pitchFamily="34" charset="-122"/>
            </a:endParaRPr>
          </a:p>
        </p:txBody>
      </p:sp>
      <p:sp>
        <p:nvSpPr>
          <p:cNvPr id="1049228" name="任意多边形: 形状 20"/>
          <p:cNvSpPr/>
          <p:nvPr>
            <p:custDataLst>
              <p:tags r:id="rId20"/>
            </p:custDataLst>
          </p:nvPr>
        </p:nvSpPr>
        <p:spPr>
          <a:xfrm>
            <a:off x="5634990" y="0"/>
            <a:ext cx="6350" cy="6861175"/>
          </a:xfrm>
          <a:custGeom>
            <a:gdLst>
              <a:gd name="connsiteX0" fmla="*/ 0 w 6350"/>
              <a:gd name="connsiteY0" fmla="*/ 0 h 6860984"/>
              <a:gd name="connsiteX1" fmla="*/ 0 w 6350"/>
              <a:gd name="connsiteY1" fmla="*/ 6860985 h 68609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0" h="6860984">
                <a:moveTo>
                  <a:pt x="0" y="0"/>
                </a:moveTo>
                <a:lnTo>
                  <a:pt x="0" y="6860985"/>
                </a:lnTo>
              </a:path>
            </a:pathLst>
          </a:custGeom>
          <a:ln w="12693" cap="flat">
            <a:solidFill>
              <a:schemeClr val="accent3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cs typeface="微软雅黑" panose="020b0503020204020204" pitchFamily="34" charset="-122"/>
            </a:endParaRPr>
          </a:p>
        </p:txBody>
      </p:sp>
      <p:sp>
        <p:nvSpPr>
          <p:cNvPr id="1049230" name="任意多边形: 形状 21"/>
          <p:cNvSpPr/>
          <p:nvPr>
            <p:custDataLst>
              <p:tags r:id="rId21"/>
            </p:custDataLst>
          </p:nvPr>
        </p:nvSpPr>
        <p:spPr>
          <a:xfrm>
            <a:off x="5937885" y="0"/>
            <a:ext cx="6350" cy="6861175"/>
          </a:xfrm>
          <a:custGeom>
            <a:gdLst>
              <a:gd name="connsiteX0" fmla="*/ 0 w 6350"/>
              <a:gd name="connsiteY0" fmla="*/ 0 h 6860984"/>
              <a:gd name="connsiteX1" fmla="*/ 0 w 6350"/>
              <a:gd name="connsiteY1" fmla="*/ 6860985 h 68609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0" h="6860984">
                <a:moveTo>
                  <a:pt x="0" y="0"/>
                </a:moveTo>
                <a:lnTo>
                  <a:pt x="0" y="6860985"/>
                </a:lnTo>
              </a:path>
            </a:pathLst>
          </a:custGeom>
          <a:ln w="12693" cap="flat">
            <a:solidFill>
              <a:schemeClr val="accent3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cs typeface="微软雅黑" panose="020b0503020204020204" pitchFamily="34" charset="-122"/>
            </a:endParaRPr>
          </a:p>
        </p:txBody>
      </p:sp>
      <p:sp>
        <p:nvSpPr>
          <p:cNvPr id="1049232" name="任意多边形: 形状 22"/>
          <p:cNvSpPr/>
          <p:nvPr>
            <p:custDataLst>
              <p:tags r:id="rId22"/>
            </p:custDataLst>
          </p:nvPr>
        </p:nvSpPr>
        <p:spPr>
          <a:xfrm>
            <a:off x="6240145" y="0"/>
            <a:ext cx="6350" cy="6861175"/>
          </a:xfrm>
          <a:custGeom>
            <a:gdLst>
              <a:gd name="connsiteX0" fmla="*/ 0 w 6350"/>
              <a:gd name="connsiteY0" fmla="*/ 0 h 6860984"/>
              <a:gd name="connsiteX1" fmla="*/ 0 w 6350"/>
              <a:gd name="connsiteY1" fmla="*/ 6860985 h 68609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0" h="6860984">
                <a:moveTo>
                  <a:pt x="0" y="0"/>
                </a:moveTo>
                <a:lnTo>
                  <a:pt x="0" y="6860985"/>
                </a:lnTo>
              </a:path>
            </a:pathLst>
          </a:custGeom>
          <a:ln w="12693" cap="flat">
            <a:solidFill>
              <a:schemeClr val="accent3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cs typeface="微软雅黑" panose="020b0503020204020204" pitchFamily="34" charset="-122"/>
            </a:endParaRPr>
          </a:p>
        </p:txBody>
      </p:sp>
      <p:sp>
        <p:nvSpPr>
          <p:cNvPr id="1049234" name="任意多边形: 形状 23"/>
          <p:cNvSpPr/>
          <p:nvPr>
            <p:custDataLst>
              <p:tags r:id="rId23"/>
            </p:custDataLst>
          </p:nvPr>
        </p:nvSpPr>
        <p:spPr>
          <a:xfrm>
            <a:off x="6543040" y="0"/>
            <a:ext cx="6350" cy="6861175"/>
          </a:xfrm>
          <a:custGeom>
            <a:gdLst>
              <a:gd name="connsiteX0" fmla="*/ 0 w 6350"/>
              <a:gd name="connsiteY0" fmla="*/ 0 h 6860984"/>
              <a:gd name="connsiteX1" fmla="*/ 0 w 6350"/>
              <a:gd name="connsiteY1" fmla="*/ 6860985 h 68609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0" h="6860984">
                <a:moveTo>
                  <a:pt x="0" y="0"/>
                </a:moveTo>
                <a:lnTo>
                  <a:pt x="0" y="6860985"/>
                </a:lnTo>
              </a:path>
            </a:pathLst>
          </a:custGeom>
          <a:ln w="12693" cap="flat">
            <a:solidFill>
              <a:schemeClr val="accent3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cs typeface="微软雅黑" panose="020b0503020204020204" pitchFamily="34" charset="-122"/>
            </a:endParaRPr>
          </a:p>
        </p:txBody>
      </p:sp>
      <p:sp>
        <p:nvSpPr>
          <p:cNvPr id="1049236" name="任意多边形: 形状 24"/>
          <p:cNvSpPr/>
          <p:nvPr>
            <p:custDataLst>
              <p:tags r:id="rId24"/>
            </p:custDataLst>
          </p:nvPr>
        </p:nvSpPr>
        <p:spPr>
          <a:xfrm>
            <a:off x="6845300" y="0"/>
            <a:ext cx="6350" cy="6861175"/>
          </a:xfrm>
          <a:custGeom>
            <a:gdLst>
              <a:gd name="connsiteX0" fmla="*/ 0 w 6350"/>
              <a:gd name="connsiteY0" fmla="*/ 0 h 6860984"/>
              <a:gd name="connsiteX1" fmla="*/ 0 w 6350"/>
              <a:gd name="connsiteY1" fmla="*/ 6860985 h 68609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0" h="6860984">
                <a:moveTo>
                  <a:pt x="0" y="0"/>
                </a:moveTo>
                <a:lnTo>
                  <a:pt x="0" y="6860985"/>
                </a:lnTo>
              </a:path>
            </a:pathLst>
          </a:custGeom>
          <a:ln w="12693" cap="flat">
            <a:solidFill>
              <a:schemeClr val="accent3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cs typeface="微软雅黑" panose="020b0503020204020204" pitchFamily="34" charset="-122"/>
            </a:endParaRPr>
          </a:p>
        </p:txBody>
      </p:sp>
      <p:sp>
        <p:nvSpPr>
          <p:cNvPr id="1049238" name="任意多边形: 形状 25"/>
          <p:cNvSpPr/>
          <p:nvPr>
            <p:custDataLst>
              <p:tags r:id="rId25"/>
            </p:custDataLst>
          </p:nvPr>
        </p:nvSpPr>
        <p:spPr>
          <a:xfrm>
            <a:off x="7148195" y="0"/>
            <a:ext cx="6350" cy="6861175"/>
          </a:xfrm>
          <a:custGeom>
            <a:gdLst>
              <a:gd name="connsiteX0" fmla="*/ 0 w 6350"/>
              <a:gd name="connsiteY0" fmla="*/ 0 h 6860984"/>
              <a:gd name="connsiteX1" fmla="*/ 0 w 6350"/>
              <a:gd name="connsiteY1" fmla="*/ 6860985 h 68609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0" h="6860984">
                <a:moveTo>
                  <a:pt x="0" y="0"/>
                </a:moveTo>
                <a:lnTo>
                  <a:pt x="0" y="6860985"/>
                </a:lnTo>
              </a:path>
            </a:pathLst>
          </a:custGeom>
          <a:ln w="12693" cap="flat">
            <a:solidFill>
              <a:schemeClr val="accent3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cs typeface="微软雅黑" panose="020b0503020204020204" pitchFamily="34" charset="-122"/>
            </a:endParaRPr>
          </a:p>
        </p:txBody>
      </p:sp>
      <p:sp>
        <p:nvSpPr>
          <p:cNvPr id="1049240" name="任意多边形: 形状 26"/>
          <p:cNvSpPr/>
          <p:nvPr>
            <p:custDataLst>
              <p:tags r:id="rId26"/>
            </p:custDataLst>
          </p:nvPr>
        </p:nvSpPr>
        <p:spPr>
          <a:xfrm>
            <a:off x="7451090" y="0"/>
            <a:ext cx="6350" cy="6861175"/>
          </a:xfrm>
          <a:custGeom>
            <a:gdLst>
              <a:gd name="connsiteX0" fmla="*/ 0 w 6350"/>
              <a:gd name="connsiteY0" fmla="*/ 0 h 6860984"/>
              <a:gd name="connsiteX1" fmla="*/ 0 w 6350"/>
              <a:gd name="connsiteY1" fmla="*/ 6860985 h 68609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0" h="6860984">
                <a:moveTo>
                  <a:pt x="0" y="0"/>
                </a:moveTo>
                <a:lnTo>
                  <a:pt x="0" y="6860985"/>
                </a:lnTo>
              </a:path>
            </a:pathLst>
          </a:custGeom>
          <a:ln w="12693" cap="flat">
            <a:solidFill>
              <a:schemeClr val="accent3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cs typeface="微软雅黑" panose="020b0503020204020204" pitchFamily="34" charset="-122"/>
            </a:endParaRPr>
          </a:p>
        </p:txBody>
      </p:sp>
      <p:sp>
        <p:nvSpPr>
          <p:cNvPr id="1049242" name="任意多边形: 形状 27"/>
          <p:cNvSpPr/>
          <p:nvPr>
            <p:custDataLst>
              <p:tags r:id="rId27"/>
            </p:custDataLst>
          </p:nvPr>
        </p:nvSpPr>
        <p:spPr>
          <a:xfrm>
            <a:off x="7753350" y="0"/>
            <a:ext cx="6350" cy="6861175"/>
          </a:xfrm>
          <a:custGeom>
            <a:gdLst>
              <a:gd name="connsiteX0" fmla="*/ 0 w 6350"/>
              <a:gd name="connsiteY0" fmla="*/ 0 h 6860984"/>
              <a:gd name="connsiteX1" fmla="*/ 0 w 6350"/>
              <a:gd name="connsiteY1" fmla="*/ 6860985 h 68609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0" h="6860984">
                <a:moveTo>
                  <a:pt x="0" y="0"/>
                </a:moveTo>
                <a:lnTo>
                  <a:pt x="0" y="6860985"/>
                </a:lnTo>
              </a:path>
            </a:pathLst>
          </a:custGeom>
          <a:ln w="12693" cap="flat">
            <a:solidFill>
              <a:schemeClr val="accent3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cs typeface="微软雅黑" panose="020b0503020204020204" pitchFamily="34" charset="-122"/>
            </a:endParaRPr>
          </a:p>
        </p:txBody>
      </p:sp>
      <p:sp>
        <p:nvSpPr>
          <p:cNvPr id="1049244" name="任意多边形: 形状 28"/>
          <p:cNvSpPr/>
          <p:nvPr>
            <p:custDataLst>
              <p:tags r:id="rId28"/>
            </p:custDataLst>
          </p:nvPr>
        </p:nvSpPr>
        <p:spPr>
          <a:xfrm>
            <a:off x="8058785" y="0"/>
            <a:ext cx="6350" cy="6861175"/>
          </a:xfrm>
          <a:custGeom>
            <a:gdLst>
              <a:gd name="connsiteX0" fmla="*/ 0 w 6350"/>
              <a:gd name="connsiteY0" fmla="*/ 0 h 6860984"/>
              <a:gd name="connsiteX1" fmla="*/ 0 w 6350"/>
              <a:gd name="connsiteY1" fmla="*/ 6860985 h 68609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0" h="6860984">
                <a:moveTo>
                  <a:pt x="0" y="0"/>
                </a:moveTo>
                <a:lnTo>
                  <a:pt x="0" y="6860985"/>
                </a:lnTo>
              </a:path>
            </a:pathLst>
          </a:custGeom>
          <a:ln w="12693" cap="flat">
            <a:solidFill>
              <a:schemeClr val="accent3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cs typeface="微软雅黑" panose="020b0503020204020204" pitchFamily="34" charset="-122"/>
            </a:endParaRPr>
          </a:p>
        </p:txBody>
      </p:sp>
      <p:sp>
        <p:nvSpPr>
          <p:cNvPr id="1049246" name="任意多边形: 形状 29"/>
          <p:cNvSpPr/>
          <p:nvPr>
            <p:custDataLst>
              <p:tags r:id="rId29"/>
            </p:custDataLst>
          </p:nvPr>
        </p:nvSpPr>
        <p:spPr>
          <a:xfrm>
            <a:off x="8361045" y="0"/>
            <a:ext cx="6350" cy="6861175"/>
          </a:xfrm>
          <a:custGeom>
            <a:gdLst>
              <a:gd name="connsiteX0" fmla="*/ 0 w 6350"/>
              <a:gd name="connsiteY0" fmla="*/ 0 h 6860984"/>
              <a:gd name="connsiteX1" fmla="*/ 0 w 6350"/>
              <a:gd name="connsiteY1" fmla="*/ 6860985 h 68609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0" h="6860984">
                <a:moveTo>
                  <a:pt x="0" y="0"/>
                </a:moveTo>
                <a:lnTo>
                  <a:pt x="0" y="6860985"/>
                </a:lnTo>
              </a:path>
            </a:pathLst>
          </a:custGeom>
          <a:ln w="12693" cap="flat">
            <a:solidFill>
              <a:schemeClr val="accent3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cs typeface="微软雅黑" panose="020b0503020204020204" pitchFamily="34" charset="-122"/>
            </a:endParaRPr>
          </a:p>
        </p:txBody>
      </p:sp>
      <p:sp>
        <p:nvSpPr>
          <p:cNvPr id="1049248" name="任意多边形: 形状 30"/>
          <p:cNvSpPr/>
          <p:nvPr>
            <p:custDataLst>
              <p:tags r:id="rId30"/>
            </p:custDataLst>
          </p:nvPr>
        </p:nvSpPr>
        <p:spPr>
          <a:xfrm>
            <a:off x="8663940" y="0"/>
            <a:ext cx="6350" cy="6861175"/>
          </a:xfrm>
          <a:custGeom>
            <a:gdLst>
              <a:gd name="connsiteX0" fmla="*/ 0 w 6350"/>
              <a:gd name="connsiteY0" fmla="*/ 0 h 6860984"/>
              <a:gd name="connsiteX1" fmla="*/ 0 w 6350"/>
              <a:gd name="connsiteY1" fmla="*/ 6860985 h 68609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0" h="6860984">
                <a:moveTo>
                  <a:pt x="0" y="0"/>
                </a:moveTo>
                <a:lnTo>
                  <a:pt x="0" y="6860985"/>
                </a:lnTo>
              </a:path>
            </a:pathLst>
          </a:custGeom>
          <a:ln w="12693" cap="flat">
            <a:solidFill>
              <a:schemeClr val="accent3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cs typeface="微软雅黑" panose="020b0503020204020204" pitchFamily="34" charset="-122"/>
            </a:endParaRPr>
          </a:p>
        </p:txBody>
      </p:sp>
      <p:sp>
        <p:nvSpPr>
          <p:cNvPr id="1049250" name="任意多边形: 形状 31"/>
          <p:cNvSpPr/>
          <p:nvPr>
            <p:custDataLst>
              <p:tags r:id="rId31"/>
            </p:custDataLst>
          </p:nvPr>
        </p:nvSpPr>
        <p:spPr>
          <a:xfrm>
            <a:off x="8966835" y="0"/>
            <a:ext cx="6350" cy="6861175"/>
          </a:xfrm>
          <a:custGeom>
            <a:gdLst>
              <a:gd name="connsiteX0" fmla="*/ 0 w 6350"/>
              <a:gd name="connsiteY0" fmla="*/ 0 h 6860984"/>
              <a:gd name="connsiteX1" fmla="*/ 0 w 6350"/>
              <a:gd name="connsiteY1" fmla="*/ 6860985 h 68609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0" h="6860984">
                <a:moveTo>
                  <a:pt x="0" y="0"/>
                </a:moveTo>
                <a:lnTo>
                  <a:pt x="0" y="6860985"/>
                </a:lnTo>
              </a:path>
            </a:pathLst>
          </a:custGeom>
          <a:ln w="12693" cap="flat">
            <a:solidFill>
              <a:schemeClr val="accent3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cs typeface="微软雅黑" panose="020b0503020204020204" pitchFamily="34" charset="-122"/>
            </a:endParaRPr>
          </a:p>
        </p:txBody>
      </p:sp>
      <p:sp>
        <p:nvSpPr>
          <p:cNvPr id="1049252" name="任意多边形: 形状 32"/>
          <p:cNvSpPr/>
          <p:nvPr>
            <p:custDataLst>
              <p:tags r:id="rId32"/>
            </p:custDataLst>
          </p:nvPr>
        </p:nvSpPr>
        <p:spPr>
          <a:xfrm>
            <a:off x="9269095" y="0"/>
            <a:ext cx="6350" cy="6861175"/>
          </a:xfrm>
          <a:custGeom>
            <a:gdLst>
              <a:gd name="connsiteX0" fmla="*/ 0 w 6350"/>
              <a:gd name="connsiteY0" fmla="*/ 0 h 6860984"/>
              <a:gd name="connsiteX1" fmla="*/ 0 w 6350"/>
              <a:gd name="connsiteY1" fmla="*/ 6860985 h 68609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0" h="6860984">
                <a:moveTo>
                  <a:pt x="0" y="0"/>
                </a:moveTo>
                <a:lnTo>
                  <a:pt x="0" y="6860985"/>
                </a:lnTo>
              </a:path>
            </a:pathLst>
          </a:custGeom>
          <a:ln w="12693" cap="flat">
            <a:solidFill>
              <a:schemeClr val="accent3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cs typeface="微软雅黑" panose="020b0503020204020204" pitchFamily="34" charset="-122"/>
            </a:endParaRPr>
          </a:p>
        </p:txBody>
      </p:sp>
      <p:sp>
        <p:nvSpPr>
          <p:cNvPr id="1049254" name="任意多边形: 形状 33"/>
          <p:cNvSpPr/>
          <p:nvPr>
            <p:custDataLst>
              <p:tags r:id="rId33"/>
            </p:custDataLst>
          </p:nvPr>
        </p:nvSpPr>
        <p:spPr>
          <a:xfrm>
            <a:off x="9571990" y="0"/>
            <a:ext cx="6350" cy="6861175"/>
          </a:xfrm>
          <a:custGeom>
            <a:gdLst>
              <a:gd name="connsiteX0" fmla="*/ 0 w 6350"/>
              <a:gd name="connsiteY0" fmla="*/ 0 h 6860984"/>
              <a:gd name="connsiteX1" fmla="*/ 0 w 6350"/>
              <a:gd name="connsiteY1" fmla="*/ 6860985 h 68609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0" h="6860984">
                <a:moveTo>
                  <a:pt x="0" y="0"/>
                </a:moveTo>
                <a:lnTo>
                  <a:pt x="0" y="6860985"/>
                </a:lnTo>
              </a:path>
            </a:pathLst>
          </a:custGeom>
          <a:ln w="12693" cap="flat">
            <a:solidFill>
              <a:schemeClr val="accent3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cs typeface="微软雅黑" panose="020b0503020204020204" pitchFamily="34" charset="-122"/>
            </a:endParaRPr>
          </a:p>
        </p:txBody>
      </p:sp>
      <p:sp>
        <p:nvSpPr>
          <p:cNvPr id="1049256" name="任意多边形: 形状 34"/>
          <p:cNvSpPr/>
          <p:nvPr>
            <p:custDataLst>
              <p:tags r:id="rId34"/>
            </p:custDataLst>
          </p:nvPr>
        </p:nvSpPr>
        <p:spPr>
          <a:xfrm>
            <a:off x="9874250" y="0"/>
            <a:ext cx="6350" cy="6861175"/>
          </a:xfrm>
          <a:custGeom>
            <a:gdLst>
              <a:gd name="connsiteX0" fmla="*/ 0 w 6350"/>
              <a:gd name="connsiteY0" fmla="*/ 0 h 6860984"/>
              <a:gd name="connsiteX1" fmla="*/ 0 w 6350"/>
              <a:gd name="connsiteY1" fmla="*/ 6860985 h 68609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0" h="6860984">
                <a:moveTo>
                  <a:pt x="0" y="0"/>
                </a:moveTo>
                <a:lnTo>
                  <a:pt x="0" y="6860985"/>
                </a:lnTo>
              </a:path>
            </a:pathLst>
          </a:custGeom>
          <a:ln w="12693" cap="flat">
            <a:solidFill>
              <a:schemeClr val="accent3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cs typeface="微软雅黑" panose="020b0503020204020204" pitchFamily="34" charset="-122"/>
            </a:endParaRPr>
          </a:p>
        </p:txBody>
      </p:sp>
      <p:sp>
        <p:nvSpPr>
          <p:cNvPr id="1049258" name="任意多边形: 形状 35"/>
          <p:cNvSpPr/>
          <p:nvPr>
            <p:custDataLst>
              <p:tags r:id="rId35"/>
            </p:custDataLst>
          </p:nvPr>
        </p:nvSpPr>
        <p:spPr>
          <a:xfrm>
            <a:off x="10177145" y="0"/>
            <a:ext cx="6350" cy="6861175"/>
          </a:xfrm>
          <a:custGeom>
            <a:gdLst>
              <a:gd name="connsiteX0" fmla="*/ 0 w 6350"/>
              <a:gd name="connsiteY0" fmla="*/ 0 h 6860984"/>
              <a:gd name="connsiteX1" fmla="*/ 0 w 6350"/>
              <a:gd name="connsiteY1" fmla="*/ 6860985 h 68609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0" h="6860984">
                <a:moveTo>
                  <a:pt x="0" y="0"/>
                </a:moveTo>
                <a:lnTo>
                  <a:pt x="0" y="6860985"/>
                </a:lnTo>
              </a:path>
            </a:pathLst>
          </a:custGeom>
          <a:ln w="12693" cap="flat">
            <a:solidFill>
              <a:schemeClr val="accent3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cs typeface="微软雅黑" panose="020b0503020204020204" pitchFamily="34" charset="-122"/>
            </a:endParaRPr>
          </a:p>
        </p:txBody>
      </p:sp>
      <p:sp>
        <p:nvSpPr>
          <p:cNvPr id="1049260" name="任意多边形: 形状 36"/>
          <p:cNvSpPr/>
          <p:nvPr>
            <p:custDataLst>
              <p:tags r:id="rId36"/>
            </p:custDataLst>
          </p:nvPr>
        </p:nvSpPr>
        <p:spPr>
          <a:xfrm>
            <a:off x="10480040" y="0"/>
            <a:ext cx="6350" cy="6861175"/>
          </a:xfrm>
          <a:custGeom>
            <a:gdLst>
              <a:gd name="connsiteX0" fmla="*/ 0 w 6350"/>
              <a:gd name="connsiteY0" fmla="*/ 0 h 6860984"/>
              <a:gd name="connsiteX1" fmla="*/ 0 w 6350"/>
              <a:gd name="connsiteY1" fmla="*/ 6860985 h 68609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0" h="6860984">
                <a:moveTo>
                  <a:pt x="0" y="0"/>
                </a:moveTo>
                <a:lnTo>
                  <a:pt x="0" y="6860985"/>
                </a:lnTo>
              </a:path>
            </a:pathLst>
          </a:custGeom>
          <a:ln w="12693" cap="flat">
            <a:solidFill>
              <a:schemeClr val="accent3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cs typeface="微软雅黑" panose="020b0503020204020204" pitchFamily="34" charset="-122"/>
            </a:endParaRPr>
          </a:p>
        </p:txBody>
      </p:sp>
      <p:sp>
        <p:nvSpPr>
          <p:cNvPr id="1049262" name="任意多边形: 形状 37"/>
          <p:cNvSpPr/>
          <p:nvPr>
            <p:custDataLst>
              <p:tags r:id="rId37"/>
            </p:custDataLst>
          </p:nvPr>
        </p:nvSpPr>
        <p:spPr>
          <a:xfrm>
            <a:off x="10782300" y="0"/>
            <a:ext cx="6350" cy="6861175"/>
          </a:xfrm>
          <a:custGeom>
            <a:gdLst>
              <a:gd name="connsiteX0" fmla="*/ 0 w 6350"/>
              <a:gd name="connsiteY0" fmla="*/ 0 h 6860984"/>
              <a:gd name="connsiteX1" fmla="*/ 0 w 6350"/>
              <a:gd name="connsiteY1" fmla="*/ 6860985 h 68609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0" h="6860984">
                <a:moveTo>
                  <a:pt x="0" y="0"/>
                </a:moveTo>
                <a:lnTo>
                  <a:pt x="0" y="6860985"/>
                </a:lnTo>
              </a:path>
            </a:pathLst>
          </a:custGeom>
          <a:ln w="12693" cap="flat">
            <a:solidFill>
              <a:schemeClr val="accent3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cs typeface="微软雅黑" panose="020b0503020204020204" pitchFamily="34" charset="-122"/>
            </a:endParaRPr>
          </a:p>
        </p:txBody>
      </p:sp>
      <p:sp>
        <p:nvSpPr>
          <p:cNvPr id="1049264" name="任意多边形: 形状 38"/>
          <p:cNvSpPr/>
          <p:nvPr>
            <p:custDataLst>
              <p:tags r:id="rId38"/>
            </p:custDataLst>
          </p:nvPr>
        </p:nvSpPr>
        <p:spPr>
          <a:xfrm>
            <a:off x="11085195" y="0"/>
            <a:ext cx="6350" cy="6861175"/>
          </a:xfrm>
          <a:custGeom>
            <a:gdLst>
              <a:gd name="connsiteX0" fmla="*/ 0 w 6350"/>
              <a:gd name="connsiteY0" fmla="*/ 0 h 6860984"/>
              <a:gd name="connsiteX1" fmla="*/ 0 w 6350"/>
              <a:gd name="connsiteY1" fmla="*/ 6860985 h 68609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0" h="6860984">
                <a:moveTo>
                  <a:pt x="0" y="0"/>
                </a:moveTo>
                <a:lnTo>
                  <a:pt x="0" y="6860985"/>
                </a:lnTo>
              </a:path>
            </a:pathLst>
          </a:custGeom>
          <a:ln w="12693" cap="flat">
            <a:solidFill>
              <a:schemeClr val="accent3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cs typeface="微软雅黑" panose="020b0503020204020204" pitchFamily="34" charset="-122"/>
            </a:endParaRPr>
          </a:p>
        </p:txBody>
      </p:sp>
      <p:sp>
        <p:nvSpPr>
          <p:cNvPr id="1049266" name="任意多边形: 形状 39"/>
          <p:cNvSpPr/>
          <p:nvPr>
            <p:custDataLst>
              <p:tags r:id="rId39"/>
            </p:custDataLst>
          </p:nvPr>
        </p:nvSpPr>
        <p:spPr>
          <a:xfrm>
            <a:off x="11388090" y="0"/>
            <a:ext cx="6350" cy="6861175"/>
          </a:xfrm>
          <a:custGeom>
            <a:gdLst>
              <a:gd name="connsiteX0" fmla="*/ 0 w 6350"/>
              <a:gd name="connsiteY0" fmla="*/ 0 h 6860984"/>
              <a:gd name="connsiteX1" fmla="*/ 0 w 6350"/>
              <a:gd name="connsiteY1" fmla="*/ 6860985 h 68609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0" h="6860984">
                <a:moveTo>
                  <a:pt x="0" y="0"/>
                </a:moveTo>
                <a:lnTo>
                  <a:pt x="0" y="6860985"/>
                </a:lnTo>
              </a:path>
            </a:pathLst>
          </a:custGeom>
          <a:ln w="12693" cap="flat">
            <a:solidFill>
              <a:schemeClr val="accent3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cs typeface="微软雅黑" panose="020b0503020204020204" pitchFamily="34" charset="-122"/>
            </a:endParaRPr>
          </a:p>
        </p:txBody>
      </p:sp>
      <p:sp>
        <p:nvSpPr>
          <p:cNvPr id="1049268" name="任意多边形: 形状 40"/>
          <p:cNvSpPr/>
          <p:nvPr>
            <p:custDataLst>
              <p:tags r:id="rId40"/>
            </p:custDataLst>
          </p:nvPr>
        </p:nvSpPr>
        <p:spPr>
          <a:xfrm>
            <a:off x="11687810" y="0"/>
            <a:ext cx="6350" cy="6861175"/>
          </a:xfrm>
          <a:custGeom>
            <a:gdLst>
              <a:gd name="connsiteX0" fmla="*/ 0 w 6350"/>
              <a:gd name="connsiteY0" fmla="*/ 0 h 6860984"/>
              <a:gd name="connsiteX1" fmla="*/ 0 w 6350"/>
              <a:gd name="connsiteY1" fmla="*/ 6860985 h 68609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0" h="6860984">
                <a:moveTo>
                  <a:pt x="0" y="0"/>
                </a:moveTo>
                <a:lnTo>
                  <a:pt x="0" y="6860985"/>
                </a:lnTo>
              </a:path>
            </a:pathLst>
          </a:custGeom>
          <a:ln w="12693" cap="flat">
            <a:solidFill>
              <a:schemeClr val="accent3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cs typeface="微软雅黑" panose="020b0503020204020204" pitchFamily="34" charset="-122"/>
            </a:endParaRPr>
          </a:p>
        </p:txBody>
      </p:sp>
      <p:sp>
        <p:nvSpPr>
          <p:cNvPr id="1049270" name="任意多边形: 形状 41"/>
          <p:cNvSpPr/>
          <p:nvPr>
            <p:custDataLst>
              <p:tags r:id="rId41"/>
            </p:custDataLst>
          </p:nvPr>
        </p:nvSpPr>
        <p:spPr>
          <a:xfrm>
            <a:off x="11990705" y="0"/>
            <a:ext cx="6350" cy="6861175"/>
          </a:xfrm>
          <a:custGeom>
            <a:gdLst>
              <a:gd name="connsiteX0" fmla="*/ 0 w 6350"/>
              <a:gd name="connsiteY0" fmla="*/ 0 h 6860984"/>
              <a:gd name="connsiteX1" fmla="*/ 0 w 6350"/>
              <a:gd name="connsiteY1" fmla="*/ 6860985 h 68609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0" h="6860984">
                <a:moveTo>
                  <a:pt x="0" y="0"/>
                </a:moveTo>
                <a:lnTo>
                  <a:pt x="0" y="6860985"/>
                </a:lnTo>
              </a:path>
            </a:pathLst>
          </a:custGeom>
          <a:ln w="12693" cap="flat">
            <a:solidFill>
              <a:schemeClr val="accent3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cs typeface="微软雅黑" panose="020b0503020204020204" pitchFamily="34" charset="-122"/>
            </a:endParaRPr>
          </a:p>
        </p:txBody>
      </p:sp>
      <p:pic>
        <p:nvPicPr>
          <p:cNvPr id="2097201" name="图片 80" descr="资源 2@4x-8"/>
          <p:cNvPicPr>
            <a:picLocks noChangeAspect="1"/>
          </p:cNvPicPr>
          <p:nvPr>
            <p:custDataLst>
              <p:tags r:id="rId43"/>
            </p:custDataLst>
          </p:nvPr>
        </p:nvPicPr>
        <p:blipFill>
          <a:blip r:embed="rId42"/>
          <a:stretch>
            <a:fillRect/>
          </a:stretch>
        </p:blipFill>
        <p:spPr>
          <a:xfrm>
            <a:off x="4080510" y="0"/>
            <a:ext cx="1064260" cy="1348105"/>
          </a:xfrm>
          <a:prstGeom prst="rect">
            <a:avLst/>
          </a:prstGeom>
        </p:spPr>
      </p:pic>
      <p:pic>
        <p:nvPicPr>
          <p:cNvPr id="2097203" name="图片 81" descr="资源 3@4x-8"/>
          <p:cNvPicPr>
            <a:picLocks noChangeAspect="1"/>
          </p:cNvPicPr>
          <p:nvPr>
            <p:custDataLst>
              <p:tags r:id="rId45"/>
            </p:custDataLst>
          </p:nvPr>
        </p:nvPicPr>
        <p:blipFill>
          <a:blip r:embed="rId44"/>
          <a:stretch>
            <a:fillRect/>
          </a:stretch>
        </p:blipFill>
        <p:spPr>
          <a:xfrm>
            <a:off x="7215505" y="0"/>
            <a:ext cx="4989830" cy="2374900"/>
          </a:xfrm>
          <a:prstGeom prst="rect">
            <a:avLst/>
          </a:prstGeom>
        </p:spPr>
      </p:pic>
      <p:pic>
        <p:nvPicPr>
          <p:cNvPr id="2097205" name="图片 82" descr="资源 4@4x-8"/>
          <p:cNvPicPr>
            <a:picLocks noChangeAspect="1"/>
          </p:cNvPicPr>
          <p:nvPr>
            <p:custDataLst>
              <p:tags r:id="rId47"/>
            </p:custDataLst>
          </p:nvPr>
        </p:nvPicPr>
        <p:blipFill>
          <a:blip r:embed="rId46"/>
          <a:stretch>
            <a:fillRect/>
          </a:stretch>
        </p:blipFill>
        <p:spPr>
          <a:xfrm>
            <a:off x="1905" y="-9525"/>
            <a:ext cx="3096260" cy="2460625"/>
          </a:xfrm>
          <a:prstGeom prst="rect">
            <a:avLst/>
          </a:prstGeom>
        </p:spPr>
      </p:pic>
      <p:pic>
        <p:nvPicPr>
          <p:cNvPr id="2097207" name="图片 83" descr="资源 5@4x-8"/>
          <p:cNvPicPr>
            <a:picLocks noChangeAspect="1"/>
          </p:cNvPicPr>
          <p:nvPr>
            <p:custDataLst>
              <p:tags r:id="rId49"/>
            </p:custDataLst>
          </p:nvPr>
        </p:nvPicPr>
        <p:blipFill>
          <a:blip r:embed="rId48"/>
          <a:stretch>
            <a:fillRect/>
          </a:stretch>
        </p:blipFill>
        <p:spPr>
          <a:xfrm>
            <a:off x="5688965" y="142240"/>
            <a:ext cx="1162685" cy="2600960"/>
          </a:xfrm>
          <a:prstGeom prst="rect">
            <a:avLst/>
          </a:prstGeom>
        </p:spPr>
      </p:pic>
      <p:pic>
        <p:nvPicPr>
          <p:cNvPr id="2097209" name="图片 84" descr="资源 6@4x-8"/>
          <p:cNvPicPr>
            <a:picLocks noChangeAspect="1"/>
          </p:cNvPicPr>
          <p:nvPr>
            <p:custDataLst>
              <p:tags r:id="rId51"/>
            </p:custDataLst>
          </p:nvPr>
        </p:nvPicPr>
        <p:blipFill>
          <a:blip r:embed="rId50"/>
          <a:stretch>
            <a:fillRect/>
          </a:stretch>
        </p:blipFill>
        <p:spPr>
          <a:xfrm>
            <a:off x="7169150" y="55880"/>
            <a:ext cx="1387475" cy="2757170"/>
          </a:xfrm>
          <a:prstGeom prst="rect">
            <a:avLst/>
          </a:prstGeom>
        </p:spPr>
      </p:pic>
      <p:pic>
        <p:nvPicPr>
          <p:cNvPr id="2097211" name="图片 85" descr="资源 7@4x-8"/>
          <p:cNvPicPr>
            <a:picLocks noChangeAspect="1"/>
          </p:cNvPicPr>
          <p:nvPr>
            <p:custDataLst>
              <p:tags r:id="rId53"/>
            </p:custDataLst>
          </p:nvPr>
        </p:nvPicPr>
        <p:blipFill>
          <a:blip r:embed="rId52"/>
          <a:srcRect l="48995" b="-6400"/>
          <a:stretch>
            <a:fillRect/>
          </a:stretch>
        </p:blipFill>
        <p:spPr>
          <a:xfrm>
            <a:off x="-5715" y="2753360"/>
            <a:ext cx="886460" cy="675640"/>
          </a:xfrm>
          <a:prstGeom prst="rect">
            <a:avLst/>
          </a:prstGeom>
        </p:spPr>
      </p:pic>
      <p:sp>
        <p:nvSpPr>
          <p:cNvPr id="1049272" name="圆角矩形 129"/>
          <p:cNvSpPr/>
          <p:nvPr>
            <p:custDataLst>
              <p:tags r:id="rId54"/>
            </p:custDataLst>
          </p:nvPr>
        </p:nvSpPr>
        <p:spPr>
          <a:xfrm>
            <a:off x="1286510" y="683895"/>
            <a:ext cx="9855200" cy="5456555"/>
          </a:xfrm>
          <a:prstGeom prst="roundRect">
            <a:avLst>
              <a:gd name="adj" fmla="val 5462"/>
            </a:avLst>
          </a:prstGeom>
          <a:solidFill>
            <a:schemeClr val="bg1"/>
          </a:solidFill>
          <a:ln>
            <a:noFill/>
          </a:ln>
          <a:effectLst>
            <a:outerShdw blurRad="254000" algn="ctr" rotWithShape="0">
              <a:schemeClr val="accent2">
                <a:lumMod val="75000"/>
                <a:alpha val="10000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pic>
        <p:nvPicPr>
          <p:cNvPr id="2097213" name="图片 86" descr="资源 8@4x-8"/>
          <p:cNvPicPr>
            <a:picLocks noChangeAspect="1"/>
          </p:cNvPicPr>
          <p:nvPr>
            <p:custDataLst>
              <p:tags r:id="rId56"/>
            </p:custDataLst>
          </p:nvPr>
        </p:nvPicPr>
        <p:blipFill>
          <a:blip r:embed="rId55"/>
          <a:stretch>
            <a:fillRect/>
          </a:stretch>
        </p:blipFill>
        <p:spPr>
          <a:xfrm>
            <a:off x="7521575" y="3815080"/>
            <a:ext cx="4138930" cy="2839720"/>
          </a:xfrm>
          <a:prstGeom prst="rect">
            <a:avLst/>
          </a:prstGeom>
        </p:spPr>
      </p:pic>
      <p:sp>
        <p:nvSpPr>
          <p:cNvPr id="1049274" name="任意多边形: 形状 2"/>
          <p:cNvSpPr/>
          <p:nvPr>
            <p:custDataLst>
              <p:tags r:id="rId57"/>
            </p:custDataLst>
          </p:nvPr>
        </p:nvSpPr>
        <p:spPr>
          <a:xfrm>
            <a:off x="1170305" y="3911600"/>
            <a:ext cx="297180" cy="1772285"/>
          </a:xfrm>
          <a:custGeom>
            <a:gdLst>
              <a:gd name="connsiteX0" fmla="*/ 262384 w 297351"/>
              <a:gd name="connsiteY0" fmla="*/ 1764995 h 1772035"/>
              <a:gd name="connsiteX1" fmla="*/ 189689 w 297351"/>
              <a:gd name="connsiteY1" fmla="*/ 1771339 h 1772035"/>
              <a:gd name="connsiteX2" fmla="*/ 148140 w 297351"/>
              <a:gd name="connsiteY2" fmla="*/ 1736259 h 1772035"/>
              <a:gd name="connsiteX3" fmla="*/ 148 w 297351"/>
              <a:gd name="connsiteY3" fmla="*/ 47839 h 1772035"/>
              <a:gd name="connsiteX4" fmla="*/ 34973 w 297351"/>
              <a:gd name="connsiteY4" fmla="*/ 5909 h 1772035"/>
              <a:gd name="connsiteX5" fmla="*/ 107669 w 297351"/>
              <a:gd name="connsiteY5" fmla="*/ -434 h 1772035"/>
              <a:gd name="connsiteX6" fmla="*/ 149218 w 297351"/>
              <a:gd name="connsiteY6" fmla="*/ 34708 h 1772035"/>
              <a:gd name="connsiteX7" fmla="*/ 297209 w 297351"/>
              <a:gd name="connsiteY7" fmla="*/ 1723192 h 1772035"/>
              <a:gd name="connsiteX8" fmla="*/ 262384 w 297351"/>
              <a:gd name="connsiteY8" fmla="*/ 1764995 h 177203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7351" h="1772034">
                <a:moveTo>
                  <a:pt x="262384" y="1764995"/>
                </a:moveTo>
                <a:lnTo>
                  <a:pt x="189689" y="1771339"/>
                </a:lnTo>
                <a:cubicBezTo>
                  <a:pt x="168540" y="1773095"/>
                  <a:pt x="149954" y="1757402"/>
                  <a:pt x="148140" y="1736259"/>
                </a:cubicBezTo>
                <a:lnTo>
                  <a:pt x="148" y="47839"/>
                </a:lnTo>
                <a:cubicBezTo>
                  <a:pt x="-1691" y="26683"/>
                  <a:pt x="13837" y="7983"/>
                  <a:pt x="34973" y="5909"/>
                </a:cubicBezTo>
                <a:lnTo>
                  <a:pt x="107669" y="-434"/>
                </a:lnTo>
                <a:cubicBezTo>
                  <a:pt x="128830" y="-2153"/>
                  <a:pt x="147404" y="13553"/>
                  <a:pt x="149218" y="34708"/>
                </a:cubicBezTo>
                <a:lnTo>
                  <a:pt x="297209" y="1723192"/>
                </a:lnTo>
                <a:cubicBezTo>
                  <a:pt x="299011" y="1744316"/>
                  <a:pt x="283482" y="1762952"/>
                  <a:pt x="262384" y="1764995"/>
                </a:cubicBezTo>
                <a:close/>
              </a:path>
            </a:pathLst>
          </a:custGeom>
          <a:solidFill>
            <a:schemeClr val="accent2">
              <a:lumMod val="50000"/>
            </a:schemeClr>
          </a:solidFill>
          <a:ln w="6343" cap="flat">
            <a:noFill/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76" name="任意多边形: 形状 3"/>
          <p:cNvSpPr/>
          <p:nvPr>
            <p:custDataLst>
              <p:tags r:id="rId58"/>
            </p:custDataLst>
          </p:nvPr>
        </p:nvSpPr>
        <p:spPr>
          <a:xfrm>
            <a:off x="1137920" y="3677285"/>
            <a:ext cx="215900" cy="560070"/>
          </a:xfrm>
          <a:custGeom>
            <a:gdLst>
              <a:gd name="connsiteX0" fmla="*/ 171892 w 215798"/>
              <a:gd name="connsiteY0" fmla="*/ 550010 h 560112"/>
              <a:gd name="connsiteX1" fmla="*/ 91839 w 215798"/>
              <a:gd name="connsiteY1" fmla="*/ 557115 h 560112"/>
              <a:gd name="connsiteX2" fmla="*/ 45088 w 215798"/>
              <a:gd name="connsiteY2" fmla="*/ 543603 h 560112"/>
              <a:gd name="connsiteX3" fmla="*/ 113 w 215798"/>
              <a:gd name="connsiteY3" fmla="*/ 30423 h 560112"/>
              <a:gd name="connsiteX4" fmla="*/ 43756 w 215798"/>
              <a:gd name="connsiteY4" fmla="*/ 8792 h 560112"/>
              <a:gd name="connsiteX5" fmla="*/ 123873 w 215798"/>
              <a:gd name="connsiteY5" fmla="*/ 1687 h 560112"/>
              <a:gd name="connsiteX6" fmla="*/ 170624 w 215798"/>
              <a:gd name="connsiteY6" fmla="*/ 15199 h 560112"/>
              <a:gd name="connsiteX7" fmla="*/ 215598 w 215798"/>
              <a:gd name="connsiteY7" fmla="*/ 528443 h 560112"/>
              <a:gd name="connsiteX8" fmla="*/ 171892 w 215798"/>
              <a:gd name="connsiteY8" fmla="*/ 550010 h 56011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15798" h="560112">
                <a:moveTo>
                  <a:pt x="171892" y="550010"/>
                </a:moveTo>
                <a:lnTo>
                  <a:pt x="91839" y="557115"/>
                </a:lnTo>
                <a:cubicBezTo>
                  <a:pt x="66973" y="559335"/>
                  <a:pt x="46991" y="565234"/>
                  <a:pt x="45088" y="543603"/>
                </a:cubicBezTo>
                <a:lnTo>
                  <a:pt x="113" y="30423"/>
                </a:lnTo>
                <a:cubicBezTo>
                  <a:pt x="-1726" y="9426"/>
                  <a:pt x="19144" y="11012"/>
                  <a:pt x="43756" y="8792"/>
                </a:cubicBezTo>
                <a:lnTo>
                  <a:pt x="123873" y="1687"/>
                </a:lnTo>
                <a:cubicBezTo>
                  <a:pt x="148739" y="-533"/>
                  <a:pt x="169038" y="-5798"/>
                  <a:pt x="170624" y="15199"/>
                </a:cubicBezTo>
                <a:lnTo>
                  <a:pt x="215598" y="528443"/>
                </a:lnTo>
                <a:cubicBezTo>
                  <a:pt x="217438" y="549693"/>
                  <a:pt x="206908" y="546902"/>
                  <a:pt x="171892" y="550010"/>
                </a:cubicBezTo>
                <a:close/>
              </a:path>
            </a:pathLst>
          </a:custGeom>
          <a:solidFill>
            <a:schemeClr val="accent2"/>
          </a:solidFill>
          <a:ln w="6343" cap="flat">
            <a:noFill/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78" name="任意多边形: 形状 4"/>
          <p:cNvSpPr/>
          <p:nvPr>
            <p:custDataLst>
              <p:tags r:id="rId59"/>
            </p:custDataLst>
          </p:nvPr>
        </p:nvSpPr>
        <p:spPr>
          <a:xfrm>
            <a:off x="1318260" y="3942080"/>
            <a:ext cx="89535" cy="483870"/>
          </a:xfrm>
          <a:custGeom>
            <a:gdLst>
              <a:gd name="connsiteX0" fmla="*/ 89378 w 89378"/>
              <a:gd name="connsiteY0" fmla="*/ 479624 h 483810"/>
              <a:gd name="connsiteX1" fmla="*/ 42374 w 89378"/>
              <a:gd name="connsiteY1" fmla="*/ 483811 h 483810"/>
              <a:gd name="connsiteX2" fmla="*/ 0 w 89378"/>
              <a:gd name="connsiteY2" fmla="*/ 0 h 483810"/>
              <a:gd name="connsiteX3" fmla="*/ 53729 w 89378"/>
              <a:gd name="connsiteY3" fmla="*/ 72315 h 483810"/>
              <a:gd name="connsiteX4" fmla="*/ 89378 w 89378"/>
              <a:gd name="connsiteY4" fmla="*/ 479624 h 48381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9378" h="483810">
                <a:moveTo>
                  <a:pt x="89378" y="479624"/>
                </a:moveTo>
                <a:lnTo>
                  <a:pt x="42374" y="483811"/>
                </a:lnTo>
                <a:lnTo>
                  <a:pt x="0" y="0"/>
                </a:lnTo>
                <a:lnTo>
                  <a:pt x="53729" y="72315"/>
                </a:lnTo>
                <a:lnTo>
                  <a:pt x="89378" y="479624"/>
                </a:lnTo>
                <a:close/>
              </a:path>
            </a:pathLst>
          </a:custGeom>
          <a:solidFill>
            <a:schemeClr val="accent2"/>
          </a:solidFill>
          <a:ln w="6343" cap="flat">
            <a:noFill/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80" name="任意多边形: 形状 5"/>
          <p:cNvSpPr/>
          <p:nvPr>
            <p:custDataLst>
              <p:tags r:id="rId60"/>
            </p:custDataLst>
          </p:nvPr>
        </p:nvSpPr>
        <p:spPr>
          <a:xfrm>
            <a:off x="1155700" y="3655060"/>
            <a:ext cx="130810" cy="38100"/>
          </a:xfrm>
          <a:custGeom>
            <a:gdLst>
              <a:gd name="connsiteX0" fmla="*/ 130610 w 130610"/>
              <a:gd name="connsiteY0" fmla="*/ 26706 h 38123"/>
              <a:gd name="connsiteX1" fmla="*/ 2347 w 130610"/>
              <a:gd name="connsiteY1" fmla="*/ 38124 h 38123"/>
              <a:gd name="connsiteX2" fmla="*/ 0 w 130610"/>
              <a:gd name="connsiteY2" fmla="*/ 11418 h 38123"/>
              <a:gd name="connsiteX3" fmla="*/ 128263 w 130610"/>
              <a:gd name="connsiteY3" fmla="*/ 0 h 38123"/>
              <a:gd name="connsiteX4" fmla="*/ 130610 w 130610"/>
              <a:gd name="connsiteY4" fmla="*/ 26706 h 3812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0610" h="38123">
                <a:moveTo>
                  <a:pt x="130610" y="26706"/>
                </a:moveTo>
                <a:lnTo>
                  <a:pt x="2347" y="38124"/>
                </a:lnTo>
                <a:lnTo>
                  <a:pt x="0" y="11418"/>
                </a:lnTo>
                <a:lnTo>
                  <a:pt x="128263" y="0"/>
                </a:lnTo>
                <a:lnTo>
                  <a:pt x="130610" y="26706"/>
                </a:lnTo>
                <a:close/>
              </a:path>
            </a:pathLst>
          </a:custGeom>
          <a:solidFill>
            <a:schemeClr val="accent2">
              <a:lumMod val="50000"/>
            </a:schemeClr>
          </a:solidFill>
          <a:ln w="6343" cap="flat">
            <a:noFill/>
            <a:prstDash val="solid"/>
            <a:miter/>
          </a:ln>
        </p:spPr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82" name="任意多边形: 形状 6"/>
          <p:cNvSpPr/>
          <p:nvPr>
            <p:custDataLst>
              <p:tags r:id="rId61"/>
            </p:custDataLst>
          </p:nvPr>
        </p:nvSpPr>
        <p:spPr>
          <a:xfrm>
            <a:off x="1662430" y="3982720"/>
            <a:ext cx="285115" cy="1772920"/>
          </a:xfrm>
          <a:custGeom>
            <a:gdLst>
              <a:gd name="connsiteX0" fmla="*/ 107968 w 285331"/>
              <a:gd name="connsiteY0" fmla="*/ 1772078 h 1772748"/>
              <a:gd name="connsiteX1" fmla="*/ 35209 w 285331"/>
              <a:gd name="connsiteY1" fmla="*/ 1766179 h 1772748"/>
              <a:gd name="connsiteX2" fmla="*/ 130 w 285331"/>
              <a:gd name="connsiteY2" fmla="*/ 1724503 h 1772748"/>
              <a:gd name="connsiteX3" fmla="*/ 136069 w 285331"/>
              <a:gd name="connsiteY3" fmla="*/ 34940 h 1772748"/>
              <a:gd name="connsiteX4" fmla="*/ 177365 w 285331"/>
              <a:gd name="connsiteY4" fmla="*/ -456 h 1772748"/>
              <a:gd name="connsiteX5" fmla="*/ 250123 w 285331"/>
              <a:gd name="connsiteY5" fmla="*/ 5507 h 1772748"/>
              <a:gd name="connsiteX6" fmla="*/ 285202 w 285331"/>
              <a:gd name="connsiteY6" fmla="*/ 47119 h 1772748"/>
              <a:gd name="connsiteX7" fmla="*/ 149263 w 285331"/>
              <a:gd name="connsiteY7" fmla="*/ 1736682 h 1772748"/>
              <a:gd name="connsiteX8" fmla="*/ 107968 w 285331"/>
              <a:gd name="connsiteY8" fmla="*/ 1772078 h 177274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85331" h="1772746">
                <a:moveTo>
                  <a:pt x="107968" y="1772078"/>
                </a:moveTo>
                <a:lnTo>
                  <a:pt x="35209" y="1766179"/>
                </a:lnTo>
                <a:cubicBezTo>
                  <a:pt x="14060" y="1764263"/>
                  <a:pt x="-1595" y="1745665"/>
                  <a:pt x="130" y="1724503"/>
                </a:cubicBezTo>
                <a:lnTo>
                  <a:pt x="136069" y="34940"/>
                </a:lnTo>
                <a:cubicBezTo>
                  <a:pt x="137757" y="13791"/>
                  <a:pt x="156209" y="-2022"/>
                  <a:pt x="177365" y="-456"/>
                </a:cubicBezTo>
                <a:lnTo>
                  <a:pt x="250123" y="5507"/>
                </a:lnTo>
                <a:cubicBezTo>
                  <a:pt x="271260" y="7391"/>
                  <a:pt x="286921" y="25971"/>
                  <a:pt x="285202" y="47119"/>
                </a:cubicBezTo>
                <a:lnTo>
                  <a:pt x="149263" y="1736682"/>
                </a:lnTo>
                <a:cubicBezTo>
                  <a:pt x="147576" y="1757831"/>
                  <a:pt x="129123" y="1773645"/>
                  <a:pt x="107968" y="1772078"/>
                </a:cubicBezTo>
                <a:close/>
              </a:path>
            </a:pathLst>
          </a:custGeom>
          <a:solidFill>
            <a:schemeClr val="accent6">
              <a:lumMod val="50000"/>
              <a:lumOff val="50000"/>
            </a:schemeClr>
          </a:solidFill>
          <a:ln w="6343" cap="flat">
            <a:noFill/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84" name="任意多边形: 形状 7"/>
          <p:cNvSpPr/>
          <p:nvPr>
            <p:custDataLst>
              <p:tags r:id="rId62"/>
            </p:custDataLst>
          </p:nvPr>
        </p:nvSpPr>
        <p:spPr>
          <a:xfrm>
            <a:off x="1743075" y="4207510"/>
            <a:ext cx="215900" cy="59690"/>
          </a:xfrm>
          <a:custGeom>
            <a:gdLst>
              <a:gd name="connsiteX0" fmla="*/ 200818 w 216027"/>
              <a:gd name="connsiteY0" fmla="*/ 59039 h 59642"/>
              <a:gd name="connsiteX1" fmla="*/ 11658 w 216027"/>
              <a:gd name="connsiteY1" fmla="*/ 43562 h 59642"/>
              <a:gd name="connsiteX2" fmla="*/ 43 w 216027"/>
              <a:gd name="connsiteY2" fmla="*/ 29885 h 59642"/>
              <a:gd name="connsiteX3" fmla="*/ 50 w 216027"/>
              <a:gd name="connsiteY3" fmla="*/ 29796 h 59642"/>
              <a:gd name="connsiteX4" fmla="*/ 1572 w 216027"/>
              <a:gd name="connsiteY4" fmla="*/ 11147 h 59642"/>
              <a:gd name="connsiteX5" fmla="*/ 15198 w 216027"/>
              <a:gd name="connsiteY5" fmla="*/ -525 h 59642"/>
              <a:gd name="connsiteX6" fmla="*/ 15210 w 216027"/>
              <a:gd name="connsiteY6" fmla="*/ -525 h 59642"/>
              <a:gd name="connsiteX7" fmla="*/ 204370 w 216027"/>
              <a:gd name="connsiteY7" fmla="*/ 15143 h 59642"/>
              <a:gd name="connsiteX8" fmla="*/ 215985 w 216027"/>
              <a:gd name="connsiteY8" fmla="*/ 28820 h 59642"/>
              <a:gd name="connsiteX9" fmla="*/ 215979 w 216027"/>
              <a:gd name="connsiteY9" fmla="*/ 28908 h 59642"/>
              <a:gd name="connsiteX10" fmla="*/ 214456 w 216027"/>
              <a:gd name="connsiteY10" fmla="*/ 47494 h 59642"/>
              <a:gd name="connsiteX11" fmla="*/ 200818 w 216027"/>
              <a:gd name="connsiteY11" fmla="*/ 59039 h 5964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16027" h="59642">
                <a:moveTo>
                  <a:pt x="200818" y="59039"/>
                </a:moveTo>
                <a:lnTo>
                  <a:pt x="11658" y="43562"/>
                </a:lnTo>
                <a:cubicBezTo>
                  <a:pt x="4674" y="42991"/>
                  <a:pt x="-528" y="36869"/>
                  <a:pt x="43" y="29885"/>
                </a:cubicBezTo>
                <a:cubicBezTo>
                  <a:pt x="43" y="29860"/>
                  <a:pt x="50" y="29828"/>
                  <a:pt x="50" y="29796"/>
                </a:cubicBezTo>
                <a:lnTo>
                  <a:pt x="1572" y="11147"/>
                </a:lnTo>
                <a:cubicBezTo>
                  <a:pt x="2111" y="4163"/>
                  <a:pt x="8213" y="-1064"/>
                  <a:pt x="15198" y="-525"/>
                </a:cubicBezTo>
                <a:cubicBezTo>
                  <a:pt x="15204" y="-525"/>
                  <a:pt x="15204" y="-525"/>
                  <a:pt x="15210" y="-525"/>
                </a:cubicBezTo>
                <a:lnTo>
                  <a:pt x="204370" y="15143"/>
                </a:lnTo>
                <a:cubicBezTo>
                  <a:pt x="211354" y="15714"/>
                  <a:pt x="216556" y="21835"/>
                  <a:pt x="215985" y="28820"/>
                </a:cubicBezTo>
                <a:cubicBezTo>
                  <a:pt x="215985" y="28845"/>
                  <a:pt x="215979" y="28877"/>
                  <a:pt x="215979" y="28908"/>
                </a:cubicBezTo>
                <a:lnTo>
                  <a:pt x="214456" y="47494"/>
                </a:lnTo>
                <a:cubicBezTo>
                  <a:pt x="213853" y="54434"/>
                  <a:pt x="207764" y="59585"/>
                  <a:pt x="200818" y="59039"/>
                </a:cubicBezTo>
                <a:close/>
              </a:path>
            </a:pathLst>
          </a:custGeom>
          <a:solidFill>
            <a:schemeClr val="accent6"/>
          </a:solidFill>
          <a:ln w="6343" cap="flat">
            <a:noFill/>
            <a:prstDash val="solid"/>
            <a:miter/>
          </a:ln>
        </p:spPr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86" name="任意多边形: 形状 8"/>
          <p:cNvSpPr/>
          <p:nvPr>
            <p:custDataLst>
              <p:tags r:id="rId63"/>
            </p:custDataLst>
          </p:nvPr>
        </p:nvSpPr>
        <p:spPr>
          <a:xfrm>
            <a:off x="1763395" y="3582670"/>
            <a:ext cx="215265" cy="1122045"/>
          </a:xfrm>
          <a:custGeom>
            <a:gdLst>
              <a:gd name="connsiteX0" fmla="*/ 166007 w 215548"/>
              <a:gd name="connsiteY0" fmla="*/ 679385 h 1122272"/>
              <a:gd name="connsiteX1" fmla="*/ 130420 w 215548"/>
              <a:gd name="connsiteY1" fmla="*/ 1121710 h 1122272"/>
              <a:gd name="connsiteX2" fmla="*/ 167910 w 215548"/>
              <a:gd name="connsiteY2" fmla="*/ 1084284 h 1122272"/>
              <a:gd name="connsiteX3" fmla="*/ 202862 w 215548"/>
              <a:gd name="connsiteY3" fmla="*/ 649762 h 1122272"/>
              <a:gd name="connsiteX4" fmla="*/ 215549 w 215548"/>
              <a:gd name="connsiteY4" fmla="*/ 494095 h 1122272"/>
              <a:gd name="connsiteX5" fmla="*/ 189858 w 215548"/>
              <a:gd name="connsiteY5" fmla="*/ 430661 h 1122272"/>
              <a:gd name="connsiteX6" fmla="*/ 186940 w 215548"/>
              <a:gd name="connsiteY6" fmla="*/ 7366 h 1122272"/>
              <a:gd name="connsiteX7" fmla="*/ 88808 w 215548"/>
              <a:gd name="connsiteY7" fmla="*/ -563 h 1122272"/>
              <a:gd name="connsiteX8" fmla="*/ 0 w 215548"/>
              <a:gd name="connsiteY8" fmla="*/ 624895 h 1122272"/>
              <a:gd name="connsiteX9" fmla="*/ 163026 w 215548"/>
              <a:gd name="connsiteY9" fmla="*/ 638217 h 112227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15548" h="1122272">
                <a:moveTo>
                  <a:pt x="166007" y="679385"/>
                </a:moveTo>
                <a:lnTo>
                  <a:pt x="130420" y="1121710"/>
                </a:lnTo>
                <a:cubicBezTo>
                  <a:pt x="130420" y="1121710"/>
                  <a:pt x="165499" y="1114098"/>
                  <a:pt x="167910" y="1084284"/>
                </a:cubicBezTo>
                <a:cubicBezTo>
                  <a:pt x="170320" y="1054470"/>
                  <a:pt x="202862" y="649762"/>
                  <a:pt x="202862" y="649762"/>
                </a:cubicBezTo>
                <a:lnTo>
                  <a:pt x="215549" y="494095"/>
                </a:lnTo>
                <a:lnTo>
                  <a:pt x="189858" y="430661"/>
                </a:lnTo>
                <a:lnTo>
                  <a:pt x="186940" y="7366"/>
                </a:lnTo>
                <a:lnTo>
                  <a:pt x="88808" y="-563"/>
                </a:lnTo>
                <a:cubicBezTo>
                  <a:pt x="88808" y="-563"/>
                  <a:pt x="16557" y="420765"/>
                  <a:pt x="0" y="624895"/>
                </a:cubicBezTo>
                <a:lnTo>
                  <a:pt x="163026" y="638217"/>
                </a:lnTo>
                <a:close/>
              </a:path>
            </a:pathLst>
          </a:custGeom>
          <a:solidFill>
            <a:schemeClr val="accent6"/>
          </a:solidFill>
          <a:ln w="6343" cap="flat">
            <a:noFill/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88" name="任意多边形: 形状 9"/>
          <p:cNvSpPr/>
          <p:nvPr>
            <p:custDataLst>
              <p:tags r:id="rId64"/>
            </p:custDataLst>
          </p:nvPr>
        </p:nvSpPr>
        <p:spPr>
          <a:xfrm>
            <a:off x="1800860" y="4255770"/>
            <a:ext cx="60960" cy="598805"/>
          </a:xfrm>
          <a:custGeom>
            <a:gdLst>
              <a:gd name="connsiteX0" fmla="*/ 12877 w 60960"/>
              <a:gd name="connsiteY0" fmla="*/ 599006 h 599006"/>
              <a:gd name="connsiteX1" fmla="*/ 0 w 60960"/>
              <a:gd name="connsiteY1" fmla="*/ 597992 h 599006"/>
              <a:gd name="connsiteX2" fmla="*/ 48146 w 60960"/>
              <a:gd name="connsiteY2" fmla="*/ 0 h 599006"/>
              <a:gd name="connsiteX3" fmla="*/ 60960 w 60960"/>
              <a:gd name="connsiteY3" fmla="*/ 1078 h 599006"/>
              <a:gd name="connsiteX4" fmla="*/ 12877 w 60960"/>
              <a:gd name="connsiteY4" fmla="*/ 599006 h 59900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0960" h="599006">
                <a:moveTo>
                  <a:pt x="12877" y="599006"/>
                </a:moveTo>
                <a:lnTo>
                  <a:pt x="0" y="597992"/>
                </a:lnTo>
                <a:lnTo>
                  <a:pt x="48146" y="0"/>
                </a:lnTo>
                <a:lnTo>
                  <a:pt x="60960" y="1078"/>
                </a:lnTo>
                <a:lnTo>
                  <a:pt x="12877" y="599006"/>
                </a:lnTo>
                <a:close/>
              </a:path>
            </a:pathLst>
          </a:custGeom>
          <a:solidFill>
            <a:schemeClr val="accent6"/>
          </a:solidFill>
          <a:ln w="6343" cap="flat">
            <a:noFill/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90" name="任意多边形: 形状 10"/>
          <p:cNvSpPr/>
          <p:nvPr>
            <p:custDataLst>
              <p:tags r:id="rId65"/>
            </p:custDataLst>
          </p:nvPr>
        </p:nvSpPr>
        <p:spPr>
          <a:xfrm>
            <a:off x="1892300" y="4122420"/>
            <a:ext cx="342265" cy="1654175"/>
          </a:xfrm>
          <a:custGeom>
            <a:gdLst>
              <a:gd name="connsiteX0" fmla="*/ 82927 w 341962"/>
              <a:gd name="connsiteY0" fmla="*/ 1653177 h 1654158"/>
              <a:gd name="connsiteX1" fmla="*/ 51210 w 341962"/>
              <a:gd name="connsiteY1" fmla="*/ 1649181 h 1654158"/>
              <a:gd name="connsiteX2" fmla="*/ 463 w 341962"/>
              <a:gd name="connsiteY2" fmla="*/ 1583082 h 1654158"/>
              <a:gd name="connsiteX3" fmla="*/ 193049 w 341962"/>
              <a:gd name="connsiteY3" fmla="*/ 24257 h 1654158"/>
              <a:gd name="connsiteX4" fmla="*/ 341865 w 341962"/>
              <a:gd name="connsiteY4" fmla="*/ 40116 h 1654158"/>
              <a:gd name="connsiteX5" fmla="*/ 148455 w 341962"/>
              <a:gd name="connsiteY5" fmla="*/ 1601732 h 1654158"/>
              <a:gd name="connsiteX6" fmla="*/ 82927 w 341962"/>
              <a:gd name="connsiteY6" fmla="*/ 1653177 h 165415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41962" h="1654158">
                <a:moveTo>
                  <a:pt x="82927" y="1653177"/>
                </a:moveTo>
                <a:lnTo>
                  <a:pt x="51210" y="1649181"/>
                </a:lnTo>
                <a:cubicBezTo>
                  <a:pt x="19056" y="1644746"/>
                  <a:pt x="-3558" y="1615288"/>
                  <a:pt x="463" y="1583082"/>
                </a:cubicBezTo>
                <a:lnTo>
                  <a:pt x="193049" y="24257"/>
                </a:lnTo>
                <a:cubicBezTo>
                  <a:pt x="198758" y="-21922"/>
                  <a:pt x="346305" y="3958"/>
                  <a:pt x="341865" y="40116"/>
                </a:cubicBezTo>
                <a:lnTo>
                  <a:pt x="148455" y="1601732"/>
                </a:lnTo>
                <a:cubicBezTo>
                  <a:pt x="144522" y="1634007"/>
                  <a:pt x="115215" y="1657015"/>
                  <a:pt x="82927" y="1653177"/>
                </a:cubicBezTo>
                <a:close/>
              </a:path>
            </a:pathLst>
          </a:custGeom>
          <a:solidFill>
            <a:schemeClr val="accent2"/>
          </a:solidFill>
          <a:ln w="6343" cap="flat">
            <a:noFill/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92" name="任意多边形: 形状 11"/>
          <p:cNvSpPr/>
          <p:nvPr>
            <p:custDataLst>
              <p:tags r:id="rId66"/>
            </p:custDataLst>
          </p:nvPr>
        </p:nvSpPr>
        <p:spPr>
          <a:xfrm>
            <a:off x="2084070" y="3951605"/>
            <a:ext cx="149225" cy="229235"/>
          </a:xfrm>
          <a:custGeom>
            <a:gdLst>
              <a:gd name="connsiteX0" fmla="*/ 112278 w 149302"/>
              <a:gd name="connsiteY0" fmla="*/ 2727 h 229530"/>
              <a:gd name="connsiteX1" fmla="*/ 86905 w 149302"/>
              <a:gd name="connsiteY1" fmla="*/ -508 h 229530"/>
              <a:gd name="connsiteX2" fmla="*/ 0 w 149302"/>
              <a:gd name="connsiteY2" fmla="*/ 200007 h 229530"/>
              <a:gd name="connsiteX3" fmla="*/ 0 w 149302"/>
              <a:gd name="connsiteY3" fmla="*/ 202417 h 229530"/>
              <a:gd name="connsiteX4" fmla="*/ 71998 w 149302"/>
              <a:gd name="connsiteY4" fmla="*/ 228806 h 229530"/>
              <a:gd name="connsiteX5" fmla="*/ 147104 w 149302"/>
              <a:gd name="connsiteY5" fmla="*/ 220686 h 229530"/>
              <a:gd name="connsiteX6" fmla="*/ 148753 w 149302"/>
              <a:gd name="connsiteY6" fmla="*/ 219989 h 229530"/>
              <a:gd name="connsiteX7" fmla="*/ 148753 w 149302"/>
              <a:gd name="connsiteY7" fmla="*/ 218720 h 229530"/>
              <a:gd name="connsiteX8" fmla="*/ 112278 w 149302"/>
              <a:gd name="connsiteY8" fmla="*/ 2727 h 22953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49302" h="229529">
                <a:moveTo>
                  <a:pt x="112278" y="2727"/>
                </a:moveTo>
                <a:lnTo>
                  <a:pt x="86905" y="-508"/>
                </a:lnTo>
                <a:cubicBezTo>
                  <a:pt x="58106" y="-4123"/>
                  <a:pt x="3553" y="170764"/>
                  <a:pt x="0" y="200007"/>
                </a:cubicBezTo>
                <a:lnTo>
                  <a:pt x="0" y="202417"/>
                </a:lnTo>
                <a:cubicBezTo>
                  <a:pt x="34826" y="194171"/>
                  <a:pt x="29434" y="223922"/>
                  <a:pt x="71998" y="228806"/>
                </a:cubicBezTo>
                <a:cubicBezTo>
                  <a:pt x="93439" y="231280"/>
                  <a:pt x="118432" y="204194"/>
                  <a:pt x="147104" y="220686"/>
                </a:cubicBezTo>
                <a:cubicBezTo>
                  <a:pt x="147611" y="220686"/>
                  <a:pt x="148182" y="220179"/>
                  <a:pt x="148753" y="219989"/>
                </a:cubicBezTo>
                <a:lnTo>
                  <a:pt x="148753" y="218720"/>
                </a:lnTo>
                <a:cubicBezTo>
                  <a:pt x="151988" y="189604"/>
                  <a:pt x="141077" y="6343"/>
                  <a:pt x="112278" y="2727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 w="6343" cap="flat">
            <a:noFill/>
            <a:prstDash val="solid"/>
            <a:miter/>
          </a:ln>
        </p:spPr>
        <p:txBody>
          <a:bodyPr rtlCol="0" anchor="ctr">
            <a:normAutofit fontScale="625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94" name="任意多边形: 形状 12"/>
          <p:cNvSpPr/>
          <p:nvPr>
            <p:custDataLst>
              <p:tags r:id="rId67"/>
            </p:custDataLst>
          </p:nvPr>
        </p:nvSpPr>
        <p:spPr>
          <a:xfrm>
            <a:off x="2156460" y="3856355"/>
            <a:ext cx="52070" cy="120015"/>
          </a:xfrm>
          <a:custGeom>
            <a:gdLst>
              <a:gd name="connsiteX0" fmla="*/ 17 w 52285"/>
              <a:gd name="connsiteY0" fmla="*/ 105055 h 120301"/>
              <a:gd name="connsiteX1" fmla="*/ 39599 w 52285"/>
              <a:gd name="connsiteY1" fmla="*/ -563 h 120301"/>
              <a:gd name="connsiteX2" fmla="*/ 52286 w 52285"/>
              <a:gd name="connsiteY2" fmla="*/ 111588 h 120301"/>
              <a:gd name="connsiteX3" fmla="*/ 23170 w 52285"/>
              <a:gd name="connsiteY3" fmla="*/ 119073 h 120301"/>
              <a:gd name="connsiteX4" fmla="*/ 17 w 52285"/>
              <a:gd name="connsiteY4" fmla="*/ 105055 h 1203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2283" h="120299">
                <a:moveTo>
                  <a:pt x="17" y="105055"/>
                </a:moveTo>
                <a:lnTo>
                  <a:pt x="39599" y="-563"/>
                </a:lnTo>
                <a:lnTo>
                  <a:pt x="52286" y="111588"/>
                </a:lnTo>
                <a:cubicBezTo>
                  <a:pt x="52286" y="111588"/>
                  <a:pt x="50700" y="122499"/>
                  <a:pt x="23170" y="119073"/>
                </a:cubicBezTo>
                <a:cubicBezTo>
                  <a:pt x="-1442" y="115965"/>
                  <a:pt x="17" y="105055"/>
                  <a:pt x="17" y="105055"/>
                </a:cubicBezTo>
                <a:close/>
              </a:path>
            </a:pathLst>
          </a:custGeom>
          <a:solidFill>
            <a:schemeClr val="accent6"/>
          </a:solidFill>
          <a:ln w="6343" cap="flat">
            <a:noFill/>
            <a:prstDash val="solid"/>
            <a:miter/>
          </a:ln>
        </p:spPr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96" name="任意多边形: 形状 13"/>
          <p:cNvSpPr/>
          <p:nvPr>
            <p:custDataLst>
              <p:tags r:id="rId68"/>
            </p:custDataLst>
          </p:nvPr>
        </p:nvSpPr>
        <p:spPr>
          <a:xfrm>
            <a:off x="1489075" y="3846830"/>
            <a:ext cx="167640" cy="1663065"/>
          </a:xfrm>
          <a:custGeom>
            <a:gdLst>
              <a:gd name="connsiteX0" fmla="*/ 90208 w 167470"/>
              <a:gd name="connsiteY0" fmla="*/ 1662205 h 1662768"/>
              <a:gd name="connsiteX1" fmla="*/ 58047 w 167470"/>
              <a:gd name="connsiteY1" fmla="*/ 1661824 h 1662768"/>
              <a:gd name="connsiteX2" fmla="*/ 5 w 167470"/>
              <a:gd name="connsiteY2" fmla="*/ 1601942 h 1662768"/>
              <a:gd name="connsiteX3" fmla="*/ 17829 w 167470"/>
              <a:gd name="connsiteY3" fmla="*/ 31192 h 1662768"/>
              <a:gd name="connsiteX4" fmla="*/ 167470 w 167470"/>
              <a:gd name="connsiteY4" fmla="*/ 30050 h 1662768"/>
              <a:gd name="connsiteX5" fmla="*/ 149582 w 167470"/>
              <a:gd name="connsiteY5" fmla="*/ 1603655 h 1662768"/>
              <a:gd name="connsiteX6" fmla="*/ 90208 w 167470"/>
              <a:gd name="connsiteY6" fmla="*/ 1662205 h 166276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67470" h="1662768">
                <a:moveTo>
                  <a:pt x="90208" y="1662205"/>
                </a:moveTo>
                <a:lnTo>
                  <a:pt x="58047" y="1661824"/>
                </a:lnTo>
                <a:cubicBezTo>
                  <a:pt x="25537" y="1661196"/>
                  <a:pt x="-382" y="1634459"/>
                  <a:pt x="5" y="1601942"/>
                </a:cubicBezTo>
                <a:lnTo>
                  <a:pt x="17829" y="31192"/>
                </a:lnTo>
                <a:cubicBezTo>
                  <a:pt x="18337" y="-15369"/>
                  <a:pt x="167914" y="-6361"/>
                  <a:pt x="167470" y="30050"/>
                </a:cubicBezTo>
                <a:lnTo>
                  <a:pt x="149582" y="1603655"/>
                </a:lnTo>
                <a:cubicBezTo>
                  <a:pt x="149271" y="1636184"/>
                  <a:pt x="122737" y="1662344"/>
                  <a:pt x="90208" y="1662205"/>
                </a:cubicBezTo>
                <a:close/>
              </a:path>
            </a:pathLst>
          </a:custGeom>
          <a:solidFill>
            <a:schemeClr val="accent3"/>
          </a:solidFill>
          <a:ln w="6343" cap="flat">
            <a:noFill/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98" name="任意多边形: 形状 14"/>
          <p:cNvSpPr/>
          <p:nvPr>
            <p:custDataLst>
              <p:tags r:id="rId69"/>
            </p:custDataLst>
          </p:nvPr>
        </p:nvSpPr>
        <p:spPr>
          <a:xfrm>
            <a:off x="1506855" y="3674110"/>
            <a:ext cx="149860" cy="229870"/>
          </a:xfrm>
          <a:custGeom>
            <a:gdLst>
              <a:gd name="connsiteX0" fmla="*/ 89823 w 149769"/>
              <a:gd name="connsiteY0" fmla="*/ -562 h 229821"/>
              <a:gd name="connsiteX1" fmla="*/ 64005 w 149769"/>
              <a:gd name="connsiteY1" fmla="*/ -562 h 229821"/>
              <a:gd name="connsiteX2" fmla="*/ 0 w 149769"/>
              <a:gd name="connsiteY2" fmla="*/ 208770 h 229821"/>
              <a:gd name="connsiteX3" fmla="*/ 0 w 149769"/>
              <a:gd name="connsiteY3" fmla="*/ 211180 h 229821"/>
              <a:gd name="connsiteX4" fmla="*/ 74472 w 149769"/>
              <a:gd name="connsiteY4" fmla="*/ 229259 h 229821"/>
              <a:gd name="connsiteX5" fmla="*/ 148182 w 149769"/>
              <a:gd name="connsiteY5" fmla="*/ 212702 h 229821"/>
              <a:gd name="connsiteX6" fmla="*/ 149768 w 149769"/>
              <a:gd name="connsiteY6" fmla="*/ 211814 h 229821"/>
              <a:gd name="connsiteX7" fmla="*/ 149768 w 149769"/>
              <a:gd name="connsiteY7" fmla="*/ 210546 h 229821"/>
              <a:gd name="connsiteX8" fmla="*/ 89823 w 149769"/>
              <a:gd name="connsiteY8" fmla="*/ -562 h 22982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49769" h="229821">
                <a:moveTo>
                  <a:pt x="89823" y="-562"/>
                </a:moveTo>
                <a:lnTo>
                  <a:pt x="64005" y="-562"/>
                </a:lnTo>
                <a:cubicBezTo>
                  <a:pt x="34952" y="-943"/>
                  <a:pt x="571" y="179273"/>
                  <a:pt x="0" y="208770"/>
                </a:cubicBezTo>
                <a:lnTo>
                  <a:pt x="0" y="211180"/>
                </a:lnTo>
                <a:cubicBezTo>
                  <a:pt x="33684" y="199064"/>
                  <a:pt x="31717" y="229259"/>
                  <a:pt x="74472" y="229259"/>
                </a:cubicBezTo>
                <a:cubicBezTo>
                  <a:pt x="96103" y="229259"/>
                  <a:pt x="117924" y="199572"/>
                  <a:pt x="148182" y="212702"/>
                </a:cubicBezTo>
                <a:cubicBezTo>
                  <a:pt x="148753" y="212702"/>
                  <a:pt x="149260" y="212068"/>
                  <a:pt x="149768" y="211814"/>
                </a:cubicBezTo>
                <a:lnTo>
                  <a:pt x="149768" y="210546"/>
                </a:lnTo>
                <a:cubicBezTo>
                  <a:pt x="150085" y="180985"/>
                  <a:pt x="118749" y="-182"/>
                  <a:pt x="89823" y="-562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 w="6343" cap="flat">
            <a:noFill/>
            <a:prstDash val="solid"/>
            <a:miter/>
          </a:ln>
        </p:spPr>
        <p:txBody>
          <a:bodyPr rtlCol="0" anchor="ctr">
            <a:normAutofit fontScale="625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00" name="任意多边形: 形状 15"/>
          <p:cNvSpPr/>
          <p:nvPr>
            <p:custDataLst>
              <p:tags r:id="rId70"/>
            </p:custDataLst>
          </p:nvPr>
        </p:nvSpPr>
        <p:spPr>
          <a:xfrm>
            <a:off x="1557655" y="3576320"/>
            <a:ext cx="52705" cy="120650"/>
          </a:xfrm>
          <a:custGeom>
            <a:gdLst>
              <a:gd name="connsiteX0" fmla="*/ 0 w 52967"/>
              <a:gd name="connsiteY0" fmla="*/ 108797 h 120721"/>
              <a:gd name="connsiteX1" fmla="*/ 27594 w 52967"/>
              <a:gd name="connsiteY1" fmla="*/ -563 h 120721"/>
              <a:gd name="connsiteX2" fmla="*/ 52968 w 52967"/>
              <a:gd name="connsiteY2" fmla="*/ 109432 h 120721"/>
              <a:gd name="connsiteX3" fmla="*/ 24866 w 52967"/>
              <a:gd name="connsiteY3" fmla="*/ 120152 h 120721"/>
              <a:gd name="connsiteX4" fmla="*/ 0 w 52967"/>
              <a:gd name="connsiteY4" fmla="*/ 108797 h 12072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2967" h="120721">
                <a:moveTo>
                  <a:pt x="0" y="108797"/>
                </a:moveTo>
                <a:lnTo>
                  <a:pt x="27594" y="-563"/>
                </a:lnTo>
                <a:lnTo>
                  <a:pt x="52968" y="109432"/>
                </a:lnTo>
                <a:cubicBezTo>
                  <a:pt x="52968" y="109432"/>
                  <a:pt x="52587" y="120469"/>
                  <a:pt x="24866" y="120152"/>
                </a:cubicBezTo>
                <a:cubicBezTo>
                  <a:pt x="-190" y="119961"/>
                  <a:pt x="0" y="108797"/>
                  <a:pt x="0" y="108797"/>
                </a:cubicBezTo>
                <a:close/>
              </a:path>
            </a:pathLst>
          </a:custGeom>
          <a:solidFill>
            <a:schemeClr val="accent6"/>
          </a:solidFill>
          <a:ln w="6343" cap="flat">
            <a:noFill/>
            <a:prstDash val="solid"/>
            <a:miter/>
          </a:ln>
        </p:spPr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02" name="任意多边形: 形状 16"/>
          <p:cNvSpPr/>
          <p:nvPr>
            <p:custDataLst>
              <p:tags r:id="rId71"/>
            </p:custDataLst>
          </p:nvPr>
        </p:nvSpPr>
        <p:spPr>
          <a:xfrm>
            <a:off x="885825" y="3815080"/>
            <a:ext cx="118745" cy="142240"/>
          </a:xfrm>
          <a:custGeom>
            <a:gdLst>
              <a:gd name="connsiteX0" fmla="*/ 118989 w 118988"/>
              <a:gd name="connsiteY0" fmla="*/ 128993 h 141925"/>
              <a:gd name="connsiteX1" fmla="*/ 108522 w 118988"/>
              <a:gd name="connsiteY1" fmla="*/ 33842 h 141925"/>
              <a:gd name="connsiteX2" fmla="*/ 66148 w 118988"/>
              <a:gd name="connsiteY2" fmla="*/ -349 h 141925"/>
              <a:gd name="connsiteX3" fmla="*/ 34114 w 118988"/>
              <a:gd name="connsiteY3" fmla="*/ 3204 h 141925"/>
              <a:gd name="connsiteX4" fmla="*/ 240 w 118988"/>
              <a:gd name="connsiteY4" fmla="*/ 45958 h 141925"/>
              <a:gd name="connsiteX5" fmla="*/ 10453 w 118988"/>
              <a:gd name="connsiteY5" fmla="*/ 141363 h 14192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8988" h="141925">
                <a:moveTo>
                  <a:pt x="118989" y="128993"/>
                </a:moveTo>
                <a:lnTo>
                  <a:pt x="108522" y="33842"/>
                </a:lnTo>
                <a:cubicBezTo>
                  <a:pt x="106226" y="12719"/>
                  <a:pt x="87278" y="-2569"/>
                  <a:pt x="66148" y="-349"/>
                </a:cubicBezTo>
                <a:lnTo>
                  <a:pt x="34114" y="3204"/>
                </a:lnTo>
                <a:cubicBezTo>
                  <a:pt x="13010" y="5754"/>
                  <a:pt x="-2107" y="24828"/>
                  <a:pt x="240" y="45958"/>
                </a:cubicBezTo>
                <a:lnTo>
                  <a:pt x="10453" y="141363"/>
                </a:lnTo>
                <a:close/>
              </a:path>
            </a:pathLst>
          </a:custGeom>
          <a:solidFill>
            <a:schemeClr val="accent3"/>
          </a:solidFill>
          <a:ln w="6343" cap="flat">
            <a:noFill/>
            <a:prstDash val="solid"/>
            <a:miter/>
          </a:ln>
        </p:spPr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04" name="任意多边形: 形状 17"/>
          <p:cNvSpPr/>
          <p:nvPr>
            <p:custDataLst>
              <p:tags r:id="rId72"/>
            </p:custDataLst>
          </p:nvPr>
        </p:nvSpPr>
        <p:spPr>
          <a:xfrm>
            <a:off x="876300" y="3917315"/>
            <a:ext cx="334645" cy="1770380"/>
          </a:xfrm>
          <a:custGeom>
            <a:gdLst>
              <a:gd name="connsiteX0" fmla="*/ 300346 w 334459"/>
              <a:gd name="connsiteY0" fmla="*/ 1761275 h 1770108"/>
              <a:gd name="connsiteX1" fmla="*/ 227841 w 334459"/>
              <a:gd name="connsiteY1" fmla="*/ 1769331 h 1770108"/>
              <a:gd name="connsiteX2" fmla="*/ 185531 w 334459"/>
              <a:gd name="connsiteY2" fmla="*/ 1735204 h 1770108"/>
              <a:gd name="connsiteX3" fmla="*/ 240 w 334459"/>
              <a:gd name="connsiteY3" fmla="*/ 50399 h 1770108"/>
              <a:gd name="connsiteX4" fmla="*/ 34114 w 334459"/>
              <a:gd name="connsiteY4" fmla="*/ 7708 h 1770108"/>
              <a:gd name="connsiteX5" fmla="*/ 106619 w 334459"/>
              <a:gd name="connsiteY5" fmla="*/ -348 h 1770108"/>
              <a:gd name="connsiteX6" fmla="*/ 148930 w 334459"/>
              <a:gd name="connsiteY6" fmla="*/ 33779 h 1770108"/>
              <a:gd name="connsiteX7" fmla="*/ 334220 w 334459"/>
              <a:gd name="connsiteY7" fmla="*/ 1718584 h 1770108"/>
              <a:gd name="connsiteX8" fmla="*/ 300346 w 334459"/>
              <a:gd name="connsiteY8" fmla="*/ 1761275 h 177010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34459" h="1770108">
                <a:moveTo>
                  <a:pt x="300346" y="1761275"/>
                </a:moveTo>
                <a:lnTo>
                  <a:pt x="227841" y="1769331"/>
                </a:lnTo>
                <a:cubicBezTo>
                  <a:pt x="206743" y="1771552"/>
                  <a:pt x="187827" y="1756295"/>
                  <a:pt x="185531" y="1735204"/>
                </a:cubicBezTo>
                <a:lnTo>
                  <a:pt x="240" y="50399"/>
                </a:lnTo>
                <a:cubicBezTo>
                  <a:pt x="-2107" y="29282"/>
                  <a:pt x="13016" y="10226"/>
                  <a:pt x="34114" y="7708"/>
                </a:cubicBezTo>
                <a:lnTo>
                  <a:pt x="106619" y="-348"/>
                </a:lnTo>
                <a:cubicBezTo>
                  <a:pt x="127717" y="-2569"/>
                  <a:pt x="146633" y="12687"/>
                  <a:pt x="148930" y="33779"/>
                </a:cubicBezTo>
                <a:lnTo>
                  <a:pt x="334220" y="1718584"/>
                </a:lnTo>
                <a:cubicBezTo>
                  <a:pt x="336567" y="1739701"/>
                  <a:pt x="321444" y="1758757"/>
                  <a:pt x="300346" y="1761275"/>
                </a:cubicBezTo>
                <a:close/>
              </a:path>
            </a:pathLst>
          </a:custGeom>
          <a:solidFill>
            <a:schemeClr val="accent1"/>
          </a:solidFill>
          <a:ln w="6343" cap="flat">
            <a:noFill/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06" name="任意多边形: 形状 18"/>
          <p:cNvSpPr/>
          <p:nvPr>
            <p:custDataLst>
              <p:tags r:id="rId73"/>
            </p:custDataLst>
          </p:nvPr>
        </p:nvSpPr>
        <p:spPr>
          <a:xfrm>
            <a:off x="889000" y="3905250"/>
            <a:ext cx="121920" cy="80645"/>
          </a:xfrm>
          <a:custGeom>
            <a:gdLst>
              <a:gd name="connsiteX0" fmla="*/ 113321 w 121849"/>
              <a:gd name="connsiteY0" fmla="*/ -140 h 80561"/>
              <a:gd name="connsiteX1" fmla="*/ 109896 w 121849"/>
              <a:gd name="connsiteY1" fmla="*/ -140 h 80561"/>
              <a:gd name="connsiteX2" fmla="*/ 4341 w 121849"/>
              <a:gd name="connsiteY2" fmla="*/ 11659 h 80561"/>
              <a:gd name="connsiteX3" fmla="*/ 1106 w 121849"/>
              <a:gd name="connsiteY3" fmla="*/ 12737 h 80561"/>
              <a:gd name="connsiteX4" fmla="*/ 28 w 121849"/>
              <a:gd name="connsiteY4" fmla="*/ 15972 h 80561"/>
              <a:gd name="connsiteX5" fmla="*/ 7069 w 121849"/>
              <a:gd name="connsiteY5" fmla="*/ 76552 h 80561"/>
              <a:gd name="connsiteX6" fmla="*/ 11319 w 121849"/>
              <a:gd name="connsiteY6" fmla="*/ 79977 h 80561"/>
              <a:gd name="connsiteX7" fmla="*/ 118396 w 121849"/>
              <a:gd name="connsiteY7" fmla="*/ 67988 h 80561"/>
              <a:gd name="connsiteX8" fmla="*/ 121827 w 121849"/>
              <a:gd name="connsiteY8" fmla="*/ 63726 h 80561"/>
              <a:gd name="connsiteX9" fmla="*/ 121821 w 121849"/>
              <a:gd name="connsiteY9" fmla="*/ 63675 h 80561"/>
              <a:gd name="connsiteX10" fmla="*/ 115478 w 121849"/>
              <a:gd name="connsiteY10" fmla="*/ 3032 h 80561"/>
              <a:gd name="connsiteX11" fmla="*/ 113321 w 121849"/>
              <a:gd name="connsiteY11" fmla="*/ -140 h 8056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849" h="80561">
                <a:moveTo>
                  <a:pt x="113321" y="-140"/>
                </a:moveTo>
                <a:cubicBezTo>
                  <a:pt x="112249" y="-704"/>
                  <a:pt x="110968" y="-704"/>
                  <a:pt x="109896" y="-140"/>
                </a:cubicBezTo>
                <a:cubicBezTo>
                  <a:pt x="62510" y="18446"/>
                  <a:pt x="4912" y="11722"/>
                  <a:pt x="4341" y="11659"/>
                </a:cubicBezTo>
                <a:cubicBezTo>
                  <a:pt x="3155" y="11501"/>
                  <a:pt x="1963" y="11894"/>
                  <a:pt x="1106" y="12737"/>
                </a:cubicBezTo>
                <a:cubicBezTo>
                  <a:pt x="282" y="13600"/>
                  <a:pt x="-112" y="14786"/>
                  <a:pt x="28" y="15972"/>
                </a:cubicBezTo>
                <a:lnTo>
                  <a:pt x="7069" y="76552"/>
                </a:lnTo>
                <a:cubicBezTo>
                  <a:pt x="7304" y="78671"/>
                  <a:pt x="9200" y="80199"/>
                  <a:pt x="11319" y="79977"/>
                </a:cubicBezTo>
                <a:lnTo>
                  <a:pt x="118396" y="67988"/>
                </a:lnTo>
                <a:cubicBezTo>
                  <a:pt x="120521" y="67760"/>
                  <a:pt x="122056" y="65851"/>
                  <a:pt x="121827" y="63726"/>
                </a:cubicBezTo>
                <a:cubicBezTo>
                  <a:pt x="121827" y="63707"/>
                  <a:pt x="121821" y="63694"/>
                  <a:pt x="121821" y="63675"/>
                </a:cubicBezTo>
                <a:lnTo>
                  <a:pt x="115478" y="3032"/>
                </a:lnTo>
                <a:cubicBezTo>
                  <a:pt x="115357" y="1675"/>
                  <a:pt x="114539" y="469"/>
                  <a:pt x="113321" y="-140"/>
                </a:cubicBezTo>
                <a:close/>
              </a:path>
            </a:pathLst>
          </a:custGeom>
          <a:solidFill>
            <a:schemeClr val="accent1"/>
          </a:solidFill>
          <a:ln w="6343" cap="flat">
            <a:noFill/>
            <a:prstDash val="solid"/>
            <a:miter/>
          </a:ln>
        </p:spPr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08" name="任意多边形: 形状 19"/>
          <p:cNvSpPr/>
          <p:nvPr>
            <p:custDataLst>
              <p:tags r:id="rId74"/>
            </p:custDataLst>
          </p:nvPr>
        </p:nvSpPr>
        <p:spPr>
          <a:xfrm>
            <a:off x="901065" y="4178300"/>
            <a:ext cx="153670" cy="60960"/>
          </a:xfrm>
          <a:custGeom>
            <a:gdLst>
              <a:gd name="connsiteX0" fmla="*/ 0 w 153383"/>
              <a:gd name="connsiteY0" fmla="*/ 15867 h 60765"/>
              <a:gd name="connsiteX1" fmla="*/ 0 w 153383"/>
              <a:gd name="connsiteY1" fmla="*/ 15867 h 60765"/>
              <a:gd name="connsiteX2" fmla="*/ 4694 w 153383"/>
              <a:gd name="connsiteY2" fmla="*/ 58494 h 60765"/>
              <a:gd name="connsiteX3" fmla="*/ 4694 w 153383"/>
              <a:gd name="connsiteY3" fmla="*/ 58494 h 60765"/>
              <a:gd name="connsiteX4" fmla="*/ 153383 w 153383"/>
              <a:gd name="connsiteY4" fmla="*/ 42128 h 60765"/>
              <a:gd name="connsiteX5" fmla="*/ 148689 w 153383"/>
              <a:gd name="connsiteY5" fmla="*/ -563 h 60765"/>
              <a:gd name="connsiteX6" fmla="*/ 0 w 153383"/>
              <a:gd name="connsiteY6" fmla="*/ 15867 h 6076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53383" h="60764">
                <a:moveTo>
                  <a:pt x="0" y="15867"/>
                </a:moveTo>
                <a:lnTo>
                  <a:pt x="0" y="15867"/>
                </a:lnTo>
                <a:lnTo>
                  <a:pt x="4694" y="58494"/>
                </a:lnTo>
                <a:lnTo>
                  <a:pt x="4694" y="58494"/>
                </a:lnTo>
                <a:cubicBezTo>
                  <a:pt x="5582" y="58494"/>
                  <a:pt x="86397" y="68009"/>
                  <a:pt x="153383" y="42128"/>
                </a:cubicBezTo>
                <a:lnTo>
                  <a:pt x="148689" y="-563"/>
                </a:lnTo>
                <a:cubicBezTo>
                  <a:pt x="81703" y="25318"/>
                  <a:pt x="888" y="15994"/>
                  <a:pt x="0" y="15867"/>
                </a:cubicBezTo>
                <a:close/>
              </a:path>
            </a:pathLst>
          </a:custGeom>
          <a:solidFill>
            <a:schemeClr val="bg1"/>
          </a:solidFill>
          <a:ln w="6343" cap="flat">
            <a:noFill/>
            <a:prstDash val="solid"/>
            <a:miter/>
          </a:ln>
        </p:spPr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10" name="任意多边形: 形状 20"/>
          <p:cNvSpPr/>
          <p:nvPr>
            <p:custDataLst>
              <p:tags r:id="rId75"/>
            </p:custDataLst>
          </p:nvPr>
        </p:nvSpPr>
        <p:spPr>
          <a:xfrm>
            <a:off x="753745" y="4586605"/>
            <a:ext cx="878840" cy="1920240"/>
          </a:xfrm>
          <a:custGeom>
            <a:gdLst>
              <a:gd name="connsiteX0" fmla="*/ 0 w 878940"/>
              <a:gd name="connsiteY0" fmla="*/ 5646 h 1920081"/>
              <a:gd name="connsiteX1" fmla="*/ 225381 w 878940"/>
              <a:gd name="connsiteY1" fmla="*/ 1920081 h 1920081"/>
              <a:gd name="connsiteX2" fmla="*/ 878941 w 878940"/>
              <a:gd name="connsiteY2" fmla="*/ 1920081 h 1920081"/>
              <a:gd name="connsiteX3" fmla="*/ 878941 w 878940"/>
              <a:gd name="connsiteY3" fmla="*/ 0 h 1920081"/>
              <a:gd name="connsiteX4" fmla="*/ 0 w 878940"/>
              <a:gd name="connsiteY4" fmla="*/ 5646 h 192008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78940" h="1920081">
                <a:moveTo>
                  <a:pt x="0" y="5646"/>
                </a:moveTo>
                <a:lnTo>
                  <a:pt x="225381" y="1920081"/>
                </a:lnTo>
                <a:lnTo>
                  <a:pt x="878941" y="1920081"/>
                </a:lnTo>
                <a:lnTo>
                  <a:pt x="878941" y="0"/>
                </a:lnTo>
                <a:lnTo>
                  <a:pt x="0" y="5646"/>
                </a:ln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 w="6343" cap="flat">
            <a:noFill/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12" name="任意多边形: 形状 21"/>
          <p:cNvSpPr/>
          <p:nvPr>
            <p:custDataLst>
              <p:tags r:id="rId76"/>
            </p:custDataLst>
          </p:nvPr>
        </p:nvSpPr>
        <p:spPr>
          <a:xfrm>
            <a:off x="1435735" y="4586605"/>
            <a:ext cx="878840" cy="1920240"/>
          </a:xfrm>
          <a:custGeom>
            <a:gdLst>
              <a:gd name="connsiteX0" fmla="*/ 878877 w 878877"/>
              <a:gd name="connsiteY0" fmla="*/ 5646 h 1920081"/>
              <a:gd name="connsiteX1" fmla="*/ 653496 w 878877"/>
              <a:gd name="connsiteY1" fmla="*/ 1920081 h 1920081"/>
              <a:gd name="connsiteX2" fmla="*/ 0 w 878877"/>
              <a:gd name="connsiteY2" fmla="*/ 1920081 h 1920081"/>
              <a:gd name="connsiteX3" fmla="*/ 0 w 878877"/>
              <a:gd name="connsiteY3" fmla="*/ 0 h 1920081"/>
              <a:gd name="connsiteX4" fmla="*/ 878877 w 878877"/>
              <a:gd name="connsiteY4" fmla="*/ 5646 h 192008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78877" h="1920081">
                <a:moveTo>
                  <a:pt x="878877" y="5646"/>
                </a:moveTo>
                <a:lnTo>
                  <a:pt x="653496" y="1920081"/>
                </a:lnTo>
                <a:lnTo>
                  <a:pt x="0" y="1920081"/>
                </a:lnTo>
                <a:lnTo>
                  <a:pt x="0" y="0"/>
                </a:lnTo>
                <a:lnTo>
                  <a:pt x="878877" y="5646"/>
                </a:ln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 w="6343" cap="flat">
            <a:noFill/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14" name="任意多边形: 形状 22"/>
          <p:cNvSpPr/>
          <p:nvPr>
            <p:custDataLst>
              <p:tags r:id="rId77"/>
            </p:custDataLst>
          </p:nvPr>
        </p:nvSpPr>
        <p:spPr>
          <a:xfrm>
            <a:off x="672465" y="4553585"/>
            <a:ext cx="1733550" cy="73660"/>
          </a:xfrm>
          <a:custGeom>
            <a:gdLst>
              <a:gd name="connsiteX0" fmla="*/ 1697175 w 1733839"/>
              <a:gd name="connsiteY0" fmla="*/ 73338 h 73900"/>
              <a:gd name="connsiteX1" fmla="*/ 36665 w 1733839"/>
              <a:gd name="connsiteY1" fmla="*/ 73338 h 73900"/>
              <a:gd name="connsiteX2" fmla="*/ 0 w 1733839"/>
              <a:gd name="connsiteY2" fmla="*/ 36356 h 73900"/>
              <a:gd name="connsiteX3" fmla="*/ 0 w 1733839"/>
              <a:gd name="connsiteY3" fmla="*/ 36356 h 73900"/>
              <a:gd name="connsiteX4" fmla="*/ 36665 w 1733839"/>
              <a:gd name="connsiteY4" fmla="*/ -563 h 73900"/>
              <a:gd name="connsiteX5" fmla="*/ 1697175 w 1733839"/>
              <a:gd name="connsiteY5" fmla="*/ -563 h 73900"/>
              <a:gd name="connsiteX6" fmla="*/ 1733840 w 1733839"/>
              <a:gd name="connsiteY6" fmla="*/ 36356 h 73900"/>
              <a:gd name="connsiteX7" fmla="*/ 1733840 w 1733839"/>
              <a:gd name="connsiteY7" fmla="*/ 36356 h 73900"/>
              <a:gd name="connsiteX8" fmla="*/ 1697175 w 1733839"/>
              <a:gd name="connsiteY8" fmla="*/ 73338 h 739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733839" h="73900">
                <a:moveTo>
                  <a:pt x="1697175" y="73338"/>
                </a:moveTo>
                <a:lnTo>
                  <a:pt x="36665" y="73338"/>
                </a:lnTo>
                <a:cubicBezTo>
                  <a:pt x="16347" y="73198"/>
                  <a:pt x="-38" y="56674"/>
                  <a:pt x="0" y="36356"/>
                </a:cubicBezTo>
                <a:lnTo>
                  <a:pt x="0" y="36356"/>
                </a:lnTo>
                <a:cubicBezTo>
                  <a:pt x="0" y="16063"/>
                  <a:pt x="16373" y="-423"/>
                  <a:pt x="36665" y="-563"/>
                </a:cubicBezTo>
                <a:lnTo>
                  <a:pt x="1697175" y="-563"/>
                </a:lnTo>
                <a:cubicBezTo>
                  <a:pt x="1717467" y="-423"/>
                  <a:pt x="1733840" y="16063"/>
                  <a:pt x="1733840" y="36356"/>
                </a:cubicBezTo>
                <a:lnTo>
                  <a:pt x="1733840" y="36356"/>
                </a:lnTo>
                <a:cubicBezTo>
                  <a:pt x="1733878" y="56674"/>
                  <a:pt x="1717493" y="73198"/>
                  <a:pt x="1697175" y="73338"/>
                </a:cubicBezTo>
                <a:close/>
              </a:path>
            </a:pathLst>
          </a:custGeom>
          <a:solidFill>
            <a:schemeClr val="bg1"/>
          </a:solidFill>
          <a:ln w="6343" cap="flat">
            <a:noFill/>
            <a:prstDash val="solid"/>
            <a:miter/>
          </a:ln>
        </p:spPr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16" name="任意多边形: 形状 23"/>
          <p:cNvSpPr/>
          <p:nvPr>
            <p:custDataLst>
              <p:tags r:id="rId78"/>
            </p:custDataLst>
          </p:nvPr>
        </p:nvSpPr>
        <p:spPr>
          <a:xfrm>
            <a:off x="922655" y="6506210"/>
            <a:ext cx="1280795" cy="73660"/>
          </a:xfrm>
          <a:custGeom>
            <a:gdLst>
              <a:gd name="connsiteX0" fmla="*/ 1243940 w 1280540"/>
              <a:gd name="connsiteY0" fmla="*/ 73274 h 73837"/>
              <a:gd name="connsiteX1" fmla="*/ 36602 w 1280540"/>
              <a:gd name="connsiteY1" fmla="*/ 73274 h 73837"/>
              <a:gd name="connsiteX2" fmla="*/ 0 w 1280540"/>
              <a:gd name="connsiteY2" fmla="*/ 36355 h 73837"/>
              <a:gd name="connsiteX3" fmla="*/ 0 w 1280540"/>
              <a:gd name="connsiteY3" fmla="*/ 36355 h 73837"/>
              <a:gd name="connsiteX4" fmla="*/ 36602 w 1280540"/>
              <a:gd name="connsiteY4" fmla="*/ -563 h 73837"/>
              <a:gd name="connsiteX5" fmla="*/ 1243940 w 1280540"/>
              <a:gd name="connsiteY5" fmla="*/ -563 h 73837"/>
              <a:gd name="connsiteX6" fmla="*/ 1280541 w 1280540"/>
              <a:gd name="connsiteY6" fmla="*/ 36355 h 73837"/>
              <a:gd name="connsiteX7" fmla="*/ 1280541 w 1280540"/>
              <a:gd name="connsiteY7" fmla="*/ 36355 h 73837"/>
              <a:gd name="connsiteX8" fmla="*/ 1243940 w 1280540"/>
              <a:gd name="connsiteY8" fmla="*/ 73274 h 7383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80540" h="73837">
                <a:moveTo>
                  <a:pt x="1243940" y="73274"/>
                </a:moveTo>
                <a:lnTo>
                  <a:pt x="36602" y="73274"/>
                </a:lnTo>
                <a:cubicBezTo>
                  <a:pt x="16335" y="73084"/>
                  <a:pt x="0" y="56591"/>
                  <a:pt x="0" y="36355"/>
                </a:cubicBezTo>
                <a:lnTo>
                  <a:pt x="0" y="36355"/>
                </a:lnTo>
                <a:cubicBezTo>
                  <a:pt x="0" y="16120"/>
                  <a:pt x="16335" y="-373"/>
                  <a:pt x="36602" y="-563"/>
                </a:cubicBezTo>
                <a:lnTo>
                  <a:pt x="1243940" y="-563"/>
                </a:lnTo>
                <a:cubicBezTo>
                  <a:pt x="1264219" y="-436"/>
                  <a:pt x="1280579" y="16057"/>
                  <a:pt x="1280541" y="36355"/>
                </a:cubicBezTo>
                <a:lnTo>
                  <a:pt x="1280541" y="36355"/>
                </a:lnTo>
                <a:cubicBezTo>
                  <a:pt x="1280579" y="56655"/>
                  <a:pt x="1264219" y="73147"/>
                  <a:pt x="1243940" y="73274"/>
                </a:cubicBezTo>
                <a:close/>
              </a:path>
            </a:pathLst>
          </a:custGeom>
          <a:gradFill>
            <a:gsLst>
              <a:gs pos="0">
                <a:schemeClr val="accent2"/>
              </a:gs>
              <a:gs pos="50000">
                <a:schemeClr val="accent3"/>
              </a:gs>
              <a:gs pos="100000">
                <a:schemeClr val="accent3">
                  <a:lumMod val="60000"/>
                  <a:lumOff val="40000"/>
                </a:schemeClr>
              </a:gs>
            </a:gsLst>
            <a:lin ang="5400000" scaled="1"/>
          </a:gradFill>
          <a:ln w="6343" cap="flat">
            <a:noFill/>
            <a:prstDash val="solid"/>
            <a:miter/>
          </a:ln>
        </p:spPr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18" name="任意多边形: 形状 24"/>
          <p:cNvSpPr/>
          <p:nvPr>
            <p:custDataLst>
              <p:tags r:id="rId79"/>
            </p:custDataLst>
          </p:nvPr>
        </p:nvSpPr>
        <p:spPr>
          <a:xfrm>
            <a:off x="758190" y="4628515"/>
            <a:ext cx="1551940" cy="1877695"/>
          </a:xfrm>
          <a:custGeom>
            <a:gdLst>
              <a:gd name="connsiteX0" fmla="*/ 1551721 w 1551720"/>
              <a:gd name="connsiteY0" fmla="*/ 0 h 1877770"/>
              <a:gd name="connsiteX1" fmla="*/ 0 w 1551720"/>
              <a:gd name="connsiteY1" fmla="*/ 0 h 1877770"/>
              <a:gd name="connsiteX2" fmla="*/ 7168 w 1551720"/>
              <a:gd name="connsiteY2" fmla="*/ 60579 h 1877770"/>
              <a:gd name="connsiteX3" fmla="*/ 191888 w 1551720"/>
              <a:gd name="connsiteY3" fmla="*/ 60579 h 1877770"/>
              <a:gd name="connsiteX4" fmla="*/ 347428 w 1551720"/>
              <a:gd name="connsiteY4" fmla="*/ 1877771 h 1877770"/>
              <a:gd name="connsiteX5" fmla="*/ 668594 w 1551720"/>
              <a:gd name="connsiteY5" fmla="*/ 1877771 h 1877770"/>
              <a:gd name="connsiteX6" fmla="*/ 594883 w 1551720"/>
              <a:gd name="connsiteY6" fmla="*/ 60579 h 1877770"/>
              <a:gd name="connsiteX7" fmla="*/ 715408 w 1551720"/>
              <a:gd name="connsiteY7" fmla="*/ 60579 h 1877770"/>
              <a:gd name="connsiteX8" fmla="*/ 739957 w 1551720"/>
              <a:gd name="connsiteY8" fmla="*/ 1877771 h 1877770"/>
              <a:gd name="connsiteX9" fmla="*/ 835742 w 1551720"/>
              <a:gd name="connsiteY9" fmla="*/ 1877771 h 1877770"/>
              <a:gd name="connsiteX10" fmla="*/ 805674 w 1551720"/>
              <a:gd name="connsiteY10" fmla="*/ 60579 h 1877770"/>
              <a:gd name="connsiteX11" fmla="*/ 1544870 w 1551720"/>
              <a:gd name="connsiteY11" fmla="*/ 60579 h 1877770"/>
              <a:gd name="connsiteX12" fmla="*/ 1551721 w 1551720"/>
              <a:gd name="connsiteY12" fmla="*/ 0 h 187777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551720" h="1877770">
                <a:moveTo>
                  <a:pt x="1551721" y="0"/>
                </a:moveTo>
                <a:lnTo>
                  <a:pt x="0" y="0"/>
                </a:lnTo>
                <a:lnTo>
                  <a:pt x="7168" y="60579"/>
                </a:lnTo>
                <a:lnTo>
                  <a:pt x="191888" y="60579"/>
                </a:lnTo>
                <a:lnTo>
                  <a:pt x="347428" y="1877771"/>
                </a:lnTo>
                <a:lnTo>
                  <a:pt x="668594" y="1877771"/>
                </a:lnTo>
                <a:lnTo>
                  <a:pt x="594883" y="60579"/>
                </a:lnTo>
                <a:lnTo>
                  <a:pt x="715408" y="60579"/>
                </a:lnTo>
                <a:lnTo>
                  <a:pt x="739957" y="1877771"/>
                </a:lnTo>
                <a:lnTo>
                  <a:pt x="835742" y="1877771"/>
                </a:lnTo>
                <a:lnTo>
                  <a:pt x="805674" y="60579"/>
                </a:lnTo>
                <a:lnTo>
                  <a:pt x="1544870" y="60579"/>
                </a:lnTo>
                <a:lnTo>
                  <a:pt x="1551721" y="0"/>
                </a:lnTo>
                <a:close/>
              </a:path>
            </a:pathLst>
          </a:custGeom>
          <a:solidFill>
            <a:schemeClr val="accent2"/>
          </a:solidFill>
          <a:ln w="6343" cap="flat">
            <a:noFill/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20" name="任意多边形: 形状 25"/>
          <p:cNvSpPr/>
          <p:nvPr>
            <p:custDataLst>
              <p:tags r:id="rId80"/>
            </p:custDataLst>
          </p:nvPr>
        </p:nvSpPr>
        <p:spPr>
          <a:xfrm>
            <a:off x="1905" y="4933950"/>
            <a:ext cx="4225290" cy="1925955"/>
          </a:xfrm>
          <a:custGeom>
            <a:gdLst>
              <a:gd name="connsiteX0" fmla="*/ 3551031 w 4225079"/>
              <a:gd name="connsiteY0" fmla="*/ 1921041 h 1925663"/>
              <a:gd name="connsiteX1" fmla="*/ 4225080 w 4225079"/>
              <a:gd name="connsiteY1" fmla="*/ 1921041 h 1925663"/>
              <a:gd name="connsiteX2" fmla="*/ 4130564 w 4225079"/>
              <a:gd name="connsiteY2" fmla="*/ 1813203 h 1925663"/>
              <a:gd name="connsiteX3" fmla="*/ 3274586 w 4225079"/>
              <a:gd name="connsiteY3" fmla="*/ 1345187 h 1925663"/>
              <a:gd name="connsiteX4" fmla="*/ 2779802 w 4225079"/>
              <a:gd name="connsiteY4" fmla="*/ 1528195 h 1925663"/>
              <a:gd name="connsiteX5" fmla="*/ 2424064 w 4225079"/>
              <a:gd name="connsiteY5" fmla="*/ 1260757 h 1925663"/>
              <a:gd name="connsiteX6" fmla="*/ 2424064 w 4225079"/>
              <a:gd name="connsiteY6" fmla="*/ 1260757 h 1925663"/>
              <a:gd name="connsiteX7" fmla="*/ 1306739 w 4225079"/>
              <a:gd name="connsiteY7" fmla="*/ 1168968 h 1925663"/>
              <a:gd name="connsiteX8" fmla="*/ 1127856 w 4225079"/>
              <a:gd name="connsiteY8" fmla="*/ 883516 h 1925663"/>
              <a:gd name="connsiteX9" fmla="*/ 0 w 4225079"/>
              <a:gd name="connsiteY9" fmla="*/ -563 h 1925663"/>
              <a:gd name="connsiteX10" fmla="*/ 0 w 4225079"/>
              <a:gd name="connsiteY10" fmla="*/ 1921041 h 1925663"/>
              <a:gd name="connsiteX11" fmla="*/ 1505097 w 4225079"/>
              <a:gd name="connsiteY11" fmla="*/ 1921041 h 1925663"/>
              <a:gd name="connsiteX12" fmla="*/ 3551031 w 4225079"/>
              <a:gd name="connsiteY12" fmla="*/ 1921041 h 192566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4225079" h="1925663">
                <a:moveTo>
                  <a:pt x="3551031" y="1921041"/>
                </a:moveTo>
                <a:cubicBezTo>
                  <a:pt x="3840671" y="1921041"/>
                  <a:pt x="3967919" y="1926813"/>
                  <a:pt x="4225080" y="1921041"/>
                </a:cubicBezTo>
                <a:cubicBezTo>
                  <a:pt x="4121683" y="1782438"/>
                  <a:pt x="4130564" y="1813203"/>
                  <a:pt x="4130564" y="1813203"/>
                </a:cubicBezTo>
                <a:cubicBezTo>
                  <a:pt x="3896620" y="1584143"/>
                  <a:pt x="3601588" y="1319687"/>
                  <a:pt x="3274586" y="1345187"/>
                </a:cubicBezTo>
                <a:cubicBezTo>
                  <a:pt x="3099382" y="1358889"/>
                  <a:pt x="2954943" y="1555598"/>
                  <a:pt x="2779802" y="1528195"/>
                </a:cubicBezTo>
                <a:cubicBezTo>
                  <a:pt x="2639930" y="1506373"/>
                  <a:pt x="2539641" y="1337893"/>
                  <a:pt x="2424064" y="1260757"/>
                </a:cubicBezTo>
                <a:lnTo>
                  <a:pt x="2424064" y="1260757"/>
                </a:lnTo>
                <a:cubicBezTo>
                  <a:pt x="2045173" y="1007592"/>
                  <a:pt x="1627778" y="1415028"/>
                  <a:pt x="1306739" y="1168968"/>
                </a:cubicBezTo>
                <a:cubicBezTo>
                  <a:pt x="1233283" y="1112702"/>
                  <a:pt x="1171561" y="1022690"/>
                  <a:pt x="1127856" y="883516"/>
                </a:cubicBezTo>
                <a:cubicBezTo>
                  <a:pt x="888773" y="123577"/>
                  <a:pt x="0" y="-563"/>
                  <a:pt x="0" y="-563"/>
                </a:cubicBezTo>
                <a:lnTo>
                  <a:pt x="0" y="1921041"/>
                </a:lnTo>
                <a:lnTo>
                  <a:pt x="1505097" y="1921041"/>
                </a:lnTo>
                <a:cubicBezTo>
                  <a:pt x="2180542" y="1930175"/>
                  <a:pt x="2875587" y="1921041"/>
                  <a:pt x="3551031" y="1921041"/>
                </a:cubicBezTo>
                <a:close/>
              </a:path>
            </a:pathLst>
          </a:custGeom>
          <a:solidFill>
            <a:schemeClr val="accent1"/>
          </a:solidFill>
          <a:ln w="6343" cap="flat">
            <a:noFill/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22" name="任意多边形: 形状 26"/>
          <p:cNvSpPr/>
          <p:nvPr>
            <p:custDataLst>
              <p:tags r:id="rId81"/>
            </p:custDataLst>
          </p:nvPr>
        </p:nvSpPr>
        <p:spPr>
          <a:xfrm>
            <a:off x="0" y="6280785"/>
            <a:ext cx="2772410" cy="579120"/>
          </a:xfrm>
          <a:custGeom>
            <a:gdLst>
              <a:gd name="connsiteX0" fmla="*/ 2772317 w 2772316"/>
              <a:gd name="connsiteY0" fmla="*/ 575036 h 578898"/>
              <a:gd name="connsiteX1" fmla="*/ 2041367 w 2772316"/>
              <a:gd name="connsiteY1" fmla="*/ 232049 h 578898"/>
              <a:gd name="connsiteX2" fmla="*/ 1546583 w 2772316"/>
              <a:gd name="connsiteY2" fmla="*/ 415056 h 578898"/>
              <a:gd name="connsiteX3" fmla="*/ 1190845 w 2772316"/>
              <a:gd name="connsiteY3" fmla="*/ 147619 h 578898"/>
              <a:gd name="connsiteX4" fmla="*/ 1190845 w 2772316"/>
              <a:gd name="connsiteY4" fmla="*/ 147619 h 578898"/>
              <a:gd name="connsiteX5" fmla="*/ 73393 w 2772316"/>
              <a:gd name="connsiteY5" fmla="*/ 55703 h 578898"/>
              <a:gd name="connsiteX6" fmla="*/ 0 w 2772316"/>
              <a:gd name="connsiteY6" fmla="*/ -563 h 578898"/>
              <a:gd name="connsiteX7" fmla="*/ 1840 w 2772316"/>
              <a:gd name="connsiteY7" fmla="*/ 64964 h 578898"/>
              <a:gd name="connsiteX8" fmla="*/ 1840 w 2772316"/>
              <a:gd name="connsiteY8" fmla="*/ 574275 h 578898"/>
              <a:gd name="connsiteX9" fmla="*/ 266423 w 2772316"/>
              <a:gd name="connsiteY9" fmla="*/ 578335 h 578898"/>
              <a:gd name="connsiteX10" fmla="*/ 2208770 w 2772316"/>
              <a:gd name="connsiteY10" fmla="*/ 578335 h 57889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772316" h="578898">
                <a:moveTo>
                  <a:pt x="2772317" y="575036"/>
                </a:moveTo>
                <a:cubicBezTo>
                  <a:pt x="2538436" y="345977"/>
                  <a:pt x="2406112" y="224691"/>
                  <a:pt x="2041367" y="232049"/>
                </a:cubicBezTo>
                <a:cubicBezTo>
                  <a:pt x="1865656" y="235601"/>
                  <a:pt x="1721724" y="442459"/>
                  <a:pt x="1546583" y="415056"/>
                </a:cubicBezTo>
                <a:cubicBezTo>
                  <a:pt x="1407028" y="393235"/>
                  <a:pt x="1306422" y="224754"/>
                  <a:pt x="1190845" y="147619"/>
                </a:cubicBezTo>
                <a:lnTo>
                  <a:pt x="1190845" y="147619"/>
                </a:lnTo>
                <a:cubicBezTo>
                  <a:pt x="811955" y="-105673"/>
                  <a:pt x="394559" y="301509"/>
                  <a:pt x="73393" y="55703"/>
                </a:cubicBezTo>
                <a:cubicBezTo>
                  <a:pt x="0" y="-563"/>
                  <a:pt x="43960" y="41430"/>
                  <a:pt x="0" y="-563"/>
                </a:cubicBezTo>
                <a:lnTo>
                  <a:pt x="1840" y="64964"/>
                </a:lnTo>
                <a:lnTo>
                  <a:pt x="1840" y="574275"/>
                </a:lnTo>
                <a:lnTo>
                  <a:pt x="266423" y="578335"/>
                </a:lnTo>
                <a:cubicBezTo>
                  <a:pt x="945166" y="574275"/>
                  <a:pt x="1533896" y="578335"/>
                  <a:pt x="2208770" y="578335"/>
                </a:cubicBezTo>
              </a:path>
            </a:pathLst>
          </a:custGeom>
          <a:solidFill>
            <a:schemeClr val="accent4"/>
          </a:solidFill>
          <a:ln w="6343" cap="flat">
            <a:noFill/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24" name="任意多边形: 形状 27"/>
          <p:cNvSpPr/>
          <p:nvPr>
            <p:custDataLst>
              <p:tags r:id="rId82"/>
            </p:custDataLst>
          </p:nvPr>
        </p:nvSpPr>
        <p:spPr>
          <a:xfrm>
            <a:off x="1270" y="4820285"/>
            <a:ext cx="944245" cy="2037080"/>
          </a:xfrm>
          <a:custGeom>
            <a:gdLst>
              <a:gd name="connsiteX0" fmla="*/ 786179 w 944482"/>
              <a:gd name="connsiteY0" fmla="*/ 1442050 h 2037117"/>
              <a:gd name="connsiteX1" fmla="*/ 788145 w 944482"/>
              <a:gd name="connsiteY1" fmla="*/ 1195546 h 2037117"/>
              <a:gd name="connsiteX2" fmla="*/ 887736 w 944482"/>
              <a:gd name="connsiteY2" fmla="*/ 1067346 h 2037117"/>
              <a:gd name="connsiteX3" fmla="*/ 929222 w 944482"/>
              <a:gd name="connsiteY3" fmla="*/ 761785 h 2037117"/>
              <a:gd name="connsiteX4" fmla="*/ 794298 w 944482"/>
              <a:gd name="connsiteY4" fmla="*/ 456097 h 2037117"/>
              <a:gd name="connsiteX5" fmla="*/ 842381 w 944482"/>
              <a:gd name="connsiteY5" fmla="*/ 265097 h 2037117"/>
              <a:gd name="connsiteX6" fmla="*/ 579511 w 944482"/>
              <a:gd name="connsiteY6" fmla="*/ 514 h 2037117"/>
              <a:gd name="connsiteX7" fmla="*/ 311249 w 944482"/>
              <a:gd name="connsiteY7" fmla="*/ 290534 h 2037117"/>
              <a:gd name="connsiteX8" fmla="*/ 16789 w 944482"/>
              <a:gd name="connsiteY8" fmla="*/ 692325 h 2037117"/>
              <a:gd name="connsiteX9" fmla="*/ 867 w 944482"/>
              <a:gd name="connsiteY9" fmla="*/ 714907 h 2037117"/>
              <a:gd name="connsiteX10" fmla="*/ 867 w 944482"/>
              <a:gd name="connsiteY10" fmla="*/ 739266 h 2037117"/>
              <a:gd name="connsiteX11" fmla="*/ 169 w 944482"/>
              <a:gd name="connsiteY11" fmla="*/ 919482 h 2037117"/>
              <a:gd name="connsiteX12" fmla="*/ 803 w 944482"/>
              <a:gd name="connsiteY12" fmla="*/ 1033980 h 2037117"/>
              <a:gd name="connsiteX13" fmla="*/ 92085 w 944482"/>
              <a:gd name="connsiteY13" fmla="*/ 1407796 h 2037117"/>
              <a:gd name="connsiteX14" fmla="*/ 2516 w 944482"/>
              <a:gd name="connsiteY14" fmla="*/ 1587377 h 2037117"/>
              <a:gd name="connsiteX15" fmla="*/ 867 w 944482"/>
              <a:gd name="connsiteY15" fmla="*/ 1749514 h 2037117"/>
              <a:gd name="connsiteX16" fmla="*/ 1501 w 944482"/>
              <a:gd name="connsiteY16" fmla="*/ 1902453 h 2037117"/>
              <a:gd name="connsiteX17" fmla="*/ 867 w 944482"/>
              <a:gd name="connsiteY17" fmla="*/ 2034903 h 2037117"/>
              <a:gd name="connsiteX18" fmla="*/ 136425 w 944482"/>
              <a:gd name="connsiteY18" fmla="*/ 2034903 h 2037117"/>
              <a:gd name="connsiteX19" fmla="*/ 400564 w 944482"/>
              <a:gd name="connsiteY19" fmla="*/ 2034903 h 2037117"/>
              <a:gd name="connsiteX20" fmla="*/ 656266 w 944482"/>
              <a:gd name="connsiteY20" fmla="*/ 2034903 h 2037117"/>
              <a:gd name="connsiteX21" fmla="*/ 789921 w 944482"/>
              <a:gd name="connsiteY21" fmla="*/ 2034903 h 2037117"/>
              <a:gd name="connsiteX22" fmla="*/ 833817 w 944482"/>
              <a:gd name="connsiteY22" fmla="*/ 2034903 h 2037117"/>
              <a:gd name="connsiteX23" fmla="*/ 856019 w 944482"/>
              <a:gd name="connsiteY23" fmla="*/ 2034903 h 2037117"/>
              <a:gd name="connsiteX24" fmla="*/ 867057 w 944482"/>
              <a:gd name="connsiteY24" fmla="*/ 1657535 h 2037117"/>
              <a:gd name="connsiteX25" fmla="*/ 786179 w 944482"/>
              <a:gd name="connsiteY25" fmla="*/ 1442050 h 203711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944482" h="2037117">
                <a:moveTo>
                  <a:pt x="786179" y="1442050"/>
                </a:moveTo>
                <a:cubicBezTo>
                  <a:pt x="750592" y="1359205"/>
                  <a:pt x="738032" y="1273252"/>
                  <a:pt x="788145" y="1195546"/>
                </a:cubicBezTo>
                <a:cubicBezTo>
                  <a:pt x="817642" y="1149810"/>
                  <a:pt x="857922" y="1112701"/>
                  <a:pt x="887736" y="1067346"/>
                </a:cubicBezTo>
                <a:cubicBezTo>
                  <a:pt x="945144" y="980632"/>
                  <a:pt x="959036" y="864040"/>
                  <a:pt x="929222" y="761785"/>
                </a:cubicBezTo>
                <a:cubicBezTo>
                  <a:pt x="898266" y="655406"/>
                  <a:pt x="794235" y="571483"/>
                  <a:pt x="794298" y="456097"/>
                </a:cubicBezTo>
                <a:cubicBezTo>
                  <a:pt x="794298" y="389618"/>
                  <a:pt x="833183" y="330688"/>
                  <a:pt x="842381" y="265097"/>
                </a:cubicBezTo>
                <a:cubicBezTo>
                  <a:pt x="862617" y="120658"/>
                  <a:pt x="716782" y="-14012"/>
                  <a:pt x="579511" y="514"/>
                </a:cubicBezTo>
                <a:cubicBezTo>
                  <a:pt x="442240" y="15041"/>
                  <a:pt x="335481" y="146920"/>
                  <a:pt x="311249" y="290534"/>
                </a:cubicBezTo>
                <a:cubicBezTo>
                  <a:pt x="272744" y="518896"/>
                  <a:pt x="137313" y="527270"/>
                  <a:pt x="16789" y="692325"/>
                </a:cubicBezTo>
                <a:cubicBezTo>
                  <a:pt x="10944" y="699461"/>
                  <a:pt x="5623" y="707003"/>
                  <a:pt x="867" y="714907"/>
                </a:cubicBezTo>
                <a:cubicBezTo>
                  <a:pt x="867" y="719538"/>
                  <a:pt x="867" y="733937"/>
                  <a:pt x="867" y="739266"/>
                </a:cubicBezTo>
                <a:cubicBezTo>
                  <a:pt x="-148" y="799401"/>
                  <a:pt x="1755" y="854144"/>
                  <a:pt x="169" y="919482"/>
                </a:cubicBezTo>
                <a:cubicBezTo>
                  <a:pt x="-719" y="957542"/>
                  <a:pt x="2262" y="995983"/>
                  <a:pt x="803" y="1033980"/>
                </a:cubicBezTo>
                <a:cubicBezTo>
                  <a:pt x="46793" y="1155836"/>
                  <a:pt x="109148" y="1275409"/>
                  <a:pt x="92085" y="1407796"/>
                </a:cubicBezTo>
                <a:cubicBezTo>
                  <a:pt x="81935" y="1486771"/>
                  <a:pt x="49457" y="1535488"/>
                  <a:pt x="2516" y="1587377"/>
                </a:cubicBezTo>
                <a:cubicBezTo>
                  <a:pt x="1184" y="1639647"/>
                  <a:pt x="867" y="1697308"/>
                  <a:pt x="867" y="1749514"/>
                </a:cubicBezTo>
                <a:cubicBezTo>
                  <a:pt x="867" y="1805907"/>
                  <a:pt x="296" y="1849740"/>
                  <a:pt x="1501" y="1902453"/>
                </a:cubicBezTo>
                <a:cubicBezTo>
                  <a:pt x="2770" y="1959544"/>
                  <a:pt x="232" y="1973626"/>
                  <a:pt x="867" y="2034903"/>
                </a:cubicBezTo>
                <a:cubicBezTo>
                  <a:pt x="60304" y="2034903"/>
                  <a:pt x="82823" y="2036553"/>
                  <a:pt x="136425" y="2034903"/>
                </a:cubicBezTo>
                <a:cubicBezTo>
                  <a:pt x="224662" y="2032176"/>
                  <a:pt x="312391" y="2039725"/>
                  <a:pt x="400564" y="2034903"/>
                </a:cubicBezTo>
                <a:cubicBezTo>
                  <a:pt x="488737" y="2030082"/>
                  <a:pt x="568347" y="2034523"/>
                  <a:pt x="656266" y="2034903"/>
                </a:cubicBezTo>
                <a:cubicBezTo>
                  <a:pt x="699401" y="2034903"/>
                  <a:pt x="746786" y="2035665"/>
                  <a:pt x="789921" y="2034903"/>
                </a:cubicBezTo>
                <a:cubicBezTo>
                  <a:pt x="807556" y="2034903"/>
                  <a:pt x="816310" y="2035919"/>
                  <a:pt x="833817" y="2034903"/>
                </a:cubicBezTo>
                <a:cubicBezTo>
                  <a:pt x="856019" y="2034903"/>
                  <a:pt x="855448" y="2035919"/>
                  <a:pt x="856019" y="2034903"/>
                </a:cubicBezTo>
                <a:cubicBezTo>
                  <a:pt x="920088" y="1895349"/>
                  <a:pt x="904293" y="1787511"/>
                  <a:pt x="867057" y="1657535"/>
                </a:cubicBezTo>
                <a:cubicBezTo>
                  <a:pt x="846695" y="1586109"/>
                  <a:pt x="817388" y="1514809"/>
                  <a:pt x="786179" y="1442050"/>
                </a:cubicBezTo>
                <a:close/>
              </a:path>
            </a:pathLst>
          </a:custGeom>
          <a:solidFill>
            <a:schemeClr val="accent3"/>
          </a:solidFill>
          <a:ln w="6343" cap="flat">
            <a:noFill/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26" name="任意多边形: 形状 28"/>
          <p:cNvSpPr/>
          <p:nvPr>
            <p:custDataLst>
              <p:tags r:id="rId83"/>
            </p:custDataLst>
          </p:nvPr>
        </p:nvSpPr>
        <p:spPr>
          <a:xfrm>
            <a:off x="1905" y="4979670"/>
            <a:ext cx="833120" cy="1881505"/>
          </a:xfrm>
          <a:custGeom>
            <a:gdLst>
              <a:gd name="connsiteX0" fmla="*/ 419806 w 833285"/>
              <a:gd name="connsiteY0" fmla="*/ 1024518 h 1881819"/>
              <a:gd name="connsiteX1" fmla="*/ 431034 w 833285"/>
              <a:gd name="connsiteY1" fmla="*/ 893591 h 1881819"/>
              <a:gd name="connsiteX2" fmla="*/ 529610 w 833285"/>
              <a:gd name="connsiteY2" fmla="*/ 891370 h 1881819"/>
              <a:gd name="connsiteX3" fmla="*/ 649310 w 833285"/>
              <a:gd name="connsiteY3" fmla="*/ 853881 h 1881819"/>
              <a:gd name="connsiteX4" fmla="*/ 754864 w 833285"/>
              <a:gd name="connsiteY4" fmla="*/ 784865 h 1881819"/>
              <a:gd name="connsiteX5" fmla="*/ 833015 w 833285"/>
              <a:gd name="connsiteY5" fmla="*/ 684259 h 1881819"/>
              <a:gd name="connsiteX6" fmla="*/ 833015 w 833285"/>
              <a:gd name="connsiteY6" fmla="*/ 682736 h 1881819"/>
              <a:gd name="connsiteX7" fmla="*/ 831556 w 833285"/>
              <a:gd name="connsiteY7" fmla="*/ 683117 h 1881819"/>
              <a:gd name="connsiteX8" fmla="*/ 748584 w 833285"/>
              <a:gd name="connsiteY8" fmla="*/ 776301 h 1881819"/>
              <a:gd name="connsiteX9" fmla="*/ 643284 w 833285"/>
              <a:gd name="connsiteY9" fmla="*/ 837896 h 1881819"/>
              <a:gd name="connsiteX10" fmla="*/ 526312 w 833285"/>
              <a:gd name="connsiteY10" fmla="*/ 869993 h 1881819"/>
              <a:gd name="connsiteX11" fmla="*/ 432556 w 833285"/>
              <a:gd name="connsiteY11" fmla="*/ 884646 h 1881819"/>
              <a:gd name="connsiteX12" fmla="*/ 489139 w 833285"/>
              <a:gd name="connsiteY12" fmla="*/ 506453 h 1881819"/>
              <a:gd name="connsiteX13" fmla="*/ 515782 w 833285"/>
              <a:gd name="connsiteY13" fmla="*/ 378634 h 1881819"/>
              <a:gd name="connsiteX14" fmla="*/ 548069 w 833285"/>
              <a:gd name="connsiteY14" fmla="*/ 252400 h 1881819"/>
              <a:gd name="connsiteX15" fmla="*/ 564562 w 833285"/>
              <a:gd name="connsiteY15" fmla="*/ 189094 h 1881819"/>
              <a:gd name="connsiteX16" fmla="*/ 565514 w 833285"/>
              <a:gd name="connsiteY16" fmla="*/ 185922 h 1881819"/>
              <a:gd name="connsiteX17" fmla="*/ 623746 w 833285"/>
              <a:gd name="connsiteY17" fmla="*/ 173235 h 1881819"/>
              <a:gd name="connsiteX18" fmla="*/ 676206 w 833285"/>
              <a:gd name="connsiteY18" fmla="*/ 134033 h 1881819"/>
              <a:gd name="connsiteX19" fmla="*/ 721434 w 833285"/>
              <a:gd name="connsiteY19" fmla="*/ 11542 h 1881819"/>
              <a:gd name="connsiteX20" fmla="*/ 720546 w 833285"/>
              <a:gd name="connsiteY20" fmla="*/ 10400 h 1881819"/>
              <a:gd name="connsiteX21" fmla="*/ 719341 w 833285"/>
              <a:gd name="connsiteY21" fmla="*/ 11339 h 1881819"/>
              <a:gd name="connsiteX22" fmla="*/ 719341 w 833285"/>
              <a:gd name="connsiteY22" fmla="*/ 11352 h 1881819"/>
              <a:gd name="connsiteX23" fmla="*/ 719341 w 833285"/>
              <a:gd name="connsiteY23" fmla="*/ 11352 h 1881819"/>
              <a:gd name="connsiteX24" fmla="*/ 702531 w 833285"/>
              <a:gd name="connsiteY24" fmla="*/ 72883 h 1881819"/>
              <a:gd name="connsiteX25" fmla="*/ 664978 w 833285"/>
              <a:gd name="connsiteY25" fmla="*/ 120775 h 1881819"/>
              <a:gd name="connsiteX26" fmla="*/ 614231 w 833285"/>
              <a:gd name="connsiteY26" fmla="*/ 153380 h 1881819"/>
              <a:gd name="connsiteX27" fmla="*/ 567163 w 833285"/>
              <a:gd name="connsiteY27" fmla="*/ 180086 h 1881819"/>
              <a:gd name="connsiteX28" fmla="*/ 584290 w 833285"/>
              <a:gd name="connsiteY28" fmla="*/ 127372 h 1881819"/>
              <a:gd name="connsiteX29" fmla="*/ 625522 w 833285"/>
              <a:gd name="connsiteY29" fmla="*/ 3866 h 1881819"/>
              <a:gd name="connsiteX30" fmla="*/ 625522 w 833285"/>
              <a:gd name="connsiteY30" fmla="*/ 3866 h 1881819"/>
              <a:gd name="connsiteX31" fmla="*/ 623619 w 833285"/>
              <a:gd name="connsiteY31" fmla="*/ -384 h 1881819"/>
              <a:gd name="connsiteX32" fmla="*/ 619750 w 833285"/>
              <a:gd name="connsiteY32" fmla="*/ 1392 h 1881819"/>
              <a:gd name="connsiteX33" fmla="*/ 572555 w 833285"/>
              <a:gd name="connsiteY33" fmla="*/ 122805 h 1881819"/>
              <a:gd name="connsiteX34" fmla="*/ 549592 w 833285"/>
              <a:gd name="connsiteY34" fmla="*/ 183828 h 1881819"/>
              <a:gd name="connsiteX35" fmla="*/ 537286 w 833285"/>
              <a:gd name="connsiteY35" fmla="*/ 222523 h 1881819"/>
              <a:gd name="connsiteX36" fmla="*/ 492311 w 833285"/>
              <a:gd name="connsiteY36" fmla="*/ 176977 h 1881819"/>
              <a:gd name="connsiteX37" fmla="*/ 450889 w 833285"/>
              <a:gd name="connsiteY37" fmla="*/ 130481 h 1881819"/>
              <a:gd name="connsiteX38" fmla="*/ 423231 w 833285"/>
              <a:gd name="connsiteY38" fmla="*/ 8624 h 1881819"/>
              <a:gd name="connsiteX39" fmla="*/ 423231 w 833285"/>
              <a:gd name="connsiteY39" fmla="*/ 8624 h 1881819"/>
              <a:gd name="connsiteX40" fmla="*/ 422343 w 833285"/>
              <a:gd name="connsiteY40" fmla="*/ 7355 h 1881819"/>
              <a:gd name="connsiteX41" fmla="*/ 421202 w 833285"/>
              <a:gd name="connsiteY41" fmla="*/ 8180 h 1881819"/>
              <a:gd name="connsiteX42" fmla="*/ 415366 w 833285"/>
              <a:gd name="connsiteY42" fmla="*/ 74405 h 1881819"/>
              <a:gd name="connsiteX43" fmla="*/ 437123 w 833285"/>
              <a:gd name="connsiteY43" fmla="*/ 139488 h 1881819"/>
              <a:gd name="connsiteX44" fmla="*/ 478863 w 833285"/>
              <a:gd name="connsiteY44" fmla="*/ 192899 h 1881819"/>
              <a:gd name="connsiteX45" fmla="*/ 536524 w 833285"/>
              <a:gd name="connsiteY45" fmla="*/ 224172 h 1881819"/>
              <a:gd name="connsiteX46" fmla="*/ 536524 w 833285"/>
              <a:gd name="connsiteY46" fmla="*/ 224172 h 1881819"/>
              <a:gd name="connsiteX47" fmla="*/ 529800 w 833285"/>
              <a:gd name="connsiteY47" fmla="*/ 245677 h 1881819"/>
              <a:gd name="connsiteX48" fmla="*/ 491296 w 833285"/>
              <a:gd name="connsiteY48" fmla="*/ 370832 h 1881819"/>
              <a:gd name="connsiteX49" fmla="*/ 458374 w 833285"/>
              <a:gd name="connsiteY49" fmla="*/ 497699 h 1881819"/>
              <a:gd name="connsiteX50" fmla="*/ 392783 w 833285"/>
              <a:gd name="connsiteY50" fmla="*/ 842907 h 1881819"/>
              <a:gd name="connsiteX51" fmla="*/ 300423 w 833285"/>
              <a:gd name="connsiteY51" fmla="*/ 792160 h 1881819"/>
              <a:gd name="connsiteX52" fmla="*/ 210220 w 833285"/>
              <a:gd name="connsiteY52" fmla="*/ 728282 h 1881819"/>
              <a:gd name="connsiteX53" fmla="*/ 137081 w 833285"/>
              <a:gd name="connsiteY53" fmla="*/ 643344 h 1881819"/>
              <a:gd name="connsiteX54" fmla="*/ 90584 w 833285"/>
              <a:gd name="connsiteY54" fmla="*/ 538868 h 1881819"/>
              <a:gd name="connsiteX55" fmla="*/ 89442 w 833285"/>
              <a:gd name="connsiteY55" fmla="*/ 538107 h 1881819"/>
              <a:gd name="connsiteX56" fmla="*/ 88788 w 833285"/>
              <a:gd name="connsiteY56" fmla="*/ 539179 h 1881819"/>
              <a:gd name="connsiteX57" fmla="*/ 88808 w 833285"/>
              <a:gd name="connsiteY57" fmla="*/ 539249 h 1881819"/>
              <a:gd name="connsiteX58" fmla="*/ 129405 w 833285"/>
              <a:gd name="connsiteY58" fmla="*/ 648418 h 1881819"/>
              <a:gd name="connsiteX59" fmla="*/ 200705 w 833285"/>
              <a:gd name="connsiteY59" fmla="*/ 740461 h 1881819"/>
              <a:gd name="connsiteX60" fmla="*/ 291796 w 833285"/>
              <a:gd name="connsiteY60" fmla="*/ 809667 h 1881819"/>
              <a:gd name="connsiteX61" fmla="*/ 392212 w 833285"/>
              <a:gd name="connsiteY61" fmla="*/ 846713 h 1881819"/>
              <a:gd name="connsiteX62" fmla="*/ 370328 w 833285"/>
              <a:gd name="connsiteY62" fmla="*/ 1017984 h 1881819"/>
              <a:gd name="connsiteX63" fmla="*/ 340450 w 833285"/>
              <a:gd name="connsiteY63" fmla="*/ 1547024 h 1881819"/>
              <a:gd name="connsiteX64" fmla="*/ 345779 w 833285"/>
              <a:gd name="connsiteY64" fmla="*/ 1679790 h 1881819"/>
              <a:gd name="connsiteX65" fmla="*/ 356055 w 833285"/>
              <a:gd name="connsiteY65" fmla="*/ 1812304 h 1881819"/>
              <a:gd name="connsiteX66" fmla="*/ 361003 w 833285"/>
              <a:gd name="connsiteY66" fmla="*/ 1860387 h 1881819"/>
              <a:gd name="connsiteX67" fmla="*/ 265852 w 833285"/>
              <a:gd name="connsiteY67" fmla="*/ 1835901 h 1881819"/>
              <a:gd name="connsiteX68" fmla="*/ 157443 w 833285"/>
              <a:gd name="connsiteY68" fmla="*/ 1789404 h 1881819"/>
              <a:gd name="connsiteX69" fmla="*/ 61721 w 833285"/>
              <a:gd name="connsiteY69" fmla="*/ 1716582 h 1881819"/>
              <a:gd name="connsiteX70" fmla="*/ 19728 w 833285"/>
              <a:gd name="connsiteY70" fmla="*/ 1672179 h 1881819"/>
              <a:gd name="connsiteX71" fmla="*/ 127 w 833285"/>
              <a:gd name="connsiteY71" fmla="*/ 1646805 h 1881819"/>
              <a:gd name="connsiteX72" fmla="*/ 0 w 833285"/>
              <a:gd name="connsiteY72" fmla="*/ 1653910 h 1881819"/>
              <a:gd name="connsiteX73" fmla="*/ 15098 w 833285"/>
              <a:gd name="connsiteY73" fmla="*/ 1676238 h 1881819"/>
              <a:gd name="connsiteX74" fmla="*/ 54744 w 833285"/>
              <a:gd name="connsiteY74" fmla="*/ 1724575 h 1881819"/>
              <a:gd name="connsiteX75" fmla="*/ 149514 w 833285"/>
              <a:gd name="connsiteY75" fmla="*/ 1804756 h 1881819"/>
              <a:gd name="connsiteX76" fmla="*/ 260650 w 833285"/>
              <a:gd name="connsiteY76" fmla="*/ 1857152 h 1881819"/>
              <a:gd name="connsiteX77" fmla="*/ 362145 w 833285"/>
              <a:gd name="connsiteY77" fmla="*/ 1867745 h 1881819"/>
              <a:gd name="connsiteX78" fmla="*/ 363667 w 833285"/>
              <a:gd name="connsiteY78" fmla="*/ 1880052 h 1881819"/>
              <a:gd name="connsiteX79" fmla="*/ 400078 w 833285"/>
              <a:gd name="connsiteY79" fmla="*/ 1881257 h 1881819"/>
              <a:gd name="connsiteX80" fmla="*/ 400078 w 833285"/>
              <a:gd name="connsiteY80" fmla="*/ 1824547 h 1881819"/>
              <a:gd name="connsiteX81" fmla="*/ 522696 w 833285"/>
              <a:gd name="connsiteY81" fmla="*/ 1825752 h 1881819"/>
              <a:gd name="connsiteX82" fmla="*/ 642396 w 833285"/>
              <a:gd name="connsiteY82" fmla="*/ 1788263 h 1881819"/>
              <a:gd name="connsiteX83" fmla="*/ 747759 w 833285"/>
              <a:gd name="connsiteY83" fmla="*/ 1718993 h 1881819"/>
              <a:gd name="connsiteX84" fmla="*/ 825910 w 833285"/>
              <a:gd name="connsiteY84" fmla="*/ 1618387 h 1881819"/>
              <a:gd name="connsiteX85" fmla="*/ 825529 w 833285"/>
              <a:gd name="connsiteY85" fmla="*/ 1616864 h 1881819"/>
              <a:gd name="connsiteX86" fmla="*/ 824134 w 833285"/>
              <a:gd name="connsiteY86" fmla="*/ 1616864 h 1881819"/>
              <a:gd name="connsiteX87" fmla="*/ 741162 w 833285"/>
              <a:gd name="connsiteY87" fmla="*/ 1710112 h 1881819"/>
              <a:gd name="connsiteX88" fmla="*/ 635799 w 833285"/>
              <a:gd name="connsiteY88" fmla="*/ 1771706 h 1881819"/>
              <a:gd name="connsiteX89" fmla="*/ 518890 w 833285"/>
              <a:gd name="connsiteY89" fmla="*/ 1803804 h 1881819"/>
              <a:gd name="connsiteX90" fmla="*/ 399634 w 833285"/>
              <a:gd name="connsiteY90" fmla="*/ 1821819 h 1881819"/>
              <a:gd name="connsiteX91" fmla="*/ 402425 w 833285"/>
              <a:gd name="connsiteY91" fmla="*/ 1548609 h 1881819"/>
              <a:gd name="connsiteX92" fmla="*/ 419806 w 833285"/>
              <a:gd name="connsiteY92" fmla="*/ 1024518 h 188181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</a:cxnLst>
            <a:rect l="l" t="t" r="r" b="b"/>
            <a:pathLst>
              <a:path w="833285" h="1881819">
                <a:moveTo>
                  <a:pt x="419806" y="1024518"/>
                </a:moveTo>
                <a:cubicBezTo>
                  <a:pt x="422724" y="980793"/>
                  <a:pt x="426467" y="937151"/>
                  <a:pt x="431034" y="893591"/>
                </a:cubicBezTo>
                <a:cubicBezTo>
                  <a:pt x="463863" y="896788"/>
                  <a:pt x="496958" y="896039"/>
                  <a:pt x="529610" y="891370"/>
                </a:cubicBezTo>
                <a:cubicBezTo>
                  <a:pt x="571130" y="884805"/>
                  <a:pt x="611461" y="872169"/>
                  <a:pt x="649310" y="853881"/>
                </a:cubicBezTo>
                <a:cubicBezTo>
                  <a:pt x="687833" y="836437"/>
                  <a:pt x="723432" y="813157"/>
                  <a:pt x="754864" y="784865"/>
                </a:cubicBezTo>
                <a:cubicBezTo>
                  <a:pt x="787025" y="756954"/>
                  <a:pt x="811320" y="720923"/>
                  <a:pt x="833015" y="684259"/>
                </a:cubicBezTo>
                <a:cubicBezTo>
                  <a:pt x="833376" y="683815"/>
                  <a:pt x="833376" y="683180"/>
                  <a:pt x="833015" y="682736"/>
                </a:cubicBezTo>
                <a:cubicBezTo>
                  <a:pt x="832501" y="682476"/>
                  <a:pt x="831879" y="682641"/>
                  <a:pt x="831556" y="683117"/>
                </a:cubicBezTo>
                <a:cubicBezTo>
                  <a:pt x="807641" y="717942"/>
                  <a:pt x="781633" y="751435"/>
                  <a:pt x="748584" y="776301"/>
                </a:cubicBezTo>
                <a:cubicBezTo>
                  <a:pt x="716861" y="802125"/>
                  <a:pt x="681344" y="822906"/>
                  <a:pt x="643284" y="837896"/>
                </a:cubicBezTo>
                <a:cubicBezTo>
                  <a:pt x="605246" y="851807"/>
                  <a:pt x="566121" y="862540"/>
                  <a:pt x="526312" y="869993"/>
                </a:cubicBezTo>
                <a:cubicBezTo>
                  <a:pt x="495546" y="876336"/>
                  <a:pt x="464210" y="880967"/>
                  <a:pt x="432556" y="884646"/>
                </a:cubicBezTo>
                <a:cubicBezTo>
                  <a:pt x="446004" y="757778"/>
                  <a:pt x="465669" y="631609"/>
                  <a:pt x="489139" y="506453"/>
                </a:cubicBezTo>
                <a:lnTo>
                  <a:pt x="515782" y="378634"/>
                </a:lnTo>
                <a:cubicBezTo>
                  <a:pt x="524599" y="335943"/>
                  <a:pt x="537476" y="294584"/>
                  <a:pt x="548069" y="252400"/>
                </a:cubicBezTo>
                <a:lnTo>
                  <a:pt x="564562" y="189094"/>
                </a:lnTo>
                <a:cubicBezTo>
                  <a:pt x="564562" y="188015"/>
                  <a:pt x="565260" y="187000"/>
                  <a:pt x="565514" y="185922"/>
                </a:cubicBezTo>
                <a:cubicBezTo>
                  <a:pt x="585587" y="185719"/>
                  <a:pt x="605406" y="181399"/>
                  <a:pt x="623746" y="173235"/>
                </a:cubicBezTo>
                <a:cubicBezTo>
                  <a:pt x="643633" y="163726"/>
                  <a:pt x="661458" y="150411"/>
                  <a:pt x="676206" y="134033"/>
                </a:cubicBezTo>
                <a:cubicBezTo>
                  <a:pt x="708170" y="101593"/>
                  <a:pt x="724644" y="56973"/>
                  <a:pt x="721434" y="11542"/>
                </a:cubicBezTo>
                <a:cubicBezTo>
                  <a:pt x="721447" y="10997"/>
                  <a:pt x="721079" y="10521"/>
                  <a:pt x="720546" y="10400"/>
                </a:cubicBezTo>
                <a:cubicBezTo>
                  <a:pt x="719956" y="10324"/>
                  <a:pt x="719417" y="10749"/>
                  <a:pt x="719341" y="11339"/>
                </a:cubicBezTo>
                <a:cubicBezTo>
                  <a:pt x="719341" y="11339"/>
                  <a:pt x="719341" y="11345"/>
                  <a:pt x="719341" y="11352"/>
                </a:cubicBezTo>
                <a:lnTo>
                  <a:pt x="719341" y="11352"/>
                </a:lnTo>
                <a:cubicBezTo>
                  <a:pt x="717819" y="32767"/>
                  <a:pt x="712110" y="53668"/>
                  <a:pt x="702531" y="72883"/>
                </a:cubicBezTo>
                <a:cubicBezTo>
                  <a:pt x="693270" y="91152"/>
                  <a:pt x="680513" y="107422"/>
                  <a:pt x="664978" y="120775"/>
                </a:cubicBezTo>
                <a:cubicBezTo>
                  <a:pt x="649500" y="133969"/>
                  <a:pt x="631485" y="142787"/>
                  <a:pt x="614231" y="153380"/>
                </a:cubicBezTo>
                <a:cubicBezTo>
                  <a:pt x="599070" y="162451"/>
                  <a:pt x="583339" y="171078"/>
                  <a:pt x="567163" y="180086"/>
                </a:cubicBezTo>
                <a:cubicBezTo>
                  <a:pt x="572428" y="162388"/>
                  <a:pt x="578708" y="145007"/>
                  <a:pt x="584290" y="127372"/>
                </a:cubicBezTo>
                <a:lnTo>
                  <a:pt x="625522" y="3866"/>
                </a:lnTo>
                <a:lnTo>
                  <a:pt x="625522" y="3866"/>
                </a:lnTo>
                <a:cubicBezTo>
                  <a:pt x="626131" y="2166"/>
                  <a:pt x="625291" y="295"/>
                  <a:pt x="623619" y="-384"/>
                </a:cubicBezTo>
                <a:cubicBezTo>
                  <a:pt x="622061" y="-942"/>
                  <a:pt x="620342" y="-155"/>
                  <a:pt x="619750" y="1392"/>
                </a:cubicBezTo>
                <a:lnTo>
                  <a:pt x="572555" y="122805"/>
                </a:lnTo>
                <a:cubicBezTo>
                  <a:pt x="565006" y="143167"/>
                  <a:pt x="556189" y="163085"/>
                  <a:pt x="549592" y="183828"/>
                </a:cubicBezTo>
                <a:lnTo>
                  <a:pt x="537286" y="222523"/>
                </a:lnTo>
                <a:cubicBezTo>
                  <a:pt x="521744" y="206791"/>
                  <a:pt x="506584" y="192138"/>
                  <a:pt x="492311" y="176977"/>
                </a:cubicBezTo>
                <a:cubicBezTo>
                  <a:pt x="478038" y="161817"/>
                  <a:pt x="462814" y="147798"/>
                  <a:pt x="450889" y="130481"/>
                </a:cubicBezTo>
                <a:cubicBezTo>
                  <a:pt x="426299" y="94951"/>
                  <a:pt x="416390" y="51290"/>
                  <a:pt x="423231" y="8624"/>
                </a:cubicBezTo>
                <a:lnTo>
                  <a:pt x="423231" y="8624"/>
                </a:lnTo>
                <a:cubicBezTo>
                  <a:pt x="423311" y="8034"/>
                  <a:pt x="422925" y="7482"/>
                  <a:pt x="422343" y="7355"/>
                </a:cubicBezTo>
                <a:cubicBezTo>
                  <a:pt x="421811" y="7311"/>
                  <a:pt x="421325" y="7660"/>
                  <a:pt x="421202" y="8180"/>
                </a:cubicBezTo>
                <a:cubicBezTo>
                  <a:pt x="415050" y="29678"/>
                  <a:pt x="413070" y="52159"/>
                  <a:pt x="415366" y="74405"/>
                </a:cubicBezTo>
                <a:cubicBezTo>
                  <a:pt x="418551" y="97254"/>
                  <a:pt x="425928" y="119316"/>
                  <a:pt x="437123" y="139488"/>
                </a:cubicBezTo>
                <a:cubicBezTo>
                  <a:pt x="447639" y="159705"/>
                  <a:pt x="461788" y="177809"/>
                  <a:pt x="478863" y="192899"/>
                </a:cubicBezTo>
                <a:cubicBezTo>
                  <a:pt x="495554" y="207432"/>
                  <a:pt x="515241" y="218108"/>
                  <a:pt x="536524" y="224172"/>
                </a:cubicBezTo>
                <a:cubicBezTo>
                  <a:pt x="536524" y="224172"/>
                  <a:pt x="536524" y="224172"/>
                  <a:pt x="536524" y="224172"/>
                </a:cubicBezTo>
                <a:lnTo>
                  <a:pt x="529800" y="245677"/>
                </a:lnTo>
                <a:cubicBezTo>
                  <a:pt x="517114" y="287353"/>
                  <a:pt x="502207" y="328458"/>
                  <a:pt x="491296" y="370832"/>
                </a:cubicBezTo>
                <a:lnTo>
                  <a:pt x="458374" y="497699"/>
                </a:lnTo>
                <a:cubicBezTo>
                  <a:pt x="433000" y="611880"/>
                  <a:pt x="410291" y="726823"/>
                  <a:pt x="392783" y="842907"/>
                </a:cubicBezTo>
                <a:cubicBezTo>
                  <a:pt x="361138" y="827600"/>
                  <a:pt x="330310" y="810664"/>
                  <a:pt x="300423" y="792160"/>
                </a:cubicBezTo>
                <a:cubicBezTo>
                  <a:pt x="268741" y="773244"/>
                  <a:pt x="238582" y="751886"/>
                  <a:pt x="210220" y="728282"/>
                </a:cubicBezTo>
                <a:cubicBezTo>
                  <a:pt x="181928" y="703587"/>
                  <a:pt x="157301" y="674991"/>
                  <a:pt x="137081" y="643344"/>
                </a:cubicBezTo>
                <a:cubicBezTo>
                  <a:pt x="115513" y="611944"/>
                  <a:pt x="102002" y="575660"/>
                  <a:pt x="90584" y="538868"/>
                </a:cubicBezTo>
                <a:cubicBezTo>
                  <a:pt x="90435" y="538374"/>
                  <a:pt x="89956" y="538056"/>
                  <a:pt x="89442" y="538107"/>
                </a:cubicBezTo>
                <a:cubicBezTo>
                  <a:pt x="88965" y="538221"/>
                  <a:pt x="88673" y="538703"/>
                  <a:pt x="88788" y="539179"/>
                </a:cubicBezTo>
                <a:cubicBezTo>
                  <a:pt x="88794" y="539204"/>
                  <a:pt x="88800" y="539223"/>
                  <a:pt x="88808" y="539249"/>
                </a:cubicBezTo>
                <a:cubicBezTo>
                  <a:pt x="97879" y="576865"/>
                  <a:pt x="109360" y="614799"/>
                  <a:pt x="129405" y="648418"/>
                </a:cubicBezTo>
                <a:cubicBezTo>
                  <a:pt x="148699" y="682317"/>
                  <a:pt x="172705" y="713305"/>
                  <a:pt x="200705" y="740461"/>
                </a:cubicBezTo>
                <a:cubicBezTo>
                  <a:pt x="227754" y="767598"/>
                  <a:pt x="258405" y="790885"/>
                  <a:pt x="291796" y="809667"/>
                </a:cubicBezTo>
                <a:cubicBezTo>
                  <a:pt x="323234" y="826953"/>
                  <a:pt x="357081" y="839437"/>
                  <a:pt x="392212" y="846713"/>
                </a:cubicBezTo>
                <a:cubicBezTo>
                  <a:pt x="383712" y="903803"/>
                  <a:pt x="376227" y="960894"/>
                  <a:pt x="370328" y="1017984"/>
                </a:cubicBezTo>
                <a:cubicBezTo>
                  <a:pt x="351678" y="1193252"/>
                  <a:pt x="335629" y="1369789"/>
                  <a:pt x="340450" y="1547024"/>
                </a:cubicBezTo>
                <a:cubicBezTo>
                  <a:pt x="342290" y="1591427"/>
                  <a:pt x="343051" y="1635831"/>
                  <a:pt x="345779" y="1679790"/>
                </a:cubicBezTo>
                <a:cubicBezTo>
                  <a:pt x="348506" y="1723750"/>
                  <a:pt x="350917" y="1768218"/>
                  <a:pt x="356055" y="1812304"/>
                </a:cubicBezTo>
                <a:cubicBezTo>
                  <a:pt x="357514" y="1828353"/>
                  <a:pt x="359290" y="1844402"/>
                  <a:pt x="361003" y="1860387"/>
                </a:cubicBezTo>
                <a:cubicBezTo>
                  <a:pt x="328698" y="1854742"/>
                  <a:pt x="296884" y="1846495"/>
                  <a:pt x="265852" y="1835901"/>
                </a:cubicBezTo>
                <a:cubicBezTo>
                  <a:pt x="228870" y="1823214"/>
                  <a:pt x="191824" y="1809704"/>
                  <a:pt x="157443" y="1789404"/>
                </a:cubicBezTo>
                <a:cubicBezTo>
                  <a:pt x="122536" y="1769359"/>
                  <a:pt x="90363" y="1744874"/>
                  <a:pt x="61721" y="1716582"/>
                </a:cubicBezTo>
                <a:cubicBezTo>
                  <a:pt x="46864" y="1702627"/>
                  <a:pt x="32842" y="1687783"/>
                  <a:pt x="19728" y="1672179"/>
                </a:cubicBezTo>
                <a:cubicBezTo>
                  <a:pt x="12814" y="1664059"/>
                  <a:pt x="6407" y="1655432"/>
                  <a:pt x="127" y="1646805"/>
                </a:cubicBezTo>
                <a:cubicBezTo>
                  <a:pt x="299" y="1649152"/>
                  <a:pt x="257" y="1651563"/>
                  <a:pt x="0" y="1653910"/>
                </a:cubicBezTo>
                <a:cubicBezTo>
                  <a:pt x="4821" y="1661458"/>
                  <a:pt x="9769" y="1669007"/>
                  <a:pt x="15098" y="1676238"/>
                </a:cubicBezTo>
                <a:cubicBezTo>
                  <a:pt x="27363" y="1693112"/>
                  <a:pt x="40601" y="1709224"/>
                  <a:pt x="54744" y="1724575"/>
                </a:cubicBezTo>
                <a:cubicBezTo>
                  <a:pt x="82795" y="1755213"/>
                  <a:pt x="114643" y="1782173"/>
                  <a:pt x="149514" y="1804756"/>
                </a:cubicBezTo>
                <a:cubicBezTo>
                  <a:pt x="183459" y="1828162"/>
                  <a:pt x="220999" y="1845861"/>
                  <a:pt x="260650" y="1857152"/>
                </a:cubicBezTo>
                <a:cubicBezTo>
                  <a:pt x="293673" y="1866223"/>
                  <a:pt x="327961" y="1869775"/>
                  <a:pt x="362145" y="1867745"/>
                </a:cubicBezTo>
                <a:cubicBezTo>
                  <a:pt x="362589" y="1871868"/>
                  <a:pt x="363160" y="1875928"/>
                  <a:pt x="363667" y="1880052"/>
                </a:cubicBezTo>
                <a:cubicBezTo>
                  <a:pt x="375846" y="1880052"/>
                  <a:pt x="387962" y="1880686"/>
                  <a:pt x="400078" y="1881257"/>
                </a:cubicBezTo>
                <a:cubicBezTo>
                  <a:pt x="400078" y="1862226"/>
                  <a:pt x="400078" y="1843196"/>
                  <a:pt x="400078" y="1824547"/>
                </a:cubicBezTo>
                <a:cubicBezTo>
                  <a:pt x="440628" y="1831461"/>
                  <a:pt x="482018" y="1831842"/>
                  <a:pt x="522696" y="1825752"/>
                </a:cubicBezTo>
                <a:cubicBezTo>
                  <a:pt x="564214" y="1819155"/>
                  <a:pt x="604543" y="1806532"/>
                  <a:pt x="642396" y="1788263"/>
                </a:cubicBezTo>
                <a:cubicBezTo>
                  <a:pt x="680843" y="1770692"/>
                  <a:pt x="716379" y="1747348"/>
                  <a:pt x="747759" y="1718993"/>
                </a:cubicBezTo>
                <a:cubicBezTo>
                  <a:pt x="779920" y="1691082"/>
                  <a:pt x="804216" y="1654988"/>
                  <a:pt x="825910" y="1618387"/>
                </a:cubicBezTo>
                <a:cubicBezTo>
                  <a:pt x="826176" y="1617879"/>
                  <a:pt x="826012" y="1617181"/>
                  <a:pt x="825529" y="1616864"/>
                </a:cubicBezTo>
                <a:cubicBezTo>
                  <a:pt x="825136" y="1616483"/>
                  <a:pt x="824527" y="1616483"/>
                  <a:pt x="824134" y="1616864"/>
                </a:cubicBezTo>
                <a:cubicBezTo>
                  <a:pt x="800219" y="1651753"/>
                  <a:pt x="774211" y="1685183"/>
                  <a:pt x="741162" y="1710112"/>
                </a:cubicBezTo>
                <a:cubicBezTo>
                  <a:pt x="709414" y="1735930"/>
                  <a:pt x="673872" y="1756736"/>
                  <a:pt x="635799" y="1771706"/>
                </a:cubicBezTo>
                <a:cubicBezTo>
                  <a:pt x="597784" y="1785598"/>
                  <a:pt x="558681" y="1796382"/>
                  <a:pt x="518890" y="1803804"/>
                </a:cubicBezTo>
                <a:cubicBezTo>
                  <a:pt x="479501" y="1811987"/>
                  <a:pt x="439688" y="1818013"/>
                  <a:pt x="399634" y="1821819"/>
                </a:cubicBezTo>
                <a:cubicBezTo>
                  <a:pt x="399634" y="1730601"/>
                  <a:pt x="400586" y="1639573"/>
                  <a:pt x="402425" y="1548609"/>
                </a:cubicBezTo>
                <a:cubicBezTo>
                  <a:pt x="406929" y="1373849"/>
                  <a:pt x="406739" y="1198835"/>
                  <a:pt x="419806" y="1024518"/>
                </a:cubicBezTo>
                <a:close/>
              </a:path>
            </a:pathLst>
          </a:custGeom>
          <a:solidFill>
            <a:schemeClr val="accent3">
              <a:lumMod val="40000"/>
              <a:lumOff val="60000"/>
            </a:schemeClr>
          </a:solidFill>
          <a:ln w="6343" cap="flat">
            <a:noFill/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28" name="任意多边形: 形状 29"/>
          <p:cNvSpPr/>
          <p:nvPr>
            <p:custDataLst>
              <p:tags r:id="rId84"/>
            </p:custDataLst>
          </p:nvPr>
        </p:nvSpPr>
        <p:spPr>
          <a:xfrm>
            <a:off x="519430" y="5826125"/>
            <a:ext cx="966470" cy="1033780"/>
          </a:xfrm>
          <a:custGeom>
            <a:gdLst>
              <a:gd name="connsiteX0" fmla="*/ 949416 w 966413"/>
              <a:gd name="connsiteY0" fmla="*/ 100731 h 1033835"/>
              <a:gd name="connsiteX1" fmla="*/ 728666 w 966413"/>
              <a:gd name="connsiteY1" fmla="*/ 22834 h 1033835"/>
              <a:gd name="connsiteX2" fmla="*/ 636052 w 966413"/>
              <a:gd name="connsiteY2" fmla="*/ 209456 h 1033835"/>
              <a:gd name="connsiteX3" fmla="*/ 485016 w 966413"/>
              <a:gd name="connsiteY3" fmla="*/ 373623 h 1033835"/>
              <a:gd name="connsiteX4" fmla="*/ 206605 w 966413"/>
              <a:gd name="connsiteY4" fmla="*/ 475118 h 1033835"/>
              <a:gd name="connsiteX5" fmla="*/ 0 w 966413"/>
              <a:gd name="connsiteY5" fmla="*/ 1032068 h 1033835"/>
              <a:gd name="connsiteX6" fmla="*/ 472266 w 966413"/>
              <a:gd name="connsiteY6" fmla="*/ 1033273 h 1033835"/>
              <a:gd name="connsiteX7" fmla="*/ 498591 w 966413"/>
              <a:gd name="connsiteY7" fmla="*/ 863841 h 1033835"/>
              <a:gd name="connsiteX8" fmla="*/ 713378 w 966413"/>
              <a:gd name="connsiteY8" fmla="*/ 547179 h 1033835"/>
              <a:gd name="connsiteX9" fmla="*/ 908628 w 966413"/>
              <a:gd name="connsiteY9" fmla="*/ 361761 h 1033835"/>
              <a:gd name="connsiteX10" fmla="*/ 949416 w 966413"/>
              <a:gd name="connsiteY10" fmla="*/ 100731 h 103383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966413" h="1033835">
                <a:moveTo>
                  <a:pt x="949416" y="100731"/>
                </a:moveTo>
                <a:cubicBezTo>
                  <a:pt x="912878" y="15983"/>
                  <a:pt x="799775" y="-32037"/>
                  <a:pt x="728666" y="22834"/>
                </a:cubicBezTo>
                <a:cubicBezTo>
                  <a:pt x="673859" y="65144"/>
                  <a:pt x="663392" y="144310"/>
                  <a:pt x="636052" y="209456"/>
                </a:cubicBezTo>
                <a:cubicBezTo>
                  <a:pt x="606492" y="280179"/>
                  <a:pt x="553036" y="338285"/>
                  <a:pt x="485016" y="373623"/>
                </a:cubicBezTo>
                <a:cubicBezTo>
                  <a:pt x="396209" y="418725"/>
                  <a:pt x="289640" y="420121"/>
                  <a:pt x="206605" y="475118"/>
                </a:cubicBezTo>
                <a:cubicBezTo>
                  <a:pt x="15351" y="602366"/>
                  <a:pt x="74852" y="845699"/>
                  <a:pt x="0" y="1032068"/>
                </a:cubicBezTo>
                <a:cubicBezTo>
                  <a:pt x="155794" y="1034097"/>
                  <a:pt x="317170" y="1022743"/>
                  <a:pt x="472266" y="1033273"/>
                </a:cubicBezTo>
                <a:cubicBezTo>
                  <a:pt x="482859" y="969839"/>
                  <a:pt x="484191" y="938122"/>
                  <a:pt x="498591" y="863841"/>
                </a:cubicBezTo>
                <a:cubicBezTo>
                  <a:pt x="525614" y="724984"/>
                  <a:pt x="609410" y="630531"/>
                  <a:pt x="713378" y="547179"/>
                </a:cubicBezTo>
                <a:cubicBezTo>
                  <a:pt x="783473" y="491040"/>
                  <a:pt x="857183" y="436677"/>
                  <a:pt x="908628" y="361761"/>
                </a:cubicBezTo>
                <a:cubicBezTo>
                  <a:pt x="960073" y="286846"/>
                  <a:pt x="985700" y="185796"/>
                  <a:pt x="949416" y="100731"/>
                </a:cubicBezTo>
                <a:close/>
              </a:path>
            </a:pathLst>
          </a:custGeom>
          <a:solidFill>
            <a:schemeClr val="accent4"/>
          </a:solidFill>
          <a:ln w="6343" cap="flat">
            <a:noFill/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30" name="任意多边形: 形状 30"/>
          <p:cNvSpPr/>
          <p:nvPr>
            <p:custDataLst>
              <p:tags r:id="rId85"/>
            </p:custDataLst>
          </p:nvPr>
        </p:nvSpPr>
        <p:spPr>
          <a:xfrm>
            <a:off x="756285" y="5990590"/>
            <a:ext cx="606425" cy="865505"/>
          </a:xfrm>
          <a:custGeom>
            <a:gdLst>
              <a:gd name="connsiteX0" fmla="*/ 604589 w 606623"/>
              <a:gd name="connsiteY0" fmla="*/ -502 h 865679"/>
              <a:gd name="connsiteX1" fmla="*/ 601563 w 606623"/>
              <a:gd name="connsiteY1" fmla="*/ 1426 h 865679"/>
              <a:gd name="connsiteX2" fmla="*/ 601544 w 606623"/>
              <a:gd name="connsiteY2" fmla="*/ 1528 h 865679"/>
              <a:gd name="connsiteX3" fmla="*/ 469284 w 606623"/>
              <a:gd name="connsiteY3" fmla="*/ 228621 h 865679"/>
              <a:gd name="connsiteX4" fmla="*/ 416444 w 606623"/>
              <a:gd name="connsiteY4" fmla="*/ 266682 h 865679"/>
              <a:gd name="connsiteX5" fmla="*/ 358339 w 606623"/>
              <a:gd name="connsiteY5" fmla="*/ 295988 h 865679"/>
              <a:gd name="connsiteX6" fmla="*/ 236863 w 606623"/>
              <a:gd name="connsiteY6" fmla="*/ 352761 h 865679"/>
              <a:gd name="connsiteX7" fmla="*/ 181865 w 606623"/>
              <a:gd name="connsiteY7" fmla="*/ 396277 h 865679"/>
              <a:gd name="connsiteX8" fmla="*/ 141331 w 606623"/>
              <a:gd name="connsiteY8" fmla="*/ 455207 h 865679"/>
              <a:gd name="connsiteX9" fmla="*/ 93565 w 606623"/>
              <a:gd name="connsiteY9" fmla="*/ 586388 h 865679"/>
              <a:gd name="connsiteX10" fmla="*/ 11672 w 606623"/>
              <a:gd name="connsiteY10" fmla="*/ 842154 h 865679"/>
              <a:gd name="connsiteX11" fmla="*/ 0 w 606623"/>
              <a:gd name="connsiteY11" fmla="*/ 864863 h 865679"/>
              <a:gd name="connsiteX12" fmla="*/ 47703 w 606623"/>
              <a:gd name="connsiteY12" fmla="*/ 864863 h 865679"/>
              <a:gd name="connsiteX13" fmla="*/ 49098 w 606623"/>
              <a:gd name="connsiteY13" fmla="*/ 861882 h 865679"/>
              <a:gd name="connsiteX14" fmla="*/ 75677 w 606623"/>
              <a:gd name="connsiteY14" fmla="*/ 796799 h 865679"/>
              <a:gd name="connsiteX15" fmla="*/ 95278 w 606623"/>
              <a:gd name="connsiteY15" fmla="*/ 729559 h 865679"/>
              <a:gd name="connsiteX16" fmla="*/ 126361 w 606623"/>
              <a:gd name="connsiteY16" fmla="*/ 595903 h 865679"/>
              <a:gd name="connsiteX17" fmla="*/ 168100 w 606623"/>
              <a:gd name="connsiteY17" fmla="*/ 469670 h 865679"/>
              <a:gd name="connsiteX18" fmla="*/ 202164 w 606623"/>
              <a:gd name="connsiteY18" fmla="*/ 416639 h 865679"/>
              <a:gd name="connsiteX19" fmla="*/ 250564 w 606623"/>
              <a:gd name="connsiteY19" fmla="*/ 376042 h 865679"/>
              <a:gd name="connsiteX20" fmla="*/ 367092 w 606623"/>
              <a:gd name="connsiteY20" fmla="*/ 316096 h 865679"/>
              <a:gd name="connsiteX21" fmla="*/ 426149 w 606623"/>
              <a:gd name="connsiteY21" fmla="*/ 283301 h 865679"/>
              <a:gd name="connsiteX22" fmla="*/ 479815 w 606623"/>
              <a:gd name="connsiteY22" fmla="*/ 241308 h 865679"/>
              <a:gd name="connsiteX23" fmla="*/ 525804 w 606623"/>
              <a:gd name="connsiteY23" fmla="*/ 190561 h 865679"/>
              <a:gd name="connsiteX24" fmla="*/ 562723 w 606623"/>
              <a:gd name="connsiteY24" fmla="*/ 132646 h 865679"/>
              <a:gd name="connsiteX25" fmla="*/ 589682 w 606623"/>
              <a:gd name="connsiteY25" fmla="*/ 69212 h 865679"/>
              <a:gd name="connsiteX26" fmla="*/ 606619 w 606623"/>
              <a:gd name="connsiteY26" fmla="*/ 2353 h 865679"/>
              <a:gd name="connsiteX27" fmla="*/ 604589 w 606623"/>
              <a:gd name="connsiteY27" fmla="*/ -502 h 86567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606623" h="865679">
                <a:moveTo>
                  <a:pt x="604589" y="-502"/>
                </a:moveTo>
                <a:cubicBezTo>
                  <a:pt x="603219" y="-807"/>
                  <a:pt x="601868" y="62"/>
                  <a:pt x="601563" y="1426"/>
                </a:cubicBezTo>
                <a:cubicBezTo>
                  <a:pt x="601557" y="1464"/>
                  <a:pt x="601551" y="1496"/>
                  <a:pt x="601544" y="1528"/>
                </a:cubicBezTo>
                <a:cubicBezTo>
                  <a:pt x="582514" y="90335"/>
                  <a:pt x="535827" y="171784"/>
                  <a:pt x="469284" y="228621"/>
                </a:cubicBezTo>
                <a:cubicBezTo>
                  <a:pt x="452696" y="242678"/>
                  <a:pt x="435030" y="255403"/>
                  <a:pt x="416444" y="266682"/>
                </a:cubicBezTo>
                <a:cubicBezTo>
                  <a:pt x="397680" y="277605"/>
                  <a:pt x="378276" y="287393"/>
                  <a:pt x="358339" y="295988"/>
                </a:cubicBezTo>
                <a:cubicBezTo>
                  <a:pt x="318312" y="313686"/>
                  <a:pt x="276319" y="328974"/>
                  <a:pt x="236863" y="352761"/>
                </a:cubicBezTo>
                <a:cubicBezTo>
                  <a:pt x="216716" y="364814"/>
                  <a:pt x="198225" y="379467"/>
                  <a:pt x="181865" y="396277"/>
                </a:cubicBezTo>
                <a:cubicBezTo>
                  <a:pt x="165341" y="413658"/>
                  <a:pt x="151664" y="433576"/>
                  <a:pt x="141331" y="455207"/>
                </a:cubicBezTo>
                <a:cubicBezTo>
                  <a:pt x="121020" y="497201"/>
                  <a:pt x="105015" y="541160"/>
                  <a:pt x="93565" y="586388"/>
                </a:cubicBezTo>
                <a:cubicBezTo>
                  <a:pt x="69270" y="675196"/>
                  <a:pt x="52650" y="764575"/>
                  <a:pt x="11672" y="842154"/>
                </a:cubicBezTo>
                <a:cubicBezTo>
                  <a:pt x="6280" y="852938"/>
                  <a:pt x="5709" y="854333"/>
                  <a:pt x="0" y="864863"/>
                </a:cubicBezTo>
                <a:cubicBezTo>
                  <a:pt x="15922" y="865434"/>
                  <a:pt x="31717" y="864863"/>
                  <a:pt x="47703" y="864863"/>
                </a:cubicBezTo>
                <a:cubicBezTo>
                  <a:pt x="48229" y="863912"/>
                  <a:pt x="48699" y="862897"/>
                  <a:pt x="49098" y="861882"/>
                </a:cubicBezTo>
                <a:cubicBezTo>
                  <a:pt x="59102" y="840695"/>
                  <a:pt x="67970" y="818937"/>
                  <a:pt x="75677" y="796799"/>
                </a:cubicBezTo>
                <a:cubicBezTo>
                  <a:pt x="83099" y="774470"/>
                  <a:pt x="89759" y="752395"/>
                  <a:pt x="95278" y="729559"/>
                </a:cubicBezTo>
                <a:cubicBezTo>
                  <a:pt x="106823" y="684647"/>
                  <a:pt x="115704" y="639800"/>
                  <a:pt x="126361" y="595903"/>
                </a:cubicBezTo>
                <a:cubicBezTo>
                  <a:pt x="135990" y="552515"/>
                  <a:pt x="149977" y="510268"/>
                  <a:pt x="168100" y="469670"/>
                </a:cubicBezTo>
                <a:cubicBezTo>
                  <a:pt x="176543" y="450259"/>
                  <a:pt x="188050" y="432371"/>
                  <a:pt x="202164" y="416639"/>
                </a:cubicBezTo>
                <a:cubicBezTo>
                  <a:pt x="216450" y="401035"/>
                  <a:pt x="232720" y="387396"/>
                  <a:pt x="250564" y="376042"/>
                </a:cubicBezTo>
                <a:cubicBezTo>
                  <a:pt x="286278" y="352444"/>
                  <a:pt x="326685" y="335634"/>
                  <a:pt x="367092" y="316096"/>
                </a:cubicBezTo>
                <a:cubicBezTo>
                  <a:pt x="387423" y="306372"/>
                  <a:pt x="407145" y="295417"/>
                  <a:pt x="426149" y="283301"/>
                </a:cubicBezTo>
                <a:cubicBezTo>
                  <a:pt x="445110" y="270729"/>
                  <a:pt x="463055" y="256691"/>
                  <a:pt x="479815" y="241308"/>
                </a:cubicBezTo>
                <a:cubicBezTo>
                  <a:pt x="496472" y="225646"/>
                  <a:pt x="511849" y="208671"/>
                  <a:pt x="525804" y="190561"/>
                </a:cubicBezTo>
                <a:cubicBezTo>
                  <a:pt x="539595" y="172247"/>
                  <a:pt x="551939" y="152881"/>
                  <a:pt x="562723" y="132646"/>
                </a:cubicBezTo>
                <a:cubicBezTo>
                  <a:pt x="573297" y="112214"/>
                  <a:pt x="582311" y="91007"/>
                  <a:pt x="589682" y="69212"/>
                </a:cubicBezTo>
                <a:cubicBezTo>
                  <a:pt x="596882" y="47346"/>
                  <a:pt x="602540" y="25005"/>
                  <a:pt x="606619" y="2353"/>
                </a:cubicBezTo>
                <a:cubicBezTo>
                  <a:pt x="606695" y="1039"/>
                  <a:pt x="605851" y="-147"/>
                  <a:pt x="604589" y="-502"/>
                </a:cubicBezTo>
                <a:close/>
              </a:path>
            </a:pathLst>
          </a:custGeom>
          <a:solidFill>
            <a:schemeClr val="accent4">
              <a:lumMod val="40000"/>
              <a:lumOff val="60000"/>
            </a:schemeClr>
          </a:solidFill>
          <a:ln w="6343" cap="flat">
            <a:noFill/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32" name="任意多边形: 形状 31"/>
          <p:cNvSpPr/>
          <p:nvPr>
            <p:custDataLst>
              <p:tags r:id="rId86"/>
            </p:custDataLst>
          </p:nvPr>
        </p:nvSpPr>
        <p:spPr>
          <a:xfrm>
            <a:off x="9027160" y="5549900"/>
            <a:ext cx="3162935" cy="1306830"/>
          </a:xfrm>
          <a:custGeom>
            <a:gdLst>
              <a:gd name="connsiteX0" fmla="*/ 20264 w 3162780"/>
              <a:gd name="connsiteY0" fmla="*/ 1305421 h 1306617"/>
              <a:gd name="connsiteX1" fmla="*/ 91 w 3162780"/>
              <a:gd name="connsiteY1" fmla="*/ 1192191 h 1306617"/>
              <a:gd name="connsiteX2" fmla="*/ 902059 w 3162780"/>
              <a:gd name="connsiteY2" fmla="*/ 628517 h 1306617"/>
              <a:gd name="connsiteX3" fmla="*/ 902439 w 3162780"/>
              <a:gd name="connsiteY3" fmla="*/ 628517 h 1306617"/>
              <a:gd name="connsiteX4" fmla="*/ 1517748 w 3162780"/>
              <a:gd name="connsiteY4" fmla="*/ 674951 h 1306617"/>
              <a:gd name="connsiteX5" fmla="*/ 2010630 w 3162780"/>
              <a:gd name="connsiteY5" fmla="*/ 70426 h 1306617"/>
              <a:gd name="connsiteX6" fmla="*/ 2011328 w 3162780"/>
              <a:gd name="connsiteY6" fmla="*/ 70426 h 1306617"/>
              <a:gd name="connsiteX7" fmla="*/ 2862358 w 3162780"/>
              <a:gd name="connsiteY7" fmla="*/ 127516 h 1306617"/>
              <a:gd name="connsiteX8" fmla="*/ 3162781 w 3162780"/>
              <a:gd name="connsiteY8" fmla="*/ 406245 h 1306617"/>
              <a:gd name="connsiteX9" fmla="*/ 2589655 w 3162780"/>
              <a:gd name="connsiteY9" fmla="*/ 1306055 h 130661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162780" h="1306617">
                <a:moveTo>
                  <a:pt x="20264" y="1305421"/>
                </a:moveTo>
                <a:cubicBezTo>
                  <a:pt x="5610" y="1264759"/>
                  <a:pt x="-859" y="1263491"/>
                  <a:pt x="91" y="1192191"/>
                </a:cubicBezTo>
                <a:cubicBezTo>
                  <a:pt x="5737" y="760206"/>
                  <a:pt x="618572" y="644439"/>
                  <a:pt x="902059" y="628517"/>
                </a:cubicBezTo>
                <a:lnTo>
                  <a:pt x="902439" y="628517"/>
                </a:lnTo>
                <a:cubicBezTo>
                  <a:pt x="1095469" y="617734"/>
                  <a:pt x="1333790" y="763124"/>
                  <a:pt x="1517748" y="674951"/>
                </a:cubicBezTo>
                <a:cubicBezTo>
                  <a:pt x="1806563" y="536031"/>
                  <a:pt x="1743637" y="178834"/>
                  <a:pt x="2010630" y="70426"/>
                </a:cubicBezTo>
                <a:lnTo>
                  <a:pt x="2011328" y="70426"/>
                </a:lnTo>
                <a:cubicBezTo>
                  <a:pt x="2269631" y="-34113"/>
                  <a:pt x="2593905" y="-29736"/>
                  <a:pt x="2862358" y="127516"/>
                </a:cubicBezTo>
                <a:cubicBezTo>
                  <a:pt x="3028111" y="224506"/>
                  <a:pt x="3100933" y="308493"/>
                  <a:pt x="3162781" y="406245"/>
                </a:cubicBezTo>
                <a:cubicBezTo>
                  <a:pt x="2932833" y="764456"/>
                  <a:pt x="2819603" y="947844"/>
                  <a:pt x="2589655" y="1306055"/>
                </a:cubicBezTo>
              </a:path>
            </a:pathLst>
          </a:custGeom>
          <a:solidFill>
            <a:schemeClr val="accent1"/>
          </a:solidFill>
          <a:ln w="6343" cap="flat">
            <a:noFill/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34" name="任意多边形: 形状 32"/>
          <p:cNvSpPr/>
          <p:nvPr>
            <p:custDataLst>
              <p:tags r:id="rId87"/>
            </p:custDataLst>
          </p:nvPr>
        </p:nvSpPr>
        <p:spPr>
          <a:xfrm>
            <a:off x="9921875" y="6045200"/>
            <a:ext cx="1945640" cy="814705"/>
          </a:xfrm>
          <a:custGeom>
            <a:gdLst>
              <a:gd name="connsiteX0" fmla="*/ 460340 w 1945648"/>
              <a:gd name="connsiteY0" fmla="*/ 809996 h 814500"/>
              <a:gd name="connsiteX1" fmla="*/ 955125 w 1945648"/>
              <a:gd name="connsiteY1" fmla="*/ 809996 h 814500"/>
              <a:gd name="connsiteX2" fmla="*/ 1441536 w 1945648"/>
              <a:gd name="connsiteY2" fmla="*/ 809996 h 814500"/>
              <a:gd name="connsiteX3" fmla="*/ 1917798 w 1945648"/>
              <a:gd name="connsiteY3" fmla="*/ 809996 h 814500"/>
              <a:gd name="connsiteX4" fmla="*/ 1917798 w 1945648"/>
              <a:gd name="connsiteY4" fmla="*/ 809996 h 814500"/>
              <a:gd name="connsiteX5" fmla="*/ 1584453 w 1945648"/>
              <a:gd name="connsiteY5" fmla="*/ 16058 h 814500"/>
              <a:gd name="connsiteX6" fmla="*/ 1129695 w 1945648"/>
              <a:gd name="connsiteY6" fmla="*/ 214923 h 814500"/>
              <a:gd name="connsiteX7" fmla="*/ 935397 w 1945648"/>
              <a:gd name="connsiteY7" fmla="*/ 612907 h 814500"/>
              <a:gd name="connsiteX8" fmla="*/ 665486 w 1945648"/>
              <a:gd name="connsiteY8" fmla="*/ 724551 h 814500"/>
              <a:gd name="connsiteX9" fmla="*/ 2411 w 1945648"/>
              <a:gd name="connsiteY9" fmla="*/ 807015 h 814500"/>
              <a:gd name="connsiteX10" fmla="*/ 0 w 1945648"/>
              <a:gd name="connsiteY10" fmla="*/ 810187 h 8145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945647" h="814500">
                <a:moveTo>
                  <a:pt x="460340" y="809996"/>
                </a:moveTo>
                <a:lnTo>
                  <a:pt x="955125" y="809996"/>
                </a:lnTo>
                <a:cubicBezTo>
                  <a:pt x="1114471" y="809996"/>
                  <a:pt x="1285616" y="810377"/>
                  <a:pt x="1441536" y="809996"/>
                </a:cubicBezTo>
                <a:cubicBezTo>
                  <a:pt x="1600121" y="809996"/>
                  <a:pt x="1759213" y="812216"/>
                  <a:pt x="1917798" y="809996"/>
                </a:cubicBezTo>
                <a:cubicBezTo>
                  <a:pt x="1922873" y="796866"/>
                  <a:pt x="1913421" y="823508"/>
                  <a:pt x="1917798" y="809996"/>
                </a:cubicBezTo>
                <a:cubicBezTo>
                  <a:pt x="2002419" y="547697"/>
                  <a:pt x="1895025" y="123832"/>
                  <a:pt x="1584453" y="16058"/>
                </a:cubicBezTo>
                <a:cubicBezTo>
                  <a:pt x="1413181" y="-43444"/>
                  <a:pt x="1222880" y="64711"/>
                  <a:pt x="1129695" y="214923"/>
                </a:cubicBezTo>
                <a:cubicBezTo>
                  <a:pt x="1024712" y="384418"/>
                  <a:pt x="1050720" y="504182"/>
                  <a:pt x="935397" y="612907"/>
                </a:cubicBezTo>
                <a:cubicBezTo>
                  <a:pt x="845575" y="697465"/>
                  <a:pt x="735200" y="714402"/>
                  <a:pt x="665486" y="724551"/>
                </a:cubicBezTo>
                <a:cubicBezTo>
                  <a:pt x="459642" y="755443"/>
                  <a:pt x="150783" y="610370"/>
                  <a:pt x="2411" y="807015"/>
                </a:cubicBezTo>
                <a:cubicBezTo>
                  <a:pt x="0" y="810187"/>
                  <a:pt x="6851" y="796866"/>
                  <a:pt x="0" y="810187"/>
                </a:cubicBezTo>
                <a:close/>
              </a:path>
            </a:pathLst>
          </a:custGeom>
          <a:solidFill>
            <a:schemeClr val="accent5"/>
          </a:solidFill>
          <a:ln w="6343" cap="flat">
            <a:noFill/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36" name="任意多边形: 形状 33"/>
          <p:cNvSpPr/>
          <p:nvPr>
            <p:custDataLst>
              <p:tags r:id="rId88"/>
            </p:custDataLst>
          </p:nvPr>
        </p:nvSpPr>
        <p:spPr>
          <a:xfrm>
            <a:off x="9918700" y="6045200"/>
            <a:ext cx="1949450" cy="813435"/>
          </a:xfrm>
          <a:custGeom>
            <a:gdLst>
              <a:gd name="connsiteX0" fmla="*/ 627363 w 1949265"/>
              <a:gd name="connsiteY0" fmla="*/ 809996 h 813680"/>
              <a:gd name="connsiteX1" fmla="*/ 1921415 w 1949265"/>
              <a:gd name="connsiteY1" fmla="*/ 809996 h 813680"/>
              <a:gd name="connsiteX2" fmla="*/ 1921415 w 1949265"/>
              <a:gd name="connsiteY2" fmla="*/ 809996 h 813680"/>
              <a:gd name="connsiteX3" fmla="*/ 1588070 w 1949265"/>
              <a:gd name="connsiteY3" fmla="*/ 16058 h 813680"/>
              <a:gd name="connsiteX4" fmla="*/ 1133312 w 1949265"/>
              <a:gd name="connsiteY4" fmla="*/ 214923 h 813680"/>
              <a:gd name="connsiteX5" fmla="*/ 939014 w 1949265"/>
              <a:gd name="connsiteY5" fmla="*/ 612907 h 813680"/>
              <a:gd name="connsiteX6" fmla="*/ 669102 w 1949265"/>
              <a:gd name="connsiteY6" fmla="*/ 724551 h 813680"/>
              <a:gd name="connsiteX7" fmla="*/ 6028 w 1949265"/>
              <a:gd name="connsiteY7" fmla="*/ 807015 h 813680"/>
              <a:gd name="connsiteX8" fmla="*/ 6028 w 1949265"/>
              <a:gd name="connsiteY8" fmla="*/ 807015 h 813680"/>
              <a:gd name="connsiteX9" fmla="*/ 627363 w 1949265"/>
              <a:gd name="connsiteY9" fmla="*/ 809996 h 81368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949265" h="813680">
                <a:moveTo>
                  <a:pt x="627363" y="809996"/>
                </a:moveTo>
                <a:cubicBezTo>
                  <a:pt x="1054274" y="809489"/>
                  <a:pt x="1494251" y="811265"/>
                  <a:pt x="1921415" y="809996"/>
                </a:cubicBezTo>
                <a:cubicBezTo>
                  <a:pt x="1932643" y="745801"/>
                  <a:pt x="1920654" y="812343"/>
                  <a:pt x="1921415" y="809996"/>
                </a:cubicBezTo>
                <a:cubicBezTo>
                  <a:pt x="2006036" y="547697"/>
                  <a:pt x="1898643" y="123832"/>
                  <a:pt x="1588070" y="16058"/>
                </a:cubicBezTo>
                <a:cubicBezTo>
                  <a:pt x="1416798" y="-43444"/>
                  <a:pt x="1226496" y="64711"/>
                  <a:pt x="1133312" y="214923"/>
                </a:cubicBezTo>
                <a:cubicBezTo>
                  <a:pt x="1028329" y="384418"/>
                  <a:pt x="1054337" y="504182"/>
                  <a:pt x="939014" y="612907"/>
                </a:cubicBezTo>
                <a:cubicBezTo>
                  <a:pt x="849191" y="697465"/>
                  <a:pt x="738817" y="714402"/>
                  <a:pt x="669102" y="724551"/>
                </a:cubicBezTo>
                <a:cubicBezTo>
                  <a:pt x="463260" y="755443"/>
                  <a:pt x="156049" y="611956"/>
                  <a:pt x="6028" y="807015"/>
                </a:cubicBezTo>
                <a:cubicBezTo>
                  <a:pt x="-11227" y="829407"/>
                  <a:pt x="14972" y="781007"/>
                  <a:pt x="6028" y="807015"/>
                </a:cubicBezTo>
                <a:cubicBezTo>
                  <a:pt x="226588" y="806825"/>
                  <a:pt x="406550" y="809996"/>
                  <a:pt x="627363" y="809996"/>
                </a:cubicBezTo>
                <a:close/>
              </a:path>
            </a:pathLst>
          </a:custGeom>
          <a:solidFill>
            <a:schemeClr val="accent5"/>
          </a:solidFill>
          <a:ln w="6343" cap="flat">
            <a:noFill/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38" name="任意多边形: 形状 34"/>
          <p:cNvSpPr/>
          <p:nvPr>
            <p:custDataLst>
              <p:tags r:id="rId89"/>
            </p:custDataLst>
          </p:nvPr>
        </p:nvSpPr>
        <p:spPr>
          <a:xfrm>
            <a:off x="11066145" y="5307965"/>
            <a:ext cx="1115060" cy="1548765"/>
          </a:xfrm>
          <a:custGeom>
            <a:gdLst>
              <a:gd name="connsiteX0" fmla="*/ 1115273 w 1115272"/>
              <a:gd name="connsiteY0" fmla="*/ 1406525 h 1548616"/>
              <a:gd name="connsiteX1" fmla="*/ 1114829 w 1115272"/>
              <a:gd name="connsiteY1" fmla="*/ 1249906 h 1548616"/>
              <a:gd name="connsiteX2" fmla="*/ 952946 w 1115272"/>
              <a:gd name="connsiteY2" fmla="*/ 1186473 h 1548616"/>
              <a:gd name="connsiteX3" fmla="*/ 892810 w 1115272"/>
              <a:gd name="connsiteY3" fmla="*/ 1158879 h 1548616"/>
              <a:gd name="connsiteX4" fmla="*/ 819164 w 1115272"/>
              <a:gd name="connsiteY4" fmla="*/ 1096650 h 1548616"/>
              <a:gd name="connsiteX5" fmla="*/ 644213 w 1115272"/>
              <a:gd name="connsiteY5" fmla="*/ 480073 h 1548616"/>
              <a:gd name="connsiteX6" fmla="*/ 408238 w 1115272"/>
              <a:gd name="connsiteY6" fmla="*/ 362022 h 1548616"/>
              <a:gd name="connsiteX7" fmla="*/ 290188 w 1115272"/>
              <a:gd name="connsiteY7" fmla="*/ 201851 h 1548616"/>
              <a:gd name="connsiteX8" fmla="*/ 225549 w 1115272"/>
              <a:gd name="connsiteY8" fmla="*/ 28043 h 1548616"/>
              <a:gd name="connsiteX9" fmla="*/ 24083 w 1115272"/>
              <a:gd name="connsiteY9" fmla="*/ 74159 h 1548616"/>
              <a:gd name="connsiteX10" fmla="*/ 36262 w 1115272"/>
              <a:gd name="connsiteY10" fmla="*/ 308421 h 1548616"/>
              <a:gd name="connsiteX11" fmla="*/ 191358 w 1115272"/>
              <a:gd name="connsiteY11" fmla="*/ 491618 h 1548616"/>
              <a:gd name="connsiteX12" fmla="*/ 351719 w 1115272"/>
              <a:gd name="connsiteY12" fmla="*/ 792358 h 1548616"/>
              <a:gd name="connsiteX13" fmla="*/ 507068 w 1115272"/>
              <a:gd name="connsiteY13" fmla="*/ 1277247 h 1548616"/>
              <a:gd name="connsiteX14" fmla="*/ 835022 w 1115272"/>
              <a:gd name="connsiteY14" fmla="*/ 1547602 h 1548616"/>
              <a:gd name="connsiteX15" fmla="*/ 1114829 w 1115272"/>
              <a:gd name="connsiteY15" fmla="*/ 1547602 h 1548616"/>
              <a:gd name="connsiteX16" fmla="*/ 1115273 w 1115272"/>
              <a:gd name="connsiteY16" fmla="*/ 1406525 h 154861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115272" h="1548616">
                <a:moveTo>
                  <a:pt x="1115273" y="1406525"/>
                </a:moveTo>
                <a:cubicBezTo>
                  <a:pt x="1115273" y="1355778"/>
                  <a:pt x="1114893" y="1300717"/>
                  <a:pt x="1114829" y="1249906"/>
                </a:cubicBezTo>
                <a:cubicBezTo>
                  <a:pt x="1059642" y="1220410"/>
                  <a:pt x="1011051" y="1208231"/>
                  <a:pt x="952946" y="1186473"/>
                </a:cubicBezTo>
                <a:cubicBezTo>
                  <a:pt x="932266" y="1178734"/>
                  <a:pt x="912158" y="1169536"/>
                  <a:pt x="892810" y="1158879"/>
                </a:cubicBezTo>
                <a:cubicBezTo>
                  <a:pt x="864202" y="1143528"/>
                  <a:pt x="839082" y="1122341"/>
                  <a:pt x="819164" y="1096650"/>
                </a:cubicBezTo>
                <a:cubicBezTo>
                  <a:pt x="687284" y="919987"/>
                  <a:pt x="831343" y="637072"/>
                  <a:pt x="644213" y="480073"/>
                </a:cubicBezTo>
                <a:cubicBezTo>
                  <a:pt x="576084" y="422982"/>
                  <a:pt x="482139" y="410803"/>
                  <a:pt x="408238" y="362022"/>
                </a:cubicBezTo>
                <a:cubicBezTo>
                  <a:pt x="351529" y="323892"/>
                  <a:pt x="309852" y="267290"/>
                  <a:pt x="290188" y="201851"/>
                </a:cubicBezTo>
                <a:cubicBezTo>
                  <a:pt x="271983" y="141716"/>
                  <a:pt x="269953" y="70861"/>
                  <a:pt x="225549" y="28043"/>
                </a:cubicBezTo>
                <a:cubicBezTo>
                  <a:pt x="167951" y="-27525"/>
                  <a:pt x="63919" y="3240"/>
                  <a:pt x="24083" y="74159"/>
                </a:cubicBezTo>
                <a:cubicBezTo>
                  <a:pt x="-15754" y="145078"/>
                  <a:pt x="-2306" y="237184"/>
                  <a:pt x="36262" y="308421"/>
                </a:cubicBezTo>
                <a:cubicBezTo>
                  <a:pt x="74830" y="379657"/>
                  <a:pt x="134711" y="435289"/>
                  <a:pt x="191358" y="491618"/>
                </a:cubicBezTo>
                <a:cubicBezTo>
                  <a:pt x="275345" y="575604"/>
                  <a:pt x="340554" y="667330"/>
                  <a:pt x="351719" y="792358"/>
                </a:cubicBezTo>
                <a:cubicBezTo>
                  <a:pt x="369671" y="993888"/>
                  <a:pt x="332688" y="1142703"/>
                  <a:pt x="507068" y="1277247"/>
                </a:cubicBezTo>
                <a:cubicBezTo>
                  <a:pt x="616682" y="1361614"/>
                  <a:pt x="774506" y="1411980"/>
                  <a:pt x="835022" y="1547602"/>
                </a:cubicBezTo>
                <a:cubicBezTo>
                  <a:pt x="930173" y="1547602"/>
                  <a:pt x="1019361" y="1548617"/>
                  <a:pt x="1114829" y="1547602"/>
                </a:cubicBezTo>
                <a:cubicBezTo>
                  <a:pt x="1114829" y="1497616"/>
                  <a:pt x="1115273" y="1457716"/>
                  <a:pt x="1115273" y="1406525"/>
                </a:cubicBezTo>
                <a:close/>
              </a:path>
            </a:pathLst>
          </a:custGeom>
          <a:solidFill>
            <a:schemeClr val="accent3"/>
          </a:solidFill>
          <a:ln w="6343" cap="flat">
            <a:noFill/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40" name="任意多边形: 形状 35"/>
          <p:cNvSpPr/>
          <p:nvPr>
            <p:custDataLst>
              <p:tags r:id="rId90"/>
            </p:custDataLst>
          </p:nvPr>
        </p:nvSpPr>
        <p:spPr>
          <a:xfrm>
            <a:off x="11177905" y="5448935"/>
            <a:ext cx="975360" cy="1406525"/>
          </a:xfrm>
          <a:custGeom>
            <a:gdLst>
              <a:gd name="connsiteX0" fmla="*/ 967561 w 975110"/>
              <a:gd name="connsiteY0" fmla="*/ 1406152 h 1406810"/>
              <a:gd name="connsiteX1" fmla="*/ 975110 w 975110"/>
              <a:gd name="connsiteY1" fmla="*/ 1406152 h 1406810"/>
              <a:gd name="connsiteX2" fmla="*/ 957412 w 975110"/>
              <a:gd name="connsiteY2" fmla="*/ 1349061 h 1406810"/>
              <a:gd name="connsiteX3" fmla="*/ 929310 w 975110"/>
              <a:gd name="connsiteY3" fmla="*/ 1293113 h 1406810"/>
              <a:gd name="connsiteX4" fmla="*/ 851033 w 975110"/>
              <a:gd name="connsiteY4" fmla="*/ 1196820 h 1406810"/>
              <a:gd name="connsiteX5" fmla="*/ 753408 w 975110"/>
              <a:gd name="connsiteY5" fmla="*/ 1122792 h 1406810"/>
              <a:gd name="connsiteX6" fmla="*/ 700251 w 975110"/>
              <a:gd name="connsiteY6" fmla="*/ 1093486 h 1406810"/>
              <a:gd name="connsiteX7" fmla="*/ 672848 w 975110"/>
              <a:gd name="connsiteY7" fmla="*/ 1080799 h 1406810"/>
              <a:gd name="connsiteX8" fmla="*/ 646268 w 975110"/>
              <a:gd name="connsiteY8" fmla="*/ 1068620 h 1406810"/>
              <a:gd name="connsiteX9" fmla="*/ 560252 w 975110"/>
              <a:gd name="connsiteY9" fmla="*/ 1003918 h 1406810"/>
              <a:gd name="connsiteX10" fmla="*/ 495422 w 975110"/>
              <a:gd name="connsiteY10" fmla="*/ 909972 h 1406810"/>
              <a:gd name="connsiteX11" fmla="*/ 447594 w 975110"/>
              <a:gd name="connsiteY11" fmla="*/ 802134 h 1406810"/>
              <a:gd name="connsiteX12" fmla="*/ 398686 w 975110"/>
              <a:gd name="connsiteY12" fmla="*/ 568571 h 1406810"/>
              <a:gd name="connsiteX13" fmla="*/ 368554 w 975110"/>
              <a:gd name="connsiteY13" fmla="*/ 448046 h 1406810"/>
              <a:gd name="connsiteX14" fmla="*/ 338234 w 975110"/>
              <a:gd name="connsiteY14" fmla="*/ 391970 h 1406810"/>
              <a:gd name="connsiteX15" fmla="*/ 293830 w 975110"/>
              <a:gd name="connsiteY15" fmla="*/ 348074 h 1406810"/>
              <a:gd name="connsiteX16" fmla="*/ 192018 w 975110"/>
              <a:gd name="connsiteY16" fmla="*/ 285719 h 1406810"/>
              <a:gd name="connsiteX17" fmla="*/ 143491 w 975110"/>
              <a:gd name="connsiteY17" fmla="*/ 254002 h 1406810"/>
              <a:gd name="connsiteX18" fmla="*/ 4634 w 975110"/>
              <a:gd name="connsiteY18" fmla="*/ 1598 h 1406810"/>
              <a:gd name="connsiteX19" fmla="*/ 2097 w 975110"/>
              <a:gd name="connsiteY19" fmla="*/ -559 h 1406810"/>
              <a:gd name="connsiteX20" fmla="*/ 3 w 975110"/>
              <a:gd name="connsiteY20" fmla="*/ 2042 h 1406810"/>
              <a:gd name="connsiteX21" fmla="*/ 8821 w 975110"/>
              <a:gd name="connsiteY21" fmla="*/ 62622 h 1406810"/>
              <a:gd name="connsiteX22" fmla="*/ 26836 w 975110"/>
              <a:gd name="connsiteY22" fmla="*/ 121171 h 1406810"/>
              <a:gd name="connsiteX23" fmla="*/ 54113 w 975110"/>
              <a:gd name="connsiteY23" fmla="*/ 175914 h 1406810"/>
              <a:gd name="connsiteX24" fmla="*/ 89953 w 975110"/>
              <a:gd name="connsiteY24" fmla="*/ 225203 h 1406810"/>
              <a:gd name="connsiteX25" fmla="*/ 133405 w 975110"/>
              <a:gd name="connsiteY25" fmla="*/ 267640 h 1406810"/>
              <a:gd name="connsiteX26" fmla="*/ 182503 w 975110"/>
              <a:gd name="connsiteY26" fmla="*/ 302529 h 1406810"/>
              <a:gd name="connsiteX27" fmla="*/ 279621 w 975110"/>
              <a:gd name="connsiteY27" fmla="*/ 367231 h 1406810"/>
              <a:gd name="connsiteX28" fmla="*/ 318569 w 975110"/>
              <a:gd name="connsiteY28" fmla="*/ 407892 h 1406810"/>
              <a:gd name="connsiteX29" fmla="*/ 343943 w 975110"/>
              <a:gd name="connsiteY29" fmla="*/ 458132 h 1406810"/>
              <a:gd name="connsiteX30" fmla="*/ 369316 w 975110"/>
              <a:gd name="connsiteY30" fmla="*/ 573518 h 1406810"/>
              <a:gd name="connsiteX31" fmla="*/ 384476 w 975110"/>
              <a:gd name="connsiteY31" fmla="*/ 694423 h 1406810"/>
              <a:gd name="connsiteX32" fmla="*/ 395641 w 975110"/>
              <a:gd name="connsiteY32" fmla="*/ 755637 h 1406810"/>
              <a:gd name="connsiteX33" fmla="*/ 413149 w 975110"/>
              <a:gd name="connsiteY33" fmla="*/ 815645 h 1406810"/>
              <a:gd name="connsiteX34" fmla="*/ 459519 w 975110"/>
              <a:gd name="connsiteY34" fmla="*/ 929826 h 1406810"/>
              <a:gd name="connsiteX35" fmla="*/ 526569 w 975110"/>
              <a:gd name="connsiteY35" fmla="*/ 1035635 h 1406810"/>
              <a:gd name="connsiteX36" fmla="*/ 548136 w 975110"/>
              <a:gd name="connsiteY36" fmla="*/ 1059105 h 1406810"/>
              <a:gd name="connsiteX37" fmla="*/ 572114 w 975110"/>
              <a:gd name="connsiteY37" fmla="*/ 1080419 h 1406810"/>
              <a:gd name="connsiteX38" fmla="*/ 598566 w 975110"/>
              <a:gd name="connsiteY38" fmla="*/ 1098878 h 1406810"/>
              <a:gd name="connsiteX39" fmla="*/ 612395 w 975110"/>
              <a:gd name="connsiteY39" fmla="*/ 1107188 h 1406810"/>
              <a:gd name="connsiteX40" fmla="*/ 626985 w 975110"/>
              <a:gd name="connsiteY40" fmla="*/ 1114102 h 1406810"/>
              <a:gd name="connsiteX41" fmla="*/ 654007 w 975110"/>
              <a:gd name="connsiteY41" fmla="*/ 1126282 h 1406810"/>
              <a:gd name="connsiteX42" fmla="*/ 679889 w 975110"/>
              <a:gd name="connsiteY42" fmla="*/ 1138271 h 1406810"/>
              <a:gd name="connsiteX43" fmla="*/ 730636 w 975110"/>
              <a:gd name="connsiteY43" fmla="*/ 1164532 h 1406810"/>
              <a:gd name="connsiteX44" fmla="*/ 902796 w 975110"/>
              <a:gd name="connsiteY44" fmla="*/ 1312206 h 1406810"/>
              <a:gd name="connsiteX45" fmla="*/ 952528 w 975110"/>
              <a:gd name="connsiteY45" fmla="*/ 1406152 h 140681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975110" h="1406810">
                <a:moveTo>
                  <a:pt x="967561" y="1406152"/>
                </a:moveTo>
                <a:cubicBezTo>
                  <a:pt x="970099" y="1406279"/>
                  <a:pt x="972573" y="1406279"/>
                  <a:pt x="975110" y="1406152"/>
                </a:cubicBezTo>
                <a:cubicBezTo>
                  <a:pt x="970797" y="1386678"/>
                  <a:pt x="964897" y="1367584"/>
                  <a:pt x="957412" y="1349061"/>
                </a:cubicBezTo>
                <a:cubicBezTo>
                  <a:pt x="949483" y="1329714"/>
                  <a:pt x="940095" y="1311001"/>
                  <a:pt x="929310" y="1293113"/>
                </a:cubicBezTo>
                <a:cubicBezTo>
                  <a:pt x="907617" y="1257716"/>
                  <a:pt x="881291" y="1225302"/>
                  <a:pt x="851033" y="1196820"/>
                </a:cubicBezTo>
                <a:cubicBezTo>
                  <a:pt x="820966" y="1169036"/>
                  <a:pt x="788297" y="1144233"/>
                  <a:pt x="753408" y="1122792"/>
                </a:cubicBezTo>
                <a:cubicBezTo>
                  <a:pt x="735901" y="1112516"/>
                  <a:pt x="718329" y="1102430"/>
                  <a:pt x="700251" y="1093486"/>
                </a:cubicBezTo>
                <a:cubicBezTo>
                  <a:pt x="691370" y="1088665"/>
                  <a:pt x="682109" y="1084606"/>
                  <a:pt x="672848" y="1080799"/>
                </a:cubicBezTo>
                <a:cubicBezTo>
                  <a:pt x="663586" y="1076993"/>
                  <a:pt x="653817" y="1072299"/>
                  <a:pt x="646268" y="1068620"/>
                </a:cubicBezTo>
                <a:cubicBezTo>
                  <a:pt x="613347" y="1053333"/>
                  <a:pt x="584040" y="1031321"/>
                  <a:pt x="560252" y="1003918"/>
                </a:cubicBezTo>
                <a:cubicBezTo>
                  <a:pt x="534815" y="975435"/>
                  <a:pt x="513057" y="943845"/>
                  <a:pt x="495422" y="909972"/>
                </a:cubicBezTo>
                <a:cubicBezTo>
                  <a:pt x="477091" y="875127"/>
                  <a:pt x="461105" y="839103"/>
                  <a:pt x="447594" y="802134"/>
                </a:cubicBezTo>
                <a:cubicBezTo>
                  <a:pt x="418540" y="729693"/>
                  <a:pt x="412007" y="649385"/>
                  <a:pt x="398686" y="568571"/>
                </a:cubicBezTo>
                <a:cubicBezTo>
                  <a:pt x="392723" y="527484"/>
                  <a:pt x="382637" y="487102"/>
                  <a:pt x="368554" y="448046"/>
                </a:cubicBezTo>
                <a:cubicBezTo>
                  <a:pt x="361450" y="427893"/>
                  <a:pt x="351174" y="408971"/>
                  <a:pt x="338234" y="391970"/>
                </a:cubicBezTo>
                <a:cubicBezTo>
                  <a:pt x="325356" y="375503"/>
                  <a:pt x="310450" y="360748"/>
                  <a:pt x="293830" y="348074"/>
                </a:cubicBezTo>
                <a:cubicBezTo>
                  <a:pt x="261225" y="323081"/>
                  <a:pt x="225638" y="305320"/>
                  <a:pt x="192018" y="285719"/>
                </a:cubicBezTo>
                <a:cubicBezTo>
                  <a:pt x="175208" y="276134"/>
                  <a:pt x="159033" y="265540"/>
                  <a:pt x="143491" y="254002"/>
                </a:cubicBezTo>
                <a:cubicBezTo>
                  <a:pt x="63945" y="193004"/>
                  <a:pt x="13578" y="101456"/>
                  <a:pt x="4634" y="1598"/>
                </a:cubicBezTo>
                <a:cubicBezTo>
                  <a:pt x="4508" y="317"/>
                  <a:pt x="3366" y="-635"/>
                  <a:pt x="2097" y="-559"/>
                </a:cubicBezTo>
                <a:cubicBezTo>
                  <a:pt x="828" y="-362"/>
                  <a:pt x="-60" y="761"/>
                  <a:pt x="3" y="2042"/>
                </a:cubicBezTo>
                <a:cubicBezTo>
                  <a:pt x="1589" y="22411"/>
                  <a:pt x="4508" y="42653"/>
                  <a:pt x="8821" y="62622"/>
                </a:cubicBezTo>
                <a:cubicBezTo>
                  <a:pt x="13388" y="82552"/>
                  <a:pt x="19415" y="102122"/>
                  <a:pt x="26836" y="121171"/>
                </a:cubicBezTo>
                <a:cubicBezTo>
                  <a:pt x="34512" y="140087"/>
                  <a:pt x="43646" y="158388"/>
                  <a:pt x="54113" y="175914"/>
                </a:cubicBezTo>
                <a:cubicBezTo>
                  <a:pt x="64770" y="193251"/>
                  <a:pt x="76758" y="209731"/>
                  <a:pt x="89953" y="225203"/>
                </a:cubicBezTo>
                <a:cubicBezTo>
                  <a:pt x="103338" y="240433"/>
                  <a:pt x="117864" y="254623"/>
                  <a:pt x="133405" y="267640"/>
                </a:cubicBezTo>
                <a:cubicBezTo>
                  <a:pt x="149073" y="280232"/>
                  <a:pt x="165440" y="291878"/>
                  <a:pt x="182503" y="302529"/>
                </a:cubicBezTo>
                <a:cubicBezTo>
                  <a:pt x="215996" y="323842"/>
                  <a:pt x="250314" y="342873"/>
                  <a:pt x="279621" y="367231"/>
                </a:cubicBezTo>
                <a:cubicBezTo>
                  <a:pt x="294274" y="379068"/>
                  <a:pt x="307405" y="392732"/>
                  <a:pt x="318569" y="407892"/>
                </a:cubicBezTo>
                <a:cubicBezTo>
                  <a:pt x="329607" y="423199"/>
                  <a:pt x="338170" y="440155"/>
                  <a:pt x="343943" y="458132"/>
                </a:cubicBezTo>
                <a:cubicBezTo>
                  <a:pt x="356249" y="495647"/>
                  <a:pt x="364749" y="534303"/>
                  <a:pt x="369316" y="573518"/>
                </a:cubicBezTo>
                <a:cubicBezTo>
                  <a:pt x="374708" y="613291"/>
                  <a:pt x="378451" y="653699"/>
                  <a:pt x="384476" y="694423"/>
                </a:cubicBezTo>
                <a:cubicBezTo>
                  <a:pt x="387331" y="714786"/>
                  <a:pt x="390820" y="735211"/>
                  <a:pt x="395641" y="755637"/>
                </a:cubicBezTo>
                <a:cubicBezTo>
                  <a:pt x="400398" y="775936"/>
                  <a:pt x="406235" y="795968"/>
                  <a:pt x="413149" y="815645"/>
                </a:cubicBezTo>
                <a:cubicBezTo>
                  <a:pt x="426089" y="854683"/>
                  <a:pt x="441567" y="892826"/>
                  <a:pt x="459519" y="929826"/>
                </a:cubicBezTo>
                <a:cubicBezTo>
                  <a:pt x="477407" y="967760"/>
                  <a:pt x="499927" y="1003283"/>
                  <a:pt x="526569" y="1035635"/>
                </a:cubicBezTo>
                <a:cubicBezTo>
                  <a:pt x="532912" y="1043944"/>
                  <a:pt x="540841" y="1051366"/>
                  <a:pt x="548136" y="1059105"/>
                </a:cubicBezTo>
                <a:cubicBezTo>
                  <a:pt x="555431" y="1066844"/>
                  <a:pt x="563804" y="1073695"/>
                  <a:pt x="572114" y="1080419"/>
                </a:cubicBezTo>
                <a:cubicBezTo>
                  <a:pt x="580551" y="1087079"/>
                  <a:pt x="589368" y="1093296"/>
                  <a:pt x="598566" y="1098878"/>
                </a:cubicBezTo>
                <a:lnTo>
                  <a:pt x="612395" y="1107188"/>
                </a:lnTo>
                <a:lnTo>
                  <a:pt x="626985" y="1114102"/>
                </a:lnTo>
                <a:cubicBezTo>
                  <a:pt x="637198" y="1118923"/>
                  <a:pt x="645063" y="1122285"/>
                  <a:pt x="654007" y="1126282"/>
                </a:cubicBezTo>
                <a:cubicBezTo>
                  <a:pt x="662952" y="1130278"/>
                  <a:pt x="671389" y="1134020"/>
                  <a:pt x="679889" y="1138271"/>
                </a:cubicBezTo>
                <a:cubicBezTo>
                  <a:pt x="697206" y="1146263"/>
                  <a:pt x="713953" y="1155334"/>
                  <a:pt x="730636" y="1164532"/>
                </a:cubicBezTo>
                <a:cubicBezTo>
                  <a:pt x="796924" y="1201768"/>
                  <a:pt x="857504" y="1250105"/>
                  <a:pt x="902796" y="1312206"/>
                </a:cubicBezTo>
                <a:cubicBezTo>
                  <a:pt x="924046" y="1340815"/>
                  <a:pt x="940792" y="1372468"/>
                  <a:pt x="952528" y="1406152"/>
                </a:cubicBezTo>
                <a:close/>
              </a:path>
            </a:pathLst>
          </a:custGeom>
          <a:solidFill>
            <a:schemeClr val="accent3">
              <a:lumMod val="40000"/>
              <a:lumOff val="60000"/>
            </a:schemeClr>
          </a:solidFill>
          <a:ln w="6343" cap="flat">
            <a:noFill/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42" name="任意多边形: 形状 36"/>
          <p:cNvSpPr/>
          <p:nvPr>
            <p:custDataLst>
              <p:tags r:id="rId91"/>
            </p:custDataLst>
          </p:nvPr>
        </p:nvSpPr>
        <p:spPr>
          <a:xfrm>
            <a:off x="11538585" y="4926965"/>
            <a:ext cx="642620" cy="1930400"/>
          </a:xfrm>
          <a:custGeom>
            <a:gdLst>
              <a:gd name="connsiteX0" fmla="*/ 642453 w 642903"/>
              <a:gd name="connsiteY0" fmla="*/ 1859620 h 1930221"/>
              <a:gd name="connsiteX1" fmla="*/ 642453 w 642903"/>
              <a:gd name="connsiteY1" fmla="*/ 1150556 h 1930221"/>
              <a:gd name="connsiteX2" fmla="*/ 642453 w 642903"/>
              <a:gd name="connsiteY2" fmla="*/ 788983 h 1930221"/>
              <a:gd name="connsiteX3" fmla="*/ 642453 w 642903"/>
              <a:gd name="connsiteY3" fmla="*/ 611368 h 1930221"/>
              <a:gd name="connsiteX4" fmla="*/ 642453 w 642903"/>
              <a:gd name="connsiteY4" fmla="*/ 434831 h 1930221"/>
              <a:gd name="connsiteX5" fmla="*/ 549269 w 642903"/>
              <a:gd name="connsiteY5" fmla="*/ 250872 h 1930221"/>
              <a:gd name="connsiteX6" fmla="*/ 305936 w 642903"/>
              <a:gd name="connsiteY6" fmla="*/ -9 h 1930221"/>
              <a:gd name="connsiteX7" fmla="*/ 78462 w 642903"/>
              <a:gd name="connsiteY7" fmla="*/ 240216 h 1930221"/>
              <a:gd name="connsiteX8" fmla="*/ 124769 w 642903"/>
              <a:gd name="connsiteY8" fmla="*/ 408316 h 1930221"/>
              <a:gd name="connsiteX9" fmla="*/ 11412 w 642903"/>
              <a:gd name="connsiteY9" fmla="*/ 682033 h 1930221"/>
              <a:gd name="connsiteX10" fmla="*/ 54294 w 642903"/>
              <a:gd name="connsiteY10" fmla="*/ 951691 h 1930221"/>
              <a:gd name="connsiteX11" fmla="*/ 145067 w 642903"/>
              <a:gd name="connsiteY11" fmla="*/ 1063017 h 1930221"/>
              <a:gd name="connsiteX12" fmla="*/ 151728 w 642903"/>
              <a:gd name="connsiteY12" fmla="*/ 1281293 h 1930221"/>
              <a:gd name="connsiteX13" fmla="*/ 84361 w 642903"/>
              <a:gd name="connsiteY13" fmla="*/ 1474005 h 1930221"/>
              <a:gd name="connsiteX14" fmla="*/ 109354 w 642903"/>
              <a:gd name="connsiteY14" fmla="*/ 1828030 h 1930221"/>
              <a:gd name="connsiteX15" fmla="*/ 178180 w 642903"/>
              <a:gd name="connsiteY15" fmla="*/ 1929525 h 1930221"/>
              <a:gd name="connsiteX16" fmla="*/ 642453 w 642903"/>
              <a:gd name="connsiteY16" fmla="*/ 1928637 h 1930221"/>
              <a:gd name="connsiteX17" fmla="*/ 642453 w 642903"/>
              <a:gd name="connsiteY17" fmla="*/ 1859620 h 193022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642903" h="1930220">
                <a:moveTo>
                  <a:pt x="642453" y="1859620"/>
                </a:moveTo>
                <a:cubicBezTo>
                  <a:pt x="642453" y="1621173"/>
                  <a:pt x="642453" y="1389131"/>
                  <a:pt x="642453" y="1150556"/>
                </a:cubicBezTo>
                <a:cubicBezTo>
                  <a:pt x="642453" y="1030031"/>
                  <a:pt x="642453" y="909507"/>
                  <a:pt x="642453" y="788983"/>
                </a:cubicBezTo>
                <a:cubicBezTo>
                  <a:pt x="642453" y="731004"/>
                  <a:pt x="643278" y="669346"/>
                  <a:pt x="642453" y="611368"/>
                </a:cubicBezTo>
                <a:cubicBezTo>
                  <a:pt x="641628" y="556180"/>
                  <a:pt x="642453" y="489891"/>
                  <a:pt x="642453" y="434831"/>
                </a:cubicBezTo>
                <a:cubicBezTo>
                  <a:pt x="594941" y="391125"/>
                  <a:pt x="568299" y="350020"/>
                  <a:pt x="549269" y="250872"/>
                </a:cubicBezTo>
                <a:cubicBezTo>
                  <a:pt x="524973" y="124005"/>
                  <a:pt x="427856" y="9824"/>
                  <a:pt x="305936" y="-9"/>
                </a:cubicBezTo>
                <a:cubicBezTo>
                  <a:pt x="184016" y="-9841"/>
                  <a:pt x="57593" y="112714"/>
                  <a:pt x="78462" y="240216"/>
                </a:cubicBezTo>
                <a:cubicBezTo>
                  <a:pt x="87913" y="298131"/>
                  <a:pt x="123437" y="349386"/>
                  <a:pt x="124769" y="408316"/>
                </a:cubicBezTo>
                <a:cubicBezTo>
                  <a:pt x="127179" y="510381"/>
                  <a:pt x="36722" y="587136"/>
                  <a:pt x="11412" y="682033"/>
                </a:cubicBezTo>
                <a:cubicBezTo>
                  <a:pt x="-12883" y="773315"/>
                  <a:pt x="1707" y="876204"/>
                  <a:pt x="54294" y="951691"/>
                </a:cubicBezTo>
                <a:cubicBezTo>
                  <a:pt x="81760" y="991210"/>
                  <a:pt x="117728" y="1023180"/>
                  <a:pt x="145067" y="1063017"/>
                </a:cubicBezTo>
                <a:cubicBezTo>
                  <a:pt x="190993" y="1130701"/>
                  <a:pt x="181542" y="1207139"/>
                  <a:pt x="151728" y="1281293"/>
                </a:cubicBezTo>
                <a:cubicBezTo>
                  <a:pt x="125530" y="1346376"/>
                  <a:pt x="100981" y="1410254"/>
                  <a:pt x="84361" y="1474005"/>
                </a:cubicBezTo>
                <a:cubicBezTo>
                  <a:pt x="54040" y="1590153"/>
                  <a:pt x="49853" y="1705984"/>
                  <a:pt x="109354" y="1828030"/>
                </a:cubicBezTo>
                <a:cubicBezTo>
                  <a:pt x="130668" y="1871610"/>
                  <a:pt x="144497" y="1896031"/>
                  <a:pt x="178180" y="1929525"/>
                </a:cubicBezTo>
                <a:cubicBezTo>
                  <a:pt x="337589" y="1930286"/>
                  <a:pt x="478540" y="1927494"/>
                  <a:pt x="642453" y="1928637"/>
                </a:cubicBezTo>
                <a:cubicBezTo>
                  <a:pt x="643468" y="1904976"/>
                  <a:pt x="642453" y="1883091"/>
                  <a:pt x="642453" y="1859620"/>
                </a:cubicBezTo>
                <a:close/>
              </a:path>
            </a:pathLst>
          </a:custGeom>
          <a:solidFill>
            <a:schemeClr val="accent4"/>
          </a:solidFill>
          <a:ln w="6343" cap="flat">
            <a:noFill/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44" name="任意多边形: 形状 37"/>
          <p:cNvSpPr/>
          <p:nvPr>
            <p:custDataLst>
              <p:tags r:id="rId92"/>
            </p:custDataLst>
          </p:nvPr>
        </p:nvSpPr>
        <p:spPr>
          <a:xfrm>
            <a:off x="11636375" y="5067300"/>
            <a:ext cx="544830" cy="1788795"/>
          </a:xfrm>
          <a:custGeom>
            <a:gdLst>
              <a:gd name="connsiteX0" fmla="*/ 441357 w 545135"/>
              <a:gd name="connsiteY0" fmla="*/ 1642578 h 1789038"/>
              <a:gd name="connsiteX1" fmla="*/ 444783 w 545135"/>
              <a:gd name="connsiteY1" fmla="*/ 1599887 h 1789038"/>
              <a:gd name="connsiteX2" fmla="*/ 451126 w 545135"/>
              <a:gd name="connsiteY2" fmla="*/ 1482280 h 1789038"/>
              <a:gd name="connsiteX3" fmla="*/ 453220 w 545135"/>
              <a:gd name="connsiteY3" fmla="*/ 1364611 h 1789038"/>
              <a:gd name="connsiteX4" fmla="*/ 416174 w 545135"/>
              <a:gd name="connsiteY4" fmla="*/ 896722 h 1789038"/>
              <a:gd name="connsiteX5" fmla="*/ 393275 w 545135"/>
              <a:gd name="connsiteY5" fmla="*/ 745242 h 1789038"/>
              <a:gd name="connsiteX6" fmla="*/ 481385 w 545135"/>
              <a:gd name="connsiteY6" fmla="*/ 710162 h 1789038"/>
              <a:gd name="connsiteX7" fmla="*/ 544819 w 545135"/>
              <a:gd name="connsiteY7" fmla="*/ 661382 h 1789038"/>
              <a:gd name="connsiteX8" fmla="*/ 544375 w 545135"/>
              <a:gd name="connsiteY8" fmla="*/ 643367 h 1789038"/>
              <a:gd name="connsiteX9" fmla="*/ 473265 w 545135"/>
              <a:gd name="connsiteY9" fmla="*/ 695319 h 1789038"/>
              <a:gd name="connsiteX10" fmla="*/ 392514 w 545135"/>
              <a:gd name="connsiteY10" fmla="*/ 742387 h 1789038"/>
              <a:gd name="connsiteX11" fmla="*/ 327494 w 545135"/>
              <a:gd name="connsiteY11" fmla="*/ 437904 h 1789038"/>
              <a:gd name="connsiteX12" fmla="*/ 295777 w 545135"/>
              <a:gd name="connsiteY12" fmla="*/ 326007 h 1789038"/>
              <a:gd name="connsiteX13" fmla="*/ 259175 w 545135"/>
              <a:gd name="connsiteY13" fmla="*/ 216012 h 1789038"/>
              <a:gd name="connsiteX14" fmla="*/ 252832 w 545135"/>
              <a:gd name="connsiteY14" fmla="*/ 196982 h 1789038"/>
              <a:gd name="connsiteX15" fmla="*/ 252832 w 545135"/>
              <a:gd name="connsiteY15" fmla="*/ 196982 h 1789038"/>
              <a:gd name="connsiteX16" fmla="*/ 303579 w 545135"/>
              <a:gd name="connsiteY16" fmla="*/ 167993 h 1789038"/>
              <a:gd name="connsiteX17" fmla="*/ 357434 w 545135"/>
              <a:gd name="connsiteY17" fmla="*/ 61614 h 1789038"/>
              <a:gd name="connsiteX18" fmla="*/ 351091 w 545135"/>
              <a:gd name="connsiteY18" fmla="*/ 2621 h 1789038"/>
              <a:gd name="connsiteX19" fmla="*/ 350077 w 545135"/>
              <a:gd name="connsiteY19" fmla="*/ 1986 h 1789038"/>
              <a:gd name="connsiteX20" fmla="*/ 349315 w 545135"/>
              <a:gd name="connsiteY20" fmla="*/ 3065 h 1789038"/>
              <a:gd name="connsiteX21" fmla="*/ 349315 w 545135"/>
              <a:gd name="connsiteY21" fmla="*/ 3065 h 1789038"/>
              <a:gd name="connsiteX22" fmla="*/ 348681 w 545135"/>
              <a:gd name="connsiteY22" fmla="*/ 60155 h 1789038"/>
              <a:gd name="connsiteX23" fmla="*/ 327303 w 545135"/>
              <a:gd name="connsiteY23" fmla="*/ 111664 h 1789038"/>
              <a:gd name="connsiteX24" fmla="*/ 291526 w 545135"/>
              <a:gd name="connsiteY24" fmla="*/ 153720 h 1789038"/>
              <a:gd name="connsiteX25" fmla="*/ 252641 w 545135"/>
              <a:gd name="connsiteY25" fmla="*/ 195079 h 1789038"/>
              <a:gd name="connsiteX26" fmla="*/ 240970 w 545135"/>
              <a:gd name="connsiteY26" fmla="*/ 161078 h 1789038"/>
              <a:gd name="connsiteX27" fmla="*/ 219402 w 545135"/>
              <a:gd name="connsiteY27" fmla="*/ 107540 h 1789038"/>
              <a:gd name="connsiteX28" fmla="*/ 174998 w 545135"/>
              <a:gd name="connsiteY28" fmla="*/ 1098 h 1789038"/>
              <a:gd name="connsiteX29" fmla="*/ 171510 w 545135"/>
              <a:gd name="connsiteY29" fmla="*/ -367 h 1789038"/>
              <a:gd name="connsiteX30" fmla="*/ 171510 w 545135"/>
              <a:gd name="connsiteY30" fmla="*/ -361 h 1789038"/>
              <a:gd name="connsiteX31" fmla="*/ 169924 w 545135"/>
              <a:gd name="connsiteY31" fmla="*/ 3382 h 1789038"/>
              <a:gd name="connsiteX32" fmla="*/ 169924 w 545135"/>
              <a:gd name="connsiteY32" fmla="*/ 3382 h 1789038"/>
              <a:gd name="connsiteX33" fmla="*/ 208873 w 545135"/>
              <a:gd name="connsiteY33" fmla="*/ 111854 h 1789038"/>
              <a:gd name="connsiteX34" fmla="*/ 225111 w 545135"/>
              <a:gd name="connsiteY34" fmla="*/ 158161 h 1789038"/>
              <a:gd name="connsiteX35" fmla="*/ 182928 w 545135"/>
              <a:gd name="connsiteY35" fmla="*/ 135515 h 1789038"/>
              <a:gd name="connsiteX36" fmla="*/ 137446 w 545135"/>
              <a:gd name="connsiteY36" fmla="*/ 107794 h 1789038"/>
              <a:gd name="connsiteX37" fmla="*/ 103192 w 545135"/>
              <a:gd name="connsiteY37" fmla="*/ 66182 h 1789038"/>
              <a:gd name="connsiteX38" fmla="*/ 87143 w 545135"/>
              <a:gd name="connsiteY38" fmla="*/ 12072 h 1789038"/>
              <a:gd name="connsiteX39" fmla="*/ 87143 w 545135"/>
              <a:gd name="connsiteY39" fmla="*/ 12072 h 1789038"/>
              <a:gd name="connsiteX40" fmla="*/ 86127 w 545135"/>
              <a:gd name="connsiteY40" fmla="*/ 11248 h 1789038"/>
              <a:gd name="connsiteX41" fmla="*/ 85366 w 545135"/>
              <a:gd name="connsiteY41" fmla="*/ 12263 h 1789038"/>
              <a:gd name="connsiteX42" fmla="*/ 127867 w 545135"/>
              <a:gd name="connsiteY42" fmla="*/ 120100 h 1789038"/>
              <a:gd name="connsiteX43" fmla="*/ 175125 w 545135"/>
              <a:gd name="connsiteY43" fmla="*/ 153593 h 1789038"/>
              <a:gd name="connsiteX44" fmla="*/ 226888 w 545135"/>
              <a:gd name="connsiteY44" fmla="*/ 163743 h 1789038"/>
              <a:gd name="connsiteX45" fmla="*/ 227839 w 545135"/>
              <a:gd name="connsiteY45" fmla="*/ 166534 h 1789038"/>
              <a:gd name="connsiteX46" fmla="*/ 243951 w 545135"/>
              <a:gd name="connsiteY46" fmla="*/ 221975 h 1789038"/>
              <a:gd name="connsiteX47" fmla="*/ 275097 w 545135"/>
              <a:gd name="connsiteY47" fmla="*/ 333048 h 1789038"/>
              <a:gd name="connsiteX48" fmla="*/ 301232 w 545135"/>
              <a:gd name="connsiteY48" fmla="*/ 445643 h 1789038"/>
              <a:gd name="connsiteX49" fmla="*/ 358893 w 545135"/>
              <a:gd name="connsiteY49" fmla="*/ 779306 h 1789038"/>
              <a:gd name="connsiteX50" fmla="*/ 275542 w 545135"/>
              <a:gd name="connsiteY50" fmla="*/ 768458 h 1789038"/>
              <a:gd name="connsiteX51" fmla="*/ 171383 w 545135"/>
              <a:gd name="connsiteY51" fmla="*/ 742704 h 1789038"/>
              <a:gd name="connsiteX52" fmla="*/ 76866 w 545135"/>
              <a:gd name="connsiteY52" fmla="*/ 690498 h 1789038"/>
              <a:gd name="connsiteX53" fmla="*/ 1507 w 545135"/>
              <a:gd name="connsiteY53" fmla="*/ 609810 h 1789038"/>
              <a:gd name="connsiteX54" fmla="*/ 238 w 545135"/>
              <a:gd name="connsiteY54" fmla="*/ 609798 h 1789038"/>
              <a:gd name="connsiteX55" fmla="*/ 238 w 545135"/>
              <a:gd name="connsiteY55" fmla="*/ 609810 h 1789038"/>
              <a:gd name="connsiteX56" fmla="*/ 238 w 545135"/>
              <a:gd name="connsiteY56" fmla="*/ 611142 h 1789038"/>
              <a:gd name="connsiteX57" fmla="*/ 71411 w 545135"/>
              <a:gd name="connsiteY57" fmla="*/ 698491 h 1789038"/>
              <a:gd name="connsiteX58" fmla="*/ 166182 w 545135"/>
              <a:gd name="connsiteY58" fmla="*/ 757484 h 1789038"/>
              <a:gd name="connsiteX59" fmla="*/ 272941 w 545135"/>
              <a:gd name="connsiteY59" fmla="*/ 787996 h 1789038"/>
              <a:gd name="connsiteX60" fmla="*/ 360289 w 545135"/>
              <a:gd name="connsiteY60" fmla="*/ 787996 h 1789038"/>
              <a:gd name="connsiteX61" fmla="*/ 372976 w 545135"/>
              <a:gd name="connsiteY61" fmla="*/ 903699 h 1789038"/>
              <a:gd name="connsiteX62" fmla="*/ 398666 w 545135"/>
              <a:gd name="connsiteY62" fmla="*/ 1367402 h 1789038"/>
              <a:gd name="connsiteX63" fmla="*/ 406659 w 545135"/>
              <a:gd name="connsiteY63" fmla="*/ 1609338 h 1789038"/>
              <a:gd name="connsiteX64" fmla="*/ 301042 w 545135"/>
              <a:gd name="connsiteY64" fmla="*/ 1596652 h 1789038"/>
              <a:gd name="connsiteX65" fmla="*/ 196884 w 545135"/>
              <a:gd name="connsiteY65" fmla="*/ 1570898 h 1789038"/>
              <a:gd name="connsiteX66" fmla="*/ 102367 w 545135"/>
              <a:gd name="connsiteY66" fmla="*/ 1518692 h 1789038"/>
              <a:gd name="connsiteX67" fmla="*/ 27007 w 545135"/>
              <a:gd name="connsiteY67" fmla="*/ 1438003 h 1789038"/>
              <a:gd name="connsiteX68" fmla="*/ 25739 w 545135"/>
              <a:gd name="connsiteY68" fmla="*/ 1437496 h 1789038"/>
              <a:gd name="connsiteX69" fmla="*/ 25294 w 545135"/>
              <a:gd name="connsiteY69" fmla="*/ 1438764 h 1789038"/>
              <a:gd name="connsiteX70" fmla="*/ 25485 w 545135"/>
              <a:gd name="connsiteY70" fmla="*/ 1439082 h 1789038"/>
              <a:gd name="connsiteX71" fmla="*/ 96658 w 545135"/>
              <a:gd name="connsiteY71" fmla="*/ 1526431 h 1789038"/>
              <a:gd name="connsiteX72" fmla="*/ 191428 w 545135"/>
              <a:gd name="connsiteY72" fmla="*/ 1585424 h 1789038"/>
              <a:gd name="connsiteX73" fmla="*/ 298187 w 545135"/>
              <a:gd name="connsiteY73" fmla="*/ 1615936 h 1789038"/>
              <a:gd name="connsiteX74" fmla="*/ 406723 w 545135"/>
              <a:gd name="connsiteY74" fmla="*/ 1612066 h 1789038"/>
              <a:gd name="connsiteX75" fmla="*/ 410656 w 545135"/>
              <a:gd name="connsiteY75" fmla="*/ 1788476 h 1789038"/>
              <a:gd name="connsiteX76" fmla="*/ 414842 w 545135"/>
              <a:gd name="connsiteY76" fmla="*/ 1788476 h 1789038"/>
              <a:gd name="connsiteX77" fmla="*/ 424231 w 545135"/>
              <a:gd name="connsiteY77" fmla="*/ 1788476 h 1789038"/>
              <a:gd name="connsiteX78" fmla="*/ 441168 w 545135"/>
              <a:gd name="connsiteY78" fmla="*/ 1649492 h 1789038"/>
              <a:gd name="connsiteX79" fmla="*/ 530736 w 545135"/>
              <a:gd name="connsiteY79" fmla="*/ 1637820 h 1789038"/>
              <a:gd name="connsiteX80" fmla="*/ 545136 w 545135"/>
              <a:gd name="connsiteY80" fmla="*/ 1632619 h 1789038"/>
              <a:gd name="connsiteX81" fmla="*/ 545136 w 545135"/>
              <a:gd name="connsiteY81" fmla="*/ 1611812 h 1789038"/>
              <a:gd name="connsiteX82" fmla="*/ 525661 w 545135"/>
              <a:gd name="connsiteY82" fmla="*/ 1619298 h 1789038"/>
              <a:gd name="connsiteX83" fmla="*/ 441357 w 545135"/>
              <a:gd name="connsiteY83" fmla="*/ 1642578 h 178903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</a:cxnLst>
            <a:rect l="l" t="t" r="r" b="b"/>
            <a:pathLst>
              <a:path w="545135" h="1789038">
                <a:moveTo>
                  <a:pt x="441357" y="1642578"/>
                </a:moveTo>
                <a:cubicBezTo>
                  <a:pt x="442563" y="1628368"/>
                  <a:pt x="443831" y="1614159"/>
                  <a:pt x="444783" y="1599887"/>
                </a:cubicBezTo>
                <a:cubicBezTo>
                  <a:pt x="448463" y="1560748"/>
                  <a:pt x="449033" y="1521546"/>
                  <a:pt x="451126" y="1482280"/>
                </a:cubicBezTo>
                <a:cubicBezTo>
                  <a:pt x="453220" y="1443015"/>
                  <a:pt x="452458" y="1403876"/>
                  <a:pt x="453220" y="1364611"/>
                </a:cubicBezTo>
                <a:cubicBezTo>
                  <a:pt x="453854" y="1207548"/>
                  <a:pt x="436156" y="1051564"/>
                  <a:pt x="416174" y="896722"/>
                </a:cubicBezTo>
                <a:cubicBezTo>
                  <a:pt x="409831" y="845975"/>
                  <a:pt x="402029" y="795228"/>
                  <a:pt x="393275" y="745242"/>
                </a:cubicBezTo>
                <a:cubicBezTo>
                  <a:pt x="424231" y="738023"/>
                  <a:pt x="453918" y="726199"/>
                  <a:pt x="481385" y="710162"/>
                </a:cubicBezTo>
                <a:cubicBezTo>
                  <a:pt x="504791" y="697051"/>
                  <a:pt x="526169" y="680621"/>
                  <a:pt x="544819" y="661382"/>
                </a:cubicBezTo>
                <a:cubicBezTo>
                  <a:pt x="544375" y="656181"/>
                  <a:pt x="544819" y="649203"/>
                  <a:pt x="544375" y="643367"/>
                </a:cubicBezTo>
                <a:cubicBezTo>
                  <a:pt x="522173" y="662613"/>
                  <a:pt x="498385" y="679987"/>
                  <a:pt x="473265" y="695319"/>
                </a:cubicBezTo>
                <a:cubicBezTo>
                  <a:pt x="447130" y="712357"/>
                  <a:pt x="420234" y="728070"/>
                  <a:pt x="392514" y="742387"/>
                </a:cubicBezTo>
                <a:cubicBezTo>
                  <a:pt x="374626" y="639941"/>
                  <a:pt x="352487" y="538510"/>
                  <a:pt x="327494" y="437904"/>
                </a:cubicBezTo>
                <a:lnTo>
                  <a:pt x="295777" y="326007"/>
                </a:lnTo>
                <a:cubicBezTo>
                  <a:pt x="285310" y="288771"/>
                  <a:pt x="271291" y="252677"/>
                  <a:pt x="259175" y="216012"/>
                </a:cubicBezTo>
                <a:lnTo>
                  <a:pt x="252832" y="196982"/>
                </a:lnTo>
                <a:cubicBezTo>
                  <a:pt x="252832" y="196982"/>
                  <a:pt x="252832" y="196982"/>
                  <a:pt x="252832" y="196982"/>
                </a:cubicBezTo>
                <a:cubicBezTo>
                  <a:pt x="271672" y="191153"/>
                  <a:pt x="288990" y="181257"/>
                  <a:pt x="303579" y="167993"/>
                </a:cubicBezTo>
                <a:cubicBezTo>
                  <a:pt x="333203" y="139740"/>
                  <a:pt x="352170" y="102193"/>
                  <a:pt x="357434" y="61614"/>
                </a:cubicBezTo>
                <a:cubicBezTo>
                  <a:pt x="359147" y="41721"/>
                  <a:pt x="356991" y="21689"/>
                  <a:pt x="351091" y="2621"/>
                </a:cubicBezTo>
                <a:cubicBezTo>
                  <a:pt x="350964" y="2177"/>
                  <a:pt x="350520" y="1904"/>
                  <a:pt x="350077" y="1986"/>
                </a:cubicBezTo>
                <a:cubicBezTo>
                  <a:pt x="349569" y="2107"/>
                  <a:pt x="349252" y="2570"/>
                  <a:pt x="349315" y="3065"/>
                </a:cubicBezTo>
                <a:lnTo>
                  <a:pt x="349315" y="3065"/>
                </a:lnTo>
                <a:cubicBezTo>
                  <a:pt x="352740" y="21962"/>
                  <a:pt x="352550" y="41341"/>
                  <a:pt x="348681" y="60155"/>
                </a:cubicBezTo>
                <a:cubicBezTo>
                  <a:pt x="344748" y="78488"/>
                  <a:pt x="337516" y="95938"/>
                  <a:pt x="327303" y="111664"/>
                </a:cubicBezTo>
                <a:cubicBezTo>
                  <a:pt x="316393" y="126520"/>
                  <a:pt x="304467" y="140577"/>
                  <a:pt x="291526" y="153720"/>
                </a:cubicBezTo>
                <a:cubicBezTo>
                  <a:pt x="278840" y="167485"/>
                  <a:pt x="266153" y="180807"/>
                  <a:pt x="252641" y="195079"/>
                </a:cubicBezTo>
                <a:lnTo>
                  <a:pt x="240970" y="161078"/>
                </a:lnTo>
                <a:cubicBezTo>
                  <a:pt x="234626" y="142873"/>
                  <a:pt x="226507" y="125429"/>
                  <a:pt x="219402" y="107540"/>
                </a:cubicBezTo>
                <a:lnTo>
                  <a:pt x="174998" y="1098"/>
                </a:lnTo>
                <a:cubicBezTo>
                  <a:pt x="174428" y="-266"/>
                  <a:pt x="172905" y="-919"/>
                  <a:pt x="171510" y="-367"/>
                </a:cubicBezTo>
                <a:cubicBezTo>
                  <a:pt x="171510" y="-367"/>
                  <a:pt x="171510" y="-361"/>
                  <a:pt x="171510" y="-361"/>
                </a:cubicBezTo>
                <a:cubicBezTo>
                  <a:pt x="170051" y="255"/>
                  <a:pt x="169353" y="1910"/>
                  <a:pt x="169924" y="3382"/>
                </a:cubicBezTo>
                <a:lnTo>
                  <a:pt x="169924" y="3382"/>
                </a:lnTo>
                <a:lnTo>
                  <a:pt x="208873" y="111854"/>
                </a:lnTo>
                <a:cubicBezTo>
                  <a:pt x="214201" y="127332"/>
                  <a:pt x="220101" y="142556"/>
                  <a:pt x="225111" y="158161"/>
                </a:cubicBezTo>
                <a:cubicBezTo>
                  <a:pt x="210586" y="150485"/>
                  <a:pt x="196503" y="143254"/>
                  <a:pt x="182928" y="135515"/>
                </a:cubicBezTo>
                <a:cubicBezTo>
                  <a:pt x="167069" y="127440"/>
                  <a:pt x="151909" y="118172"/>
                  <a:pt x="137446" y="107794"/>
                </a:cubicBezTo>
                <a:cubicBezTo>
                  <a:pt x="123427" y="96300"/>
                  <a:pt x="111755" y="82160"/>
                  <a:pt x="103192" y="66182"/>
                </a:cubicBezTo>
                <a:cubicBezTo>
                  <a:pt x="94374" y="49359"/>
                  <a:pt x="88919" y="30982"/>
                  <a:pt x="87143" y="12072"/>
                </a:cubicBezTo>
                <a:lnTo>
                  <a:pt x="87143" y="12072"/>
                </a:lnTo>
                <a:cubicBezTo>
                  <a:pt x="87079" y="11571"/>
                  <a:pt x="86635" y="11210"/>
                  <a:pt x="86127" y="11248"/>
                </a:cubicBezTo>
                <a:cubicBezTo>
                  <a:pt x="85684" y="11368"/>
                  <a:pt x="85366" y="11787"/>
                  <a:pt x="85366" y="12263"/>
                </a:cubicBezTo>
                <a:cubicBezTo>
                  <a:pt x="83337" y="52651"/>
                  <a:pt x="98814" y="91949"/>
                  <a:pt x="127867" y="120100"/>
                </a:cubicBezTo>
                <a:cubicBezTo>
                  <a:pt x="141252" y="134272"/>
                  <a:pt x="157301" y="145658"/>
                  <a:pt x="175125" y="153593"/>
                </a:cubicBezTo>
                <a:cubicBezTo>
                  <a:pt x="191492" y="160495"/>
                  <a:pt x="209126" y="163946"/>
                  <a:pt x="226888" y="163743"/>
                </a:cubicBezTo>
                <a:cubicBezTo>
                  <a:pt x="226888" y="164694"/>
                  <a:pt x="227585" y="165582"/>
                  <a:pt x="227839" y="166534"/>
                </a:cubicBezTo>
                <a:lnTo>
                  <a:pt x="243951" y="221975"/>
                </a:lnTo>
                <a:cubicBezTo>
                  <a:pt x="254227" y="259084"/>
                  <a:pt x="266407" y="295495"/>
                  <a:pt x="275097" y="333048"/>
                </a:cubicBezTo>
                <a:lnTo>
                  <a:pt x="301232" y="445643"/>
                </a:lnTo>
                <a:cubicBezTo>
                  <a:pt x="324513" y="555955"/>
                  <a:pt x="344431" y="667218"/>
                  <a:pt x="358893" y="779306"/>
                </a:cubicBezTo>
                <a:cubicBezTo>
                  <a:pt x="330792" y="776768"/>
                  <a:pt x="302945" y="773470"/>
                  <a:pt x="275542" y="768458"/>
                </a:cubicBezTo>
                <a:cubicBezTo>
                  <a:pt x="240145" y="762762"/>
                  <a:pt x="205320" y="754148"/>
                  <a:pt x="171383" y="742704"/>
                </a:cubicBezTo>
                <a:cubicBezTo>
                  <a:pt x="137383" y="730271"/>
                  <a:pt x="105475" y="712662"/>
                  <a:pt x="76866" y="690498"/>
                </a:cubicBezTo>
                <a:cubicBezTo>
                  <a:pt x="47116" y="669184"/>
                  <a:pt x="23392" y="640132"/>
                  <a:pt x="1507" y="609810"/>
                </a:cubicBezTo>
                <a:cubicBezTo>
                  <a:pt x="1190" y="609461"/>
                  <a:pt x="619" y="609455"/>
                  <a:pt x="238" y="609798"/>
                </a:cubicBezTo>
                <a:cubicBezTo>
                  <a:pt x="238" y="609804"/>
                  <a:pt x="238" y="609804"/>
                  <a:pt x="238" y="609810"/>
                </a:cubicBezTo>
                <a:cubicBezTo>
                  <a:pt x="-79" y="610203"/>
                  <a:pt x="-79" y="610749"/>
                  <a:pt x="238" y="611142"/>
                </a:cubicBezTo>
                <a:cubicBezTo>
                  <a:pt x="20157" y="642859"/>
                  <a:pt x="42422" y="674576"/>
                  <a:pt x="71411" y="698491"/>
                </a:cubicBezTo>
                <a:cubicBezTo>
                  <a:pt x="99829" y="722881"/>
                  <a:pt x="131737" y="742774"/>
                  <a:pt x="166182" y="757484"/>
                </a:cubicBezTo>
                <a:cubicBezTo>
                  <a:pt x="200055" y="772816"/>
                  <a:pt x="236022" y="783099"/>
                  <a:pt x="272941" y="787996"/>
                </a:cubicBezTo>
                <a:cubicBezTo>
                  <a:pt x="301930" y="791453"/>
                  <a:pt x="331300" y="791453"/>
                  <a:pt x="360289" y="787996"/>
                </a:cubicBezTo>
                <a:cubicBezTo>
                  <a:pt x="365110" y="826437"/>
                  <a:pt x="369360" y="865005"/>
                  <a:pt x="372976" y="903699"/>
                </a:cubicBezTo>
                <a:cubicBezTo>
                  <a:pt x="388010" y="1057781"/>
                  <a:pt x="391372" y="1212750"/>
                  <a:pt x="398666" y="1367402"/>
                </a:cubicBezTo>
                <a:cubicBezTo>
                  <a:pt x="402156" y="1447963"/>
                  <a:pt x="404630" y="1528524"/>
                  <a:pt x="406659" y="1609338"/>
                </a:cubicBezTo>
                <a:cubicBezTo>
                  <a:pt x="371263" y="1607055"/>
                  <a:pt x="335994" y="1602804"/>
                  <a:pt x="301042" y="1596652"/>
                </a:cubicBezTo>
                <a:cubicBezTo>
                  <a:pt x="265646" y="1590942"/>
                  <a:pt x="230821" y="1582379"/>
                  <a:pt x="196884" y="1570898"/>
                </a:cubicBezTo>
                <a:cubicBezTo>
                  <a:pt x="162883" y="1558464"/>
                  <a:pt x="130976" y="1540830"/>
                  <a:pt x="102367" y="1518692"/>
                </a:cubicBezTo>
                <a:cubicBezTo>
                  <a:pt x="72617" y="1497377"/>
                  <a:pt x="48892" y="1468325"/>
                  <a:pt x="27007" y="1438003"/>
                </a:cubicBezTo>
                <a:cubicBezTo>
                  <a:pt x="26817" y="1437496"/>
                  <a:pt x="26246" y="1437306"/>
                  <a:pt x="25739" y="1437496"/>
                </a:cubicBezTo>
                <a:cubicBezTo>
                  <a:pt x="25294" y="1437750"/>
                  <a:pt x="25041" y="1438321"/>
                  <a:pt x="25294" y="1438764"/>
                </a:cubicBezTo>
                <a:cubicBezTo>
                  <a:pt x="25294" y="1438891"/>
                  <a:pt x="25421" y="1439018"/>
                  <a:pt x="25485" y="1439082"/>
                </a:cubicBezTo>
                <a:cubicBezTo>
                  <a:pt x="45403" y="1470799"/>
                  <a:pt x="67669" y="1502516"/>
                  <a:pt x="96658" y="1526431"/>
                </a:cubicBezTo>
                <a:cubicBezTo>
                  <a:pt x="125076" y="1550789"/>
                  <a:pt x="156983" y="1570707"/>
                  <a:pt x="191428" y="1585424"/>
                </a:cubicBezTo>
                <a:cubicBezTo>
                  <a:pt x="225302" y="1600775"/>
                  <a:pt x="261269" y="1611051"/>
                  <a:pt x="298187" y="1615936"/>
                </a:cubicBezTo>
                <a:cubicBezTo>
                  <a:pt x="334344" y="1620439"/>
                  <a:pt x="371009" y="1619107"/>
                  <a:pt x="406723" y="1612066"/>
                </a:cubicBezTo>
                <a:cubicBezTo>
                  <a:pt x="408182" y="1671504"/>
                  <a:pt x="409640" y="1728785"/>
                  <a:pt x="410656" y="1788476"/>
                </a:cubicBezTo>
                <a:cubicBezTo>
                  <a:pt x="411925" y="1788476"/>
                  <a:pt x="413511" y="1788476"/>
                  <a:pt x="414842" y="1788476"/>
                </a:cubicBezTo>
                <a:lnTo>
                  <a:pt x="424231" y="1788476"/>
                </a:lnTo>
                <a:cubicBezTo>
                  <a:pt x="431653" y="1741218"/>
                  <a:pt x="436917" y="1697068"/>
                  <a:pt x="441168" y="1649492"/>
                </a:cubicBezTo>
                <a:cubicBezTo>
                  <a:pt x="471489" y="1650570"/>
                  <a:pt x="501747" y="1646637"/>
                  <a:pt x="530736" y="1637820"/>
                </a:cubicBezTo>
                <a:cubicBezTo>
                  <a:pt x="537080" y="1636045"/>
                  <a:pt x="539236" y="1634775"/>
                  <a:pt x="545136" y="1632619"/>
                </a:cubicBezTo>
                <a:lnTo>
                  <a:pt x="545136" y="1611812"/>
                </a:lnTo>
                <a:cubicBezTo>
                  <a:pt x="537333" y="1614857"/>
                  <a:pt x="533464" y="1616379"/>
                  <a:pt x="525661" y="1619298"/>
                </a:cubicBezTo>
                <a:cubicBezTo>
                  <a:pt x="498195" y="1629257"/>
                  <a:pt x="470030" y="1637059"/>
                  <a:pt x="441357" y="1642578"/>
                </a:cubicBezTo>
                <a:close/>
              </a:path>
            </a:pathLst>
          </a:custGeom>
          <a:solidFill>
            <a:schemeClr val="accent4">
              <a:lumMod val="40000"/>
              <a:lumOff val="60000"/>
            </a:schemeClr>
          </a:solidFill>
          <a:ln w="6343" cap="flat">
            <a:noFill/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46" name="节编号"/>
          <p:cNvSpPr txBox="1">
            <a:spLocks noGrp="1"/>
          </p:cNvSpPr>
          <p:nvPr>
            <p:ph type="body" idx="2" hasCustomPrompt="1"/>
            <p:custDataLst>
              <p:tags r:id="rId93"/>
            </p:custDataLst>
          </p:nvPr>
        </p:nvSpPr>
        <p:spPr>
          <a:xfrm>
            <a:off x="3165158" y="1979295"/>
            <a:ext cx="5869305" cy="1472565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11500" b="1" i="0" u="none" strike="noStrike" kern="1200" cap="none" spc="300" normalizeH="0" baseline="0" noProof="1">
                <a:solidFill>
                  <a:schemeClr val="accent2"/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 algn="ctr"/>
            <a:r>
              <a:rPr err="1">
                <a:sym typeface="+mn-ea"/>
              </a:rPr>
              <a:t>节编号</a:t>
            </a:r>
          </a:p>
        </p:txBody>
      </p:sp>
      <p:sp>
        <p:nvSpPr>
          <p:cNvPr id="1049348" name="标题"/>
          <p:cNvSpPr txBox="1">
            <a:spLocks noGrp="1"/>
          </p:cNvSpPr>
          <p:nvPr>
            <p:ph type="title" idx="1" hasCustomPrompt="1"/>
            <p:custDataLst>
              <p:tags r:id="rId94"/>
            </p:custDataLst>
          </p:nvPr>
        </p:nvSpPr>
        <p:spPr>
          <a:xfrm>
            <a:off x="3165158" y="3462655"/>
            <a:ext cx="5869305" cy="162115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6000" b="1" i="0" u="none" strike="noStrike" kern="1200" cap="none" spc="0" normalizeH="0" baseline="0" noProof="1">
                <a:solidFill>
                  <a:schemeClr val="accent1"/>
                </a:solidFill>
                <a:latin typeface="+mj-ea"/>
                <a:ea typeface="+mj-ea"/>
                <a:cs typeface="汉仪粗圆简" panose="02010609000101010101" charset="-122"/>
                <a:sym typeface="+mn-ea"/>
              </a:defRPr>
            </a:lvl1pPr>
          </a:lstStyle>
          <a:p>
            <a:pPr lvl="0" algn="ctr"/>
            <a:r>
              <a:rPr>
                <a:sym typeface="+mn-ea"/>
              </a:rPr>
              <a:t>单击编辑标题</a:t>
            </a:r>
          </a:p>
        </p:txBody>
      </p:sp>
      <p:sp>
        <p:nvSpPr>
          <p:cNvPr id="1049350" name="日期占位符 3"/>
          <p:cNvSpPr>
            <a:spLocks noGrp="1"/>
          </p:cNvSpPr>
          <p:nvPr>
            <p:ph type="dt" sz="half" idx="10"/>
            <p:custDataLst>
              <p:tags r:id="rId9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9352" name="页脚占位符 4"/>
          <p:cNvSpPr>
            <a:spLocks noGrp="1"/>
          </p:cNvSpPr>
          <p:nvPr>
            <p:ph type="ftr" sz="quarter" idx="11"/>
            <p:custDataLst>
              <p:tags r:id="rId9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9354" name="灯片编号占位符 5"/>
          <p:cNvSpPr>
            <a:spLocks noGrp="1"/>
          </p:cNvSpPr>
          <p:nvPr>
            <p:ph type="sldNum" sz="quarter" idx="12"/>
            <p:custDataLst>
              <p:tags r:id="rId9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Obj" preserve="1">
  <p:cSld name="标题和两栏">
    <p:spTree>
      <p:nvGrpSpPr>
        <p:cNvPr id="41" name=""/>
        <p:cNvGrpSpPr/>
        <p:nvPr/>
      </p:nvGrpSpPr>
      <p:grpSpPr>
        <a:xfrm>
          <a:off x="0" y="0"/>
          <a:ext cx="0" cy="0"/>
        </a:xfrm>
      </p:grpSpPr>
      <p:sp>
        <p:nvSpPr>
          <p:cNvPr id="1049356" name="矩形 33"/>
          <p:cNvSpPr/>
          <p:nvPr>
            <p:custDataLst>
              <p:tags r:id="rId1"/>
            </p:custDataLst>
          </p:nvPr>
        </p:nvSpPr>
        <p:spPr>
          <a:xfrm>
            <a:off x="-5715" y="0"/>
            <a:ext cx="12190730" cy="6861175"/>
          </a:xfrm>
          <a:prstGeom prst="rect">
            <a:avLst/>
          </a:prstGeom>
          <a:solidFill>
            <a:schemeClr val="accent3">
              <a:lumMod val="20000"/>
              <a:lumOff val="80000"/>
              <a:alpha val="5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微软雅黑" panose="020b0503020204020204" pitchFamily="34" charset="-122"/>
            </a:endParaRPr>
          </a:p>
        </p:txBody>
      </p:sp>
      <p:sp>
        <p:nvSpPr>
          <p:cNvPr id="1049358" name="任意多边形: 形状 2"/>
          <p:cNvSpPr/>
          <p:nvPr>
            <p:custDataLst>
              <p:tags r:id="rId2"/>
            </p:custDataLst>
          </p:nvPr>
        </p:nvSpPr>
        <p:spPr>
          <a:xfrm>
            <a:off x="187325" y="0"/>
            <a:ext cx="6350" cy="6861175"/>
          </a:xfrm>
          <a:custGeom>
            <a:gdLst>
              <a:gd name="connsiteX0" fmla="*/ 0 w 6350"/>
              <a:gd name="connsiteY0" fmla="*/ 0 h 6860984"/>
              <a:gd name="connsiteX1" fmla="*/ 0 w 6350"/>
              <a:gd name="connsiteY1" fmla="*/ 6860985 h 68609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0" h="6860984">
                <a:moveTo>
                  <a:pt x="0" y="0"/>
                </a:moveTo>
                <a:lnTo>
                  <a:pt x="0" y="6860985"/>
                </a:lnTo>
              </a:path>
            </a:pathLst>
          </a:custGeom>
          <a:ln w="12693" cap="flat">
            <a:solidFill>
              <a:schemeClr val="accent3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cs typeface="微软雅黑" panose="020b0503020204020204" pitchFamily="34" charset="-122"/>
            </a:endParaRPr>
          </a:p>
        </p:txBody>
      </p:sp>
      <p:sp>
        <p:nvSpPr>
          <p:cNvPr id="1049360" name="任意多边形: 形状 3"/>
          <p:cNvSpPr/>
          <p:nvPr>
            <p:custDataLst>
              <p:tags r:id="rId3"/>
            </p:custDataLst>
          </p:nvPr>
        </p:nvSpPr>
        <p:spPr>
          <a:xfrm>
            <a:off x="490220" y="0"/>
            <a:ext cx="6350" cy="6861175"/>
          </a:xfrm>
          <a:custGeom>
            <a:gdLst>
              <a:gd name="connsiteX0" fmla="*/ 0 w 6350"/>
              <a:gd name="connsiteY0" fmla="*/ 0 h 6860984"/>
              <a:gd name="connsiteX1" fmla="*/ 0 w 6350"/>
              <a:gd name="connsiteY1" fmla="*/ 6860985 h 68609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0" h="6860984">
                <a:moveTo>
                  <a:pt x="0" y="0"/>
                </a:moveTo>
                <a:lnTo>
                  <a:pt x="0" y="6860985"/>
                </a:lnTo>
              </a:path>
            </a:pathLst>
          </a:custGeom>
          <a:ln w="12693" cap="flat">
            <a:solidFill>
              <a:schemeClr val="accent3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cs typeface="微软雅黑" panose="020b0503020204020204" pitchFamily="34" charset="-122"/>
            </a:endParaRPr>
          </a:p>
        </p:txBody>
      </p:sp>
      <p:sp>
        <p:nvSpPr>
          <p:cNvPr id="1049362" name="任意多边形: 形状 4"/>
          <p:cNvSpPr/>
          <p:nvPr>
            <p:custDataLst>
              <p:tags r:id="rId4"/>
            </p:custDataLst>
          </p:nvPr>
        </p:nvSpPr>
        <p:spPr>
          <a:xfrm>
            <a:off x="792480" y="0"/>
            <a:ext cx="6350" cy="6861175"/>
          </a:xfrm>
          <a:custGeom>
            <a:gdLst>
              <a:gd name="connsiteX0" fmla="*/ 0 w 6350"/>
              <a:gd name="connsiteY0" fmla="*/ 0 h 6860984"/>
              <a:gd name="connsiteX1" fmla="*/ 0 w 6350"/>
              <a:gd name="connsiteY1" fmla="*/ 6860985 h 68609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0" h="6860984">
                <a:moveTo>
                  <a:pt x="0" y="0"/>
                </a:moveTo>
                <a:lnTo>
                  <a:pt x="0" y="6860985"/>
                </a:lnTo>
              </a:path>
            </a:pathLst>
          </a:custGeom>
          <a:ln w="12693" cap="flat">
            <a:solidFill>
              <a:schemeClr val="accent3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cs typeface="微软雅黑" panose="020b0503020204020204" pitchFamily="34" charset="-122"/>
            </a:endParaRPr>
          </a:p>
        </p:txBody>
      </p:sp>
      <p:sp>
        <p:nvSpPr>
          <p:cNvPr id="1049364" name="任意多边形: 形状 5"/>
          <p:cNvSpPr/>
          <p:nvPr>
            <p:custDataLst>
              <p:tags r:id="rId5"/>
            </p:custDataLst>
          </p:nvPr>
        </p:nvSpPr>
        <p:spPr>
          <a:xfrm>
            <a:off x="1095375" y="0"/>
            <a:ext cx="6350" cy="6861175"/>
          </a:xfrm>
          <a:custGeom>
            <a:gdLst>
              <a:gd name="connsiteX0" fmla="*/ 0 w 6350"/>
              <a:gd name="connsiteY0" fmla="*/ 0 h 6860984"/>
              <a:gd name="connsiteX1" fmla="*/ 0 w 6350"/>
              <a:gd name="connsiteY1" fmla="*/ 6860985 h 68609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0" h="6860984">
                <a:moveTo>
                  <a:pt x="0" y="0"/>
                </a:moveTo>
                <a:lnTo>
                  <a:pt x="0" y="6860985"/>
                </a:lnTo>
              </a:path>
            </a:pathLst>
          </a:custGeom>
          <a:ln w="12693" cap="flat">
            <a:solidFill>
              <a:schemeClr val="accent3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cs typeface="微软雅黑" panose="020b0503020204020204" pitchFamily="34" charset="-122"/>
            </a:endParaRPr>
          </a:p>
        </p:txBody>
      </p:sp>
      <p:sp>
        <p:nvSpPr>
          <p:cNvPr id="1049366" name="任意多边形: 形状 6"/>
          <p:cNvSpPr/>
          <p:nvPr>
            <p:custDataLst>
              <p:tags r:id="rId6"/>
            </p:custDataLst>
          </p:nvPr>
        </p:nvSpPr>
        <p:spPr>
          <a:xfrm>
            <a:off x="1397635" y="0"/>
            <a:ext cx="6350" cy="6861175"/>
          </a:xfrm>
          <a:custGeom>
            <a:gdLst>
              <a:gd name="connsiteX0" fmla="*/ 0 w 6350"/>
              <a:gd name="connsiteY0" fmla="*/ 0 h 6860984"/>
              <a:gd name="connsiteX1" fmla="*/ 0 w 6350"/>
              <a:gd name="connsiteY1" fmla="*/ 6860985 h 68609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0" h="6860984">
                <a:moveTo>
                  <a:pt x="0" y="0"/>
                </a:moveTo>
                <a:lnTo>
                  <a:pt x="0" y="6860985"/>
                </a:lnTo>
              </a:path>
            </a:pathLst>
          </a:custGeom>
          <a:ln w="12693" cap="flat">
            <a:solidFill>
              <a:schemeClr val="accent3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cs typeface="微软雅黑" panose="020b0503020204020204" pitchFamily="34" charset="-122"/>
            </a:endParaRPr>
          </a:p>
        </p:txBody>
      </p:sp>
      <p:sp>
        <p:nvSpPr>
          <p:cNvPr id="1049368" name="任意多边形: 形状 7"/>
          <p:cNvSpPr/>
          <p:nvPr>
            <p:custDataLst>
              <p:tags r:id="rId7"/>
            </p:custDataLst>
          </p:nvPr>
        </p:nvSpPr>
        <p:spPr>
          <a:xfrm>
            <a:off x="1700530" y="0"/>
            <a:ext cx="6350" cy="6861175"/>
          </a:xfrm>
          <a:custGeom>
            <a:gdLst>
              <a:gd name="connsiteX0" fmla="*/ 0 w 6350"/>
              <a:gd name="connsiteY0" fmla="*/ 0 h 6860984"/>
              <a:gd name="connsiteX1" fmla="*/ 0 w 6350"/>
              <a:gd name="connsiteY1" fmla="*/ 6860985 h 68609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0" h="6860984">
                <a:moveTo>
                  <a:pt x="0" y="0"/>
                </a:moveTo>
                <a:lnTo>
                  <a:pt x="0" y="6860985"/>
                </a:lnTo>
              </a:path>
            </a:pathLst>
          </a:custGeom>
          <a:ln w="12693" cap="flat">
            <a:solidFill>
              <a:schemeClr val="accent3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cs typeface="微软雅黑" panose="020b0503020204020204" pitchFamily="34" charset="-122"/>
            </a:endParaRPr>
          </a:p>
        </p:txBody>
      </p:sp>
      <p:sp>
        <p:nvSpPr>
          <p:cNvPr id="1049370" name="任意多边形: 形状 8"/>
          <p:cNvSpPr/>
          <p:nvPr>
            <p:custDataLst>
              <p:tags r:id="rId8"/>
            </p:custDataLst>
          </p:nvPr>
        </p:nvSpPr>
        <p:spPr>
          <a:xfrm>
            <a:off x="2003425" y="0"/>
            <a:ext cx="6350" cy="6861175"/>
          </a:xfrm>
          <a:custGeom>
            <a:gdLst>
              <a:gd name="connsiteX0" fmla="*/ 0 w 6350"/>
              <a:gd name="connsiteY0" fmla="*/ 0 h 6860984"/>
              <a:gd name="connsiteX1" fmla="*/ 0 w 6350"/>
              <a:gd name="connsiteY1" fmla="*/ 6860985 h 68609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0" h="6860984">
                <a:moveTo>
                  <a:pt x="0" y="0"/>
                </a:moveTo>
                <a:lnTo>
                  <a:pt x="0" y="6860985"/>
                </a:lnTo>
              </a:path>
            </a:pathLst>
          </a:custGeom>
          <a:ln w="12693" cap="flat">
            <a:solidFill>
              <a:schemeClr val="accent3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cs typeface="微软雅黑" panose="020b0503020204020204" pitchFamily="34" charset="-122"/>
            </a:endParaRPr>
          </a:p>
        </p:txBody>
      </p:sp>
      <p:sp>
        <p:nvSpPr>
          <p:cNvPr id="1049372" name="任意多边形: 形状 9"/>
          <p:cNvSpPr/>
          <p:nvPr>
            <p:custDataLst>
              <p:tags r:id="rId9"/>
            </p:custDataLst>
          </p:nvPr>
        </p:nvSpPr>
        <p:spPr>
          <a:xfrm>
            <a:off x="2305685" y="0"/>
            <a:ext cx="6350" cy="6861175"/>
          </a:xfrm>
          <a:custGeom>
            <a:gdLst>
              <a:gd name="connsiteX0" fmla="*/ 0 w 6350"/>
              <a:gd name="connsiteY0" fmla="*/ 0 h 6860984"/>
              <a:gd name="connsiteX1" fmla="*/ 0 w 6350"/>
              <a:gd name="connsiteY1" fmla="*/ 6860985 h 68609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0" h="6860984">
                <a:moveTo>
                  <a:pt x="0" y="0"/>
                </a:moveTo>
                <a:lnTo>
                  <a:pt x="0" y="6860985"/>
                </a:lnTo>
              </a:path>
            </a:pathLst>
          </a:custGeom>
          <a:ln w="12693" cap="flat">
            <a:solidFill>
              <a:schemeClr val="accent3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cs typeface="微软雅黑" panose="020b0503020204020204" pitchFamily="34" charset="-122"/>
            </a:endParaRPr>
          </a:p>
        </p:txBody>
      </p:sp>
      <p:sp>
        <p:nvSpPr>
          <p:cNvPr id="1049374" name="任意多边形: 形状 10"/>
          <p:cNvSpPr/>
          <p:nvPr>
            <p:custDataLst>
              <p:tags r:id="rId10"/>
            </p:custDataLst>
          </p:nvPr>
        </p:nvSpPr>
        <p:spPr>
          <a:xfrm>
            <a:off x="2608580" y="0"/>
            <a:ext cx="6350" cy="6861175"/>
          </a:xfrm>
          <a:custGeom>
            <a:gdLst>
              <a:gd name="connsiteX0" fmla="*/ 0 w 6350"/>
              <a:gd name="connsiteY0" fmla="*/ 0 h 6860984"/>
              <a:gd name="connsiteX1" fmla="*/ 0 w 6350"/>
              <a:gd name="connsiteY1" fmla="*/ 6860985 h 68609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0" h="6860984">
                <a:moveTo>
                  <a:pt x="0" y="0"/>
                </a:moveTo>
                <a:lnTo>
                  <a:pt x="0" y="6860985"/>
                </a:lnTo>
              </a:path>
            </a:pathLst>
          </a:custGeom>
          <a:ln w="12693" cap="flat">
            <a:solidFill>
              <a:schemeClr val="accent3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cs typeface="微软雅黑" panose="020b0503020204020204" pitchFamily="34" charset="-122"/>
            </a:endParaRPr>
          </a:p>
        </p:txBody>
      </p:sp>
      <p:sp>
        <p:nvSpPr>
          <p:cNvPr id="1049376" name="任意多边形: 形状 11"/>
          <p:cNvSpPr/>
          <p:nvPr>
            <p:custDataLst>
              <p:tags r:id="rId11"/>
            </p:custDataLst>
          </p:nvPr>
        </p:nvSpPr>
        <p:spPr>
          <a:xfrm>
            <a:off x="2910840" y="0"/>
            <a:ext cx="6350" cy="6861175"/>
          </a:xfrm>
          <a:custGeom>
            <a:gdLst>
              <a:gd name="connsiteX0" fmla="*/ 0 w 6350"/>
              <a:gd name="connsiteY0" fmla="*/ 0 h 6860984"/>
              <a:gd name="connsiteX1" fmla="*/ 0 w 6350"/>
              <a:gd name="connsiteY1" fmla="*/ 6860985 h 68609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0" h="6860984">
                <a:moveTo>
                  <a:pt x="0" y="0"/>
                </a:moveTo>
                <a:lnTo>
                  <a:pt x="0" y="6860985"/>
                </a:lnTo>
              </a:path>
            </a:pathLst>
          </a:custGeom>
          <a:ln w="12693" cap="flat">
            <a:solidFill>
              <a:schemeClr val="accent3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cs typeface="微软雅黑" panose="020b0503020204020204" pitchFamily="34" charset="-122"/>
            </a:endParaRPr>
          </a:p>
        </p:txBody>
      </p:sp>
      <p:sp>
        <p:nvSpPr>
          <p:cNvPr id="1049378" name="任意多边形: 形状 12"/>
          <p:cNvSpPr/>
          <p:nvPr>
            <p:custDataLst>
              <p:tags r:id="rId12"/>
            </p:custDataLst>
          </p:nvPr>
        </p:nvSpPr>
        <p:spPr>
          <a:xfrm>
            <a:off x="3213735" y="0"/>
            <a:ext cx="6350" cy="6861175"/>
          </a:xfrm>
          <a:custGeom>
            <a:gdLst>
              <a:gd name="connsiteX0" fmla="*/ 0 w 6350"/>
              <a:gd name="connsiteY0" fmla="*/ 0 h 6860984"/>
              <a:gd name="connsiteX1" fmla="*/ 0 w 6350"/>
              <a:gd name="connsiteY1" fmla="*/ 6860985 h 68609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0" h="6860984">
                <a:moveTo>
                  <a:pt x="0" y="0"/>
                </a:moveTo>
                <a:lnTo>
                  <a:pt x="0" y="6860985"/>
                </a:lnTo>
              </a:path>
            </a:pathLst>
          </a:custGeom>
          <a:ln w="12693" cap="flat">
            <a:solidFill>
              <a:schemeClr val="accent3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cs typeface="微软雅黑" panose="020b0503020204020204" pitchFamily="34" charset="-122"/>
            </a:endParaRPr>
          </a:p>
        </p:txBody>
      </p:sp>
      <p:sp>
        <p:nvSpPr>
          <p:cNvPr id="1049380" name="任意多边形: 形状 13"/>
          <p:cNvSpPr/>
          <p:nvPr>
            <p:custDataLst>
              <p:tags r:id="rId13"/>
            </p:custDataLst>
          </p:nvPr>
        </p:nvSpPr>
        <p:spPr>
          <a:xfrm>
            <a:off x="3516630" y="0"/>
            <a:ext cx="6350" cy="6861175"/>
          </a:xfrm>
          <a:custGeom>
            <a:gdLst>
              <a:gd name="connsiteX0" fmla="*/ 0 w 6350"/>
              <a:gd name="connsiteY0" fmla="*/ 0 h 6860984"/>
              <a:gd name="connsiteX1" fmla="*/ 0 w 6350"/>
              <a:gd name="connsiteY1" fmla="*/ 6860985 h 68609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0" h="6860984">
                <a:moveTo>
                  <a:pt x="0" y="0"/>
                </a:moveTo>
                <a:lnTo>
                  <a:pt x="0" y="6860985"/>
                </a:lnTo>
              </a:path>
            </a:pathLst>
          </a:custGeom>
          <a:ln w="12693" cap="flat">
            <a:solidFill>
              <a:schemeClr val="accent3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cs typeface="微软雅黑" panose="020b0503020204020204" pitchFamily="34" charset="-122"/>
            </a:endParaRPr>
          </a:p>
        </p:txBody>
      </p:sp>
      <p:sp>
        <p:nvSpPr>
          <p:cNvPr id="1049382" name="任意多边形: 形状 14"/>
          <p:cNvSpPr/>
          <p:nvPr>
            <p:custDataLst>
              <p:tags r:id="rId14"/>
            </p:custDataLst>
          </p:nvPr>
        </p:nvSpPr>
        <p:spPr>
          <a:xfrm>
            <a:off x="3818890" y="0"/>
            <a:ext cx="6350" cy="6861175"/>
          </a:xfrm>
          <a:custGeom>
            <a:gdLst>
              <a:gd name="connsiteX0" fmla="*/ 0 w 6350"/>
              <a:gd name="connsiteY0" fmla="*/ 0 h 6860984"/>
              <a:gd name="connsiteX1" fmla="*/ 0 w 6350"/>
              <a:gd name="connsiteY1" fmla="*/ 6860985 h 68609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0" h="6860984">
                <a:moveTo>
                  <a:pt x="0" y="0"/>
                </a:moveTo>
                <a:lnTo>
                  <a:pt x="0" y="6860985"/>
                </a:lnTo>
              </a:path>
            </a:pathLst>
          </a:custGeom>
          <a:ln w="12693" cap="flat">
            <a:solidFill>
              <a:schemeClr val="accent3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cs typeface="微软雅黑" panose="020b0503020204020204" pitchFamily="34" charset="-122"/>
            </a:endParaRPr>
          </a:p>
        </p:txBody>
      </p:sp>
      <p:sp>
        <p:nvSpPr>
          <p:cNvPr id="1049384" name="任意多边形: 形状 15"/>
          <p:cNvSpPr/>
          <p:nvPr>
            <p:custDataLst>
              <p:tags r:id="rId15"/>
            </p:custDataLst>
          </p:nvPr>
        </p:nvSpPr>
        <p:spPr>
          <a:xfrm>
            <a:off x="4121785" y="0"/>
            <a:ext cx="6350" cy="6861175"/>
          </a:xfrm>
          <a:custGeom>
            <a:gdLst>
              <a:gd name="connsiteX0" fmla="*/ 0 w 6350"/>
              <a:gd name="connsiteY0" fmla="*/ 0 h 6860984"/>
              <a:gd name="connsiteX1" fmla="*/ 0 w 6350"/>
              <a:gd name="connsiteY1" fmla="*/ 6860985 h 68609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0" h="6860984">
                <a:moveTo>
                  <a:pt x="0" y="0"/>
                </a:moveTo>
                <a:lnTo>
                  <a:pt x="0" y="6860985"/>
                </a:lnTo>
              </a:path>
            </a:pathLst>
          </a:custGeom>
          <a:ln w="12693" cap="flat">
            <a:solidFill>
              <a:schemeClr val="accent3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cs typeface="微软雅黑" panose="020b0503020204020204" pitchFamily="34" charset="-122"/>
            </a:endParaRPr>
          </a:p>
        </p:txBody>
      </p:sp>
      <p:sp>
        <p:nvSpPr>
          <p:cNvPr id="1049386" name="任意多边形: 形状 16"/>
          <p:cNvSpPr/>
          <p:nvPr>
            <p:custDataLst>
              <p:tags r:id="rId16"/>
            </p:custDataLst>
          </p:nvPr>
        </p:nvSpPr>
        <p:spPr>
          <a:xfrm>
            <a:off x="4424045" y="0"/>
            <a:ext cx="6350" cy="6861175"/>
          </a:xfrm>
          <a:custGeom>
            <a:gdLst>
              <a:gd name="connsiteX0" fmla="*/ 0 w 6350"/>
              <a:gd name="connsiteY0" fmla="*/ 0 h 6860984"/>
              <a:gd name="connsiteX1" fmla="*/ 0 w 6350"/>
              <a:gd name="connsiteY1" fmla="*/ 6860985 h 68609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0" h="6860984">
                <a:moveTo>
                  <a:pt x="0" y="0"/>
                </a:moveTo>
                <a:lnTo>
                  <a:pt x="0" y="6860985"/>
                </a:lnTo>
              </a:path>
            </a:pathLst>
          </a:custGeom>
          <a:ln w="12693" cap="flat">
            <a:solidFill>
              <a:schemeClr val="accent3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cs typeface="微软雅黑" panose="020b0503020204020204" pitchFamily="34" charset="-122"/>
            </a:endParaRPr>
          </a:p>
        </p:txBody>
      </p:sp>
      <p:sp>
        <p:nvSpPr>
          <p:cNvPr id="1049388" name="任意多边形: 形状 17"/>
          <p:cNvSpPr/>
          <p:nvPr>
            <p:custDataLst>
              <p:tags r:id="rId17"/>
            </p:custDataLst>
          </p:nvPr>
        </p:nvSpPr>
        <p:spPr>
          <a:xfrm>
            <a:off x="4726940" y="0"/>
            <a:ext cx="6350" cy="6861175"/>
          </a:xfrm>
          <a:custGeom>
            <a:gdLst>
              <a:gd name="connsiteX0" fmla="*/ 0 w 6350"/>
              <a:gd name="connsiteY0" fmla="*/ 0 h 6860984"/>
              <a:gd name="connsiteX1" fmla="*/ 0 w 6350"/>
              <a:gd name="connsiteY1" fmla="*/ 6860985 h 68609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0" h="6860984">
                <a:moveTo>
                  <a:pt x="0" y="0"/>
                </a:moveTo>
                <a:lnTo>
                  <a:pt x="0" y="6860985"/>
                </a:lnTo>
              </a:path>
            </a:pathLst>
          </a:custGeom>
          <a:ln w="12693" cap="flat">
            <a:solidFill>
              <a:schemeClr val="accent3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cs typeface="微软雅黑" panose="020b0503020204020204" pitchFamily="34" charset="-122"/>
            </a:endParaRPr>
          </a:p>
        </p:txBody>
      </p:sp>
      <p:sp>
        <p:nvSpPr>
          <p:cNvPr id="1049390" name="任意多边形: 形状 18"/>
          <p:cNvSpPr/>
          <p:nvPr>
            <p:custDataLst>
              <p:tags r:id="rId18"/>
            </p:custDataLst>
          </p:nvPr>
        </p:nvSpPr>
        <p:spPr>
          <a:xfrm>
            <a:off x="5029835" y="0"/>
            <a:ext cx="6350" cy="6861175"/>
          </a:xfrm>
          <a:custGeom>
            <a:gdLst>
              <a:gd name="connsiteX0" fmla="*/ 0 w 6350"/>
              <a:gd name="connsiteY0" fmla="*/ 0 h 6860984"/>
              <a:gd name="connsiteX1" fmla="*/ 0 w 6350"/>
              <a:gd name="connsiteY1" fmla="*/ 6860985 h 68609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0" h="6860984">
                <a:moveTo>
                  <a:pt x="0" y="0"/>
                </a:moveTo>
                <a:lnTo>
                  <a:pt x="0" y="6860985"/>
                </a:lnTo>
              </a:path>
            </a:pathLst>
          </a:custGeom>
          <a:ln w="12693" cap="flat">
            <a:solidFill>
              <a:schemeClr val="accent3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cs typeface="微软雅黑" panose="020b0503020204020204" pitchFamily="34" charset="-122"/>
            </a:endParaRPr>
          </a:p>
        </p:txBody>
      </p:sp>
      <p:sp>
        <p:nvSpPr>
          <p:cNvPr id="1049392" name="任意多边形: 形状 19"/>
          <p:cNvSpPr/>
          <p:nvPr>
            <p:custDataLst>
              <p:tags r:id="rId19"/>
            </p:custDataLst>
          </p:nvPr>
        </p:nvSpPr>
        <p:spPr>
          <a:xfrm>
            <a:off x="5332095" y="0"/>
            <a:ext cx="6350" cy="6861175"/>
          </a:xfrm>
          <a:custGeom>
            <a:gdLst>
              <a:gd name="connsiteX0" fmla="*/ 0 w 6350"/>
              <a:gd name="connsiteY0" fmla="*/ 0 h 6860984"/>
              <a:gd name="connsiteX1" fmla="*/ 0 w 6350"/>
              <a:gd name="connsiteY1" fmla="*/ 6860985 h 68609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0" h="6860984">
                <a:moveTo>
                  <a:pt x="0" y="0"/>
                </a:moveTo>
                <a:lnTo>
                  <a:pt x="0" y="6860985"/>
                </a:lnTo>
              </a:path>
            </a:pathLst>
          </a:custGeom>
          <a:ln w="12693" cap="flat">
            <a:solidFill>
              <a:schemeClr val="accent3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cs typeface="微软雅黑" panose="020b0503020204020204" pitchFamily="34" charset="-122"/>
            </a:endParaRPr>
          </a:p>
        </p:txBody>
      </p:sp>
      <p:sp>
        <p:nvSpPr>
          <p:cNvPr id="1049394" name="任意多边形: 形状 20"/>
          <p:cNvSpPr/>
          <p:nvPr>
            <p:custDataLst>
              <p:tags r:id="rId20"/>
            </p:custDataLst>
          </p:nvPr>
        </p:nvSpPr>
        <p:spPr>
          <a:xfrm>
            <a:off x="5634990" y="0"/>
            <a:ext cx="6350" cy="6861175"/>
          </a:xfrm>
          <a:custGeom>
            <a:gdLst>
              <a:gd name="connsiteX0" fmla="*/ 0 w 6350"/>
              <a:gd name="connsiteY0" fmla="*/ 0 h 6860984"/>
              <a:gd name="connsiteX1" fmla="*/ 0 w 6350"/>
              <a:gd name="connsiteY1" fmla="*/ 6860985 h 68609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0" h="6860984">
                <a:moveTo>
                  <a:pt x="0" y="0"/>
                </a:moveTo>
                <a:lnTo>
                  <a:pt x="0" y="6860985"/>
                </a:lnTo>
              </a:path>
            </a:pathLst>
          </a:custGeom>
          <a:ln w="12693" cap="flat">
            <a:solidFill>
              <a:schemeClr val="accent3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cs typeface="微软雅黑" panose="020b0503020204020204" pitchFamily="34" charset="-122"/>
            </a:endParaRPr>
          </a:p>
        </p:txBody>
      </p:sp>
      <p:sp>
        <p:nvSpPr>
          <p:cNvPr id="1049396" name="任意多边形: 形状 21"/>
          <p:cNvSpPr/>
          <p:nvPr>
            <p:custDataLst>
              <p:tags r:id="rId21"/>
            </p:custDataLst>
          </p:nvPr>
        </p:nvSpPr>
        <p:spPr>
          <a:xfrm>
            <a:off x="5937885" y="0"/>
            <a:ext cx="6350" cy="6861175"/>
          </a:xfrm>
          <a:custGeom>
            <a:gdLst>
              <a:gd name="connsiteX0" fmla="*/ 0 w 6350"/>
              <a:gd name="connsiteY0" fmla="*/ 0 h 6860984"/>
              <a:gd name="connsiteX1" fmla="*/ 0 w 6350"/>
              <a:gd name="connsiteY1" fmla="*/ 6860985 h 68609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0" h="6860984">
                <a:moveTo>
                  <a:pt x="0" y="0"/>
                </a:moveTo>
                <a:lnTo>
                  <a:pt x="0" y="6860985"/>
                </a:lnTo>
              </a:path>
            </a:pathLst>
          </a:custGeom>
          <a:ln w="12693" cap="flat">
            <a:solidFill>
              <a:schemeClr val="accent3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cs typeface="微软雅黑" panose="020b0503020204020204" pitchFamily="34" charset="-122"/>
            </a:endParaRPr>
          </a:p>
        </p:txBody>
      </p:sp>
      <p:sp>
        <p:nvSpPr>
          <p:cNvPr id="1049398" name="任意多边形: 形状 22"/>
          <p:cNvSpPr/>
          <p:nvPr>
            <p:custDataLst>
              <p:tags r:id="rId22"/>
            </p:custDataLst>
          </p:nvPr>
        </p:nvSpPr>
        <p:spPr>
          <a:xfrm>
            <a:off x="6240145" y="0"/>
            <a:ext cx="6350" cy="6861175"/>
          </a:xfrm>
          <a:custGeom>
            <a:gdLst>
              <a:gd name="connsiteX0" fmla="*/ 0 w 6350"/>
              <a:gd name="connsiteY0" fmla="*/ 0 h 6860984"/>
              <a:gd name="connsiteX1" fmla="*/ 0 w 6350"/>
              <a:gd name="connsiteY1" fmla="*/ 6860985 h 68609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0" h="6860984">
                <a:moveTo>
                  <a:pt x="0" y="0"/>
                </a:moveTo>
                <a:lnTo>
                  <a:pt x="0" y="6860985"/>
                </a:lnTo>
              </a:path>
            </a:pathLst>
          </a:custGeom>
          <a:ln w="12693" cap="flat">
            <a:solidFill>
              <a:schemeClr val="accent3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cs typeface="微软雅黑" panose="020b0503020204020204" pitchFamily="34" charset="-122"/>
            </a:endParaRPr>
          </a:p>
        </p:txBody>
      </p:sp>
      <p:sp>
        <p:nvSpPr>
          <p:cNvPr id="1049400" name="任意多边形: 形状 23"/>
          <p:cNvSpPr/>
          <p:nvPr>
            <p:custDataLst>
              <p:tags r:id="rId23"/>
            </p:custDataLst>
          </p:nvPr>
        </p:nvSpPr>
        <p:spPr>
          <a:xfrm>
            <a:off x="6543040" y="0"/>
            <a:ext cx="6350" cy="6861175"/>
          </a:xfrm>
          <a:custGeom>
            <a:gdLst>
              <a:gd name="connsiteX0" fmla="*/ 0 w 6350"/>
              <a:gd name="connsiteY0" fmla="*/ 0 h 6860984"/>
              <a:gd name="connsiteX1" fmla="*/ 0 w 6350"/>
              <a:gd name="connsiteY1" fmla="*/ 6860985 h 68609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0" h="6860984">
                <a:moveTo>
                  <a:pt x="0" y="0"/>
                </a:moveTo>
                <a:lnTo>
                  <a:pt x="0" y="6860985"/>
                </a:lnTo>
              </a:path>
            </a:pathLst>
          </a:custGeom>
          <a:ln w="12693" cap="flat">
            <a:solidFill>
              <a:schemeClr val="accent3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cs typeface="微软雅黑" panose="020b0503020204020204" pitchFamily="34" charset="-122"/>
            </a:endParaRPr>
          </a:p>
        </p:txBody>
      </p:sp>
      <p:sp>
        <p:nvSpPr>
          <p:cNvPr id="1049402" name="任意多边形: 形状 24"/>
          <p:cNvSpPr/>
          <p:nvPr>
            <p:custDataLst>
              <p:tags r:id="rId24"/>
            </p:custDataLst>
          </p:nvPr>
        </p:nvSpPr>
        <p:spPr>
          <a:xfrm>
            <a:off x="6845300" y="0"/>
            <a:ext cx="6350" cy="6861175"/>
          </a:xfrm>
          <a:custGeom>
            <a:gdLst>
              <a:gd name="connsiteX0" fmla="*/ 0 w 6350"/>
              <a:gd name="connsiteY0" fmla="*/ 0 h 6860984"/>
              <a:gd name="connsiteX1" fmla="*/ 0 w 6350"/>
              <a:gd name="connsiteY1" fmla="*/ 6860985 h 68609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0" h="6860984">
                <a:moveTo>
                  <a:pt x="0" y="0"/>
                </a:moveTo>
                <a:lnTo>
                  <a:pt x="0" y="6860985"/>
                </a:lnTo>
              </a:path>
            </a:pathLst>
          </a:custGeom>
          <a:ln w="12693" cap="flat">
            <a:solidFill>
              <a:schemeClr val="accent3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cs typeface="微软雅黑" panose="020b0503020204020204" pitchFamily="34" charset="-122"/>
            </a:endParaRPr>
          </a:p>
        </p:txBody>
      </p:sp>
      <p:sp>
        <p:nvSpPr>
          <p:cNvPr id="1049404" name="任意多边形: 形状 25"/>
          <p:cNvSpPr/>
          <p:nvPr>
            <p:custDataLst>
              <p:tags r:id="rId25"/>
            </p:custDataLst>
          </p:nvPr>
        </p:nvSpPr>
        <p:spPr>
          <a:xfrm>
            <a:off x="7148195" y="0"/>
            <a:ext cx="6350" cy="6861175"/>
          </a:xfrm>
          <a:custGeom>
            <a:gdLst>
              <a:gd name="connsiteX0" fmla="*/ 0 w 6350"/>
              <a:gd name="connsiteY0" fmla="*/ 0 h 6860984"/>
              <a:gd name="connsiteX1" fmla="*/ 0 w 6350"/>
              <a:gd name="connsiteY1" fmla="*/ 6860985 h 68609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0" h="6860984">
                <a:moveTo>
                  <a:pt x="0" y="0"/>
                </a:moveTo>
                <a:lnTo>
                  <a:pt x="0" y="6860985"/>
                </a:lnTo>
              </a:path>
            </a:pathLst>
          </a:custGeom>
          <a:ln w="12693" cap="flat">
            <a:solidFill>
              <a:schemeClr val="accent3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cs typeface="微软雅黑" panose="020b0503020204020204" pitchFamily="34" charset="-122"/>
            </a:endParaRPr>
          </a:p>
        </p:txBody>
      </p:sp>
      <p:sp>
        <p:nvSpPr>
          <p:cNvPr id="1049406" name="任意多边形: 形状 26"/>
          <p:cNvSpPr/>
          <p:nvPr>
            <p:custDataLst>
              <p:tags r:id="rId26"/>
            </p:custDataLst>
          </p:nvPr>
        </p:nvSpPr>
        <p:spPr>
          <a:xfrm>
            <a:off x="7451090" y="0"/>
            <a:ext cx="6350" cy="6861175"/>
          </a:xfrm>
          <a:custGeom>
            <a:gdLst>
              <a:gd name="connsiteX0" fmla="*/ 0 w 6350"/>
              <a:gd name="connsiteY0" fmla="*/ 0 h 6860984"/>
              <a:gd name="connsiteX1" fmla="*/ 0 w 6350"/>
              <a:gd name="connsiteY1" fmla="*/ 6860985 h 68609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0" h="6860984">
                <a:moveTo>
                  <a:pt x="0" y="0"/>
                </a:moveTo>
                <a:lnTo>
                  <a:pt x="0" y="6860985"/>
                </a:lnTo>
              </a:path>
            </a:pathLst>
          </a:custGeom>
          <a:ln w="12693" cap="flat">
            <a:solidFill>
              <a:schemeClr val="accent3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cs typeface="微软雅黑" panose="020b0503020204020204" pitchFamily="34" charset="-122"/>
            </a:endParaRPr>
          </a:p>
        </p:txBody>
      </p:sp>
      <p:sp>
        <p:nvSpPr>
          <p:cNvPr id="1049408" name="任意多边形: 形状 27"/>
          <p:cNvSpPr/>
          <p:nvPr>
            <p:custDataLst>
              <p:tags r:id="rId27"/>
            </p:custDataLst>
          </p:nvPr>
        </p:nvSpPr>
        <p:spPr>
          <a:xfrm>
            <a:off x="7753350" y="0"/>
            <a:ext cx="6350" cy="6861175"/>
          </a:xfrm>
          <a:custGeom>
            <a:gdLst>
              <a:gd name="connsiteX0" fmla="*/ 0 w 6350"/>
              <a:gd name="connsiteY0" fmla="*/ 0 h 6860984"/>
              <a:gd name="connsiteX1" fmla="*/ 0 w 6350"/>
              <a:gd name="connsiteY1" fmla="*/ 6860985 h 68609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0" h="6860984">
                <a:moveTo>
                  <a:pt x="0" y="0"/>
                </a:moveTo>
                <a:lnTo>
                  <a:pt x="0" y="6860985"/>
                </a:lnTo>
              </a:path>
            </a:pathLst>
          </a:custGeom>
          <a:ln w="12693" cap="flat">
            <a:solidFill>
              <a:schemeClr val="accent3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cs typeface="微软雅黑" panose="020b0503020204020204" pitchFamily="34" charset="-122"/>
            </a:endParaRPr>
          </a:p>
        </p:txBody>
      </p:sp>
      <p:sp>
        <p:nvSpPr>
          <p:cNvPr id="1049410" name="任意多边形: 形状 28"/>
          <p:cNvSpPr/>
          <p:nvPr>
            <p:custDataLst>
              <p:tags r:id="rId28"/>
            </p:custDataLst>
          </p:nvPr>
        </p:nvSpPr>
        <p:spPr>
          <a:xfrm>
            <a:off x="8058785" y="0"/>
            <a:ext cx="6350" cy="6861175"/>
          </a:xfrm>
          <a:custGeom>
            <a:gdLst>
              <a:gd name="connsiteX0" fmla="*/ 0 w 6350"/>
              <a:gd name="connsiteY0" fmla="*/ 0 h 6860984"/>
              <a:gd name="connsiteX1" fmla="*/ 0 w 6350"/>
              <a:gd name="connsiteY1" fmla="*/ 6860985 h 68609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0" h="6860984">
                <a:moveTo>
                  <a:pt x="0" y="0"/>
                </a:moveTo>
                <a:lnTo>
                  <a:pt x="0" y="6860985"/>
                </a:lnTo>
              </a:path>
            </a:pathLst>
          </a:custGeom>
          <a:ln w="12693" cap="flat">
            <a:solidFill>
              <a:schemeClr val="accent3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cs typeface="微软雅黑" panose="020b0503020204020204" pitchFamily="34" charset="-122"/>
            </a:endParaRPr>
          </a:p>
        </p:txBody>
      </p:sp>
      <p:sp>
        <p:nvSpPr>
          <p:cNvPr id="1049412" name="任意多边形: 形状 29"/>
          <p:cNvSpPr/>
          <p:nvPr>
            <p:custDataLst>
              <p:tags r:id="rId29"/>
            </p:custDataLst>
          </p:nvPr>
        </p:nvSpPr>
        <p:spPr>
          <a:xfrm>
            <a:off x="8361045" y="0"/>
            <a:ext cx="6350" cy="6861175"/>
          </a:xfrm>
          <a:custGeom>
            <a:gdLst>
              <a:gd name="connsiteX0" fmla="*/ 0 w 6350"/>
              <a:gd name="connsiteY0" fmla="*/ 0 h 6860984"/>
              <a:gd name="connsiteX1" fmla="*/ 0 w 6350"/>
              <a:gd name="connsiteY1" fmla="*/ 6860985 h 68609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0" h="6860984">
                <a:moveTo>
                  <a:pt x="0" y="0"/>
                </a:moveTo>
                <a:lnTo>
                  <a:pt x="0" y="6860985"/>
                </a:lnTo>
              </a:path>
            </a:pathLst>
          </a:custGeom>
          <a:ln w="12693" cap="flat">
            <a:solidFill>
              <a:schemeClr val="accent3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cs typeface="微软雅黑" panose="020b0503020204020204" pitchFamily="34" charset="-122"/>
            </a:endParaRPr>
          </a:p>
        </p:txBody>
      </p:sp>
      <p:sp>
        <p:nvSpPr>
          <p:cNvPr id="1049414" name="任意多边形: 形状 30"/>
          <p:cNvSpPr/>
          <p:nvPr>
            <p:custDataLst>
              <p:tags r:id="rId30"/>
            </p:custDataLst>
          </p:nvPr>
        </p:nvSpPr>
        <p:spPr>
          <a:xfrm>
            <a:off x="8663940" y="0"/>
            <a:ext cx="6350" cy="6861175"/>
          </a:xfrm>
          <a:custGeom>
            <a:gdLst>
              <a:gd name="connsiteX0" fmla="*/ 0 w 6350"/>
              <a:gd name="connsiteY0" fmla="*/ 0 h 6860984"/>
              <a:gd name="connsiteX1" fmla="*/ 0 w 6350"/>
              <a:gd name="connsiteY1" fmla="*/ 6860985 h 68609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0" h="6860984">
                <a:moveTo>
                  <a:pt x="0" y="0"/>
                </a:moveTo>
                <a:lnTo>
                  <a:pt x="0" y="6860985"/>
                </a:lnTo>
              </a:path>
            </a:pathLst>
          </a:custGeom>
          <a:ln w="12693" cap="flat">
            <a:solidFill>
              <a:schemeClr val="accent3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cs typeface="微软雅黑" panose="020b0503020204020204" pitchFamily="34" charset="-122"/>
            </a:endParaRPr>
          </a:p>
        </p:txBody>
      </p:sp>
      <p:sp>
        <p:nvSpPr>
          <p:cNvPr id="1049416" name="任意多边形: 形状 31"/>
          <p:cNvSpPr/>
          <p:nvPr>
            <p:custDataLst>
              <p:tags r:id="rId31"/>
            </p:custDataLst>
          </p:nvPr>
        </p:nvSpPr>
        <p:spPr>
          <a:xfrm>
            <a:off x="8966835" y="0"/>
            <a:ext cx="6350" cy="6861175"/>
          </a:xfrm>
          <a:custGeom>
            <a:gdLst>
              <a:gd name="connsiteX0" fmla="*/ 0 w 6350"/>
              <a:gd name="connsiteY0" fmla="*/ 0 h 6860984"/>
              <a:gd name="connsiteX1" fmla="*/ 0 w 6350"/>
              <a:gd name="connsiteY1" fmla="*/ 6860985 h 68609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0" h="6860984">
                <a:moveTo>
                  <a:pt x="0" y="0"/>
                </a:moveTo>
                <a:lnTo>
                  <a:pt x="0" y="6860985"/>
                </a:lnTo>
              </a:path>
            </a:pathLst>
          </a:custGeom>
          <a:ln w="12693" cap="flat">
            <a:solidFill>
              <a:schemeClr val="accent3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cs typeface="微软雅黑" panose="020b0503020204020204" pitchFamily="34" charset="-122"/>
            </a:endParaRPr>
          </a:p>
        </p:txBody>
      </p:sp>
      <p:sp>
        <p:nvSpPr>
          <p:cNvPr id="1049418" name="任意多边形: 形状 32"/>
          <p:cNvSpPr/>
          <p:nvPr>
            <p:custDataLst>
              <p:tags r:id="rId32"/>
            </p:custDataLst>
          </p:nvPr>
        </p:nvSpPr>
        <p:spPr>
          <a:xfrm>
            <a:off x="9269095" y="0"/>
            <a:ext cx="6350" cy="6861175"/>
          </a:xfrm>
          <a:custGeom>
            <a:gdLst>
              <a:gd name="connsiteX0" fmla="*/ 0 w 6350"/>
              <a:gd name="connsiteY0" fmla="*/ 0 h 6860984"/>
              <a:gd name="connsiteX1" fmla="*/ 0 w 6350"/>
              <a:gd name="connsiteY1" fmla="*/ 6860985 h 68609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0" h="6860984">
                <a:moveTo>
                  <a:pt x="0" y="0"/>
                </a:moveTo>
                <a:lnTo>
                  <a:pt x="0" y="6860985"/>
                </a:lnTo>
              </a:path>
            </a:pathLst>
          </a:custGeom>
          <a:ln w="12693" cap="flat">
            <a:solidFill>
              <a:schemeClr val="accent3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cs typeface="微软雅黑" panose="020b0503020204020204" pitchFamily="34" charset="-122"/>
            </a:endParaRPr>
          </a:p>
        </p:txBody>
      </p:sp>
      <p:sp>
        <p:nvSpPr>
          <p:cNvPr id="1049420" name="任意多边形: 形状 33"/>
          <p:cNvSpPr/>
          <p:nvPr>
            <p:custDataLst>
              <p:tags r:id="rId33"/>
            </p:custDataLst>
          </p:nvPr>
        </p:nvSpPr>
        <p:spPr>
          <a:xfrm>
            <a:off x="9571990" y="0"/>
            <a:ext cx="6350" cy="6861175"/>
          </a:xfrm>
          <a:custGeom>
            <a:gdLst>
              <a:gd name="connsiteX0" fmla="*/ 0 w 6350"/>
              <a:gd name="connsiteY0" fmla="*/ 0 h 6860984"/>
              <a:gd name="connsiteX1" fmla="*/ 0 w 6350"/>
              <a:gd name="connsiteY1" fmla="*/ 6860985 h 68609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0" h="6860984">
                <a:moveTo>
                  <a:pt x="0" y="0"/>
                </a:moveTo>
                <a:lnTo>
                  <a:pt x="0" y="6860985"/>
                </a:lnTo>
              </a:path>
            </a:pathLst>
          </a:custGeom>
          <a:ln w="12693" cap="flat">
            <a:solidFill>
              <a:schemeClr val="accent3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cs typeface="微软雅黑" panose="020b0503020204020204" pitchFamily="34" charset="-122"/>
            </a:endParaRPr>
          </a:p>
        </p:txBody>
      </p:sp>
      <p:sp>
        <p:nvSpPr>
          <p:cNvPr id="1049422" name="任意多边形: 形状 34"/>
          <p:cNvSpPr/>
          <p:nvPr>
            <p:custDataLst>
              <p:tags r:id="rId34"/>
            </p:custDataLst>
          </p:nvPr>
        </p:nvSpPr>
        <p:spPr>
          <a:xfrm>
            <a:off x="9874250" y="0"/>
            <a:ext cx="6350" cy="6861175"/>
          </a:xfrm>
          <a:custGeom>
            <a:gdLst>
              <a:gd name="connsiteX0" fmla="*/ 0 w 6350"/>
              <a:gd name="connsiteY0" fmla="*/ 0 h 6860984"/>
              <a:gd name="connsiteX1" fmla="*/ 0 w 6350"/>
              <a:gd name="connsiteY1" fmla="*/ 6860985 h 68609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0" h="6860984">
                <a:moveTo>
                  <a:pt x="0" y="0"/>
                </a:moveTo>
                <a:lnTo>
                  <a:pt x="0" y="6860985"/>
                </a:lnTo>
              </a:path>
            </a:pathLst>
          </a:custGeom>
          <a:ln w="12693" cap="flat">
            <a:solidFill>
              <a:schemeClr val="accent3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cs typeface="微软雅黑" panose="020b0503020204020204" pitchFamily="34" charset="-122"/>
            </a:endParaRPr>
          </a:p>
        </p:txBody>
      </p:sp>
      <p:sp>
        <p:nvSpPr>
          <p:cNvPr id="1049424" name="任意多边形: 形状 35"/>
          <p:cNvSpPr/>
          <p:nvPr>
            <p:custDataLst>
              <p:tags r:id="rId35"/>
            </p:custDataLst>
          </p:nvPr>
        </p:nvSpPr>
        <p:spPr>
          <a:xfrm>
            <a:off x="10177145" y="0"/>
            <a:ext cx="6350" cy="6861175"/>
          </a:xfrm>
          <a:custGeom>
            <a:gdLst>
              <a:gd name="connsiteX0" fmla="*/ 0 w 6350"/>
              <a:gd name="connsiteY0" fmla="*/ 0 h 6860984"/>
              <a:gd name="connsiteX1" fmla="*/ 0 w 6350"/>
              <a:gd name="connsiteY1" fmla="*/ 6860985 h 68609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0" h="6860984">
                <a:moveTo>
                  <a:pt x="0" y="0"/>
                </a:moveTo>
                <a:lnTo>
                  <a:pt x="0" y="6860985"/>
                </a:lnTo>
              </a:path>
            </a:pathLst>
          </a:custGeom>
          <a:ln w="12693" cap="flat">
            <a:solidFill>
              <a:schemeClr val="accent3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cs typeface="微软雅黑" panose="020b0503020204020204" pitchFamily="34" charset="-122"/>
            </a:endParaRPr>
          </a:p>
        </p:txBody>
      </p:sp>
      <p:sp>
        <p:nvSpPr>
          <p:cNvPr id="1049426" name="任意多边形: 形状 36"/>
          <p:cNvSpPr/>
          <p:nvPr>
            <p:custDataLst>
              <p:tags r:id="rId36"/>
            </p:custDataLst>
          </p:nvPr>
        </p:nvSpPr>
        <p:spPr>
          <a:xfrm>
            <a:off x="10480040" y="0"/>
            <a:ext cx="6350" cy="6861175"/>
          </a:xfrm>
          <a:custGeom>
            <a:gdLst>
              <a:gd name="connsiteX0" fmla="*/ 0 w 6350"/>
              <a:gd name="connsiteY0" fmla="*/ 0 h 6860984"/>
              <a:gd name="connsiteX1" fmla="*/ 0 w 6350"/>
              <a:gd name="connsiteY1" fmla="*/ 6860985 h 68609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0" h="6860984">
                <a:moveTo>
                  <a:pt x="0" y="0"/>
                </a:moveTo>
                <a:lnTo>
                  <a:pt x="0" y="6860985"/>
                </a:lnTo>
              </a:path>
            </a:pathLst>
          </a:custGeom>
          <a:ln w="12693" cap="flat">
            <a:solidFill>
              <a:schemeClr val="accent3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cs typeface="微软雅黑" panose="020b0503020204020204" pitchFamily="34" charset="-122"/>
            </a:endParaRPr>
          </a:p>
        </p:txBody>
      </p:sp>
      <p:sp>
        <p:nvSpPr>
          <p:cNvPr id="1049428" name="任意多边形: 形状 37"/>
          <p:cNvSpPr/>
          <p:nvPr>
            <p:custDataLst>
              <p:tags r:id="rId37"/>
            </p:custDataLst>
          </p:nvPr>
        </p:nvSpPr>
        <p:spPr>
          <a:xfrm>
            <a:off x="10782300" y="0"/>
            <a:ext cx="6350" cy="6861175"/>
          </a:xfrm>
          <a:custGeom>
            <a:gdLst>
              <a:gd name="connsiteX0" fmla="*/ 0 w 6350"/>
              <a:gd name="connsiteY0" fmla="*/ 0 h 6860984"/>
              <a:gd name="connsiteX1" fmla="*/ 0 w 6350"/>
              <a:gd name="connsiteY1" fmla="*/ 6860985 h 68609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0" h="6860984">
                <a:moveTo>
                  <a:pt x="0" y="0"/>
                </a:moveTo>
                <a:lnTo>
                  <a:pt x="0" y="6860985"/>
                </a:lnTo>
              </a:path>
            </a:pathLst>
          </a:custGeom>
          <a:ln w="12693" cap="flat">
            <a:solidFill>
              <a:schemeClr val="accent3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cs typeface="微软雅黑" panose="020b0503020204020204" pitchFamily="34" charset="-122"/>
            </a:endParaRPr>
          </a:p>
        </p:txBody>
      </p:sp>
      <p:sp>
        <p:nvSpPr>
          <p:cNvPr id="1049430" name="任意多边形: 形状 38"/>
          <p:cNvSpPr/>
          <p:nvPr>
            <p:custDataLst>
              <p:tags r:id="rId38"/>
            </p:custDataLst>
          </p:nvPr>
        </p:nvSpPr>
        <p:spPr>
          <a:xfrm>
            <a:off x="11085195" y="0"/>
            <a:ext cx="6350" cy="6861175"/>
          </a:xfrm>
          <a:custGeom>
            <a:gdLst>
              <a:gd name="connsiteX0" fmla="*/ 0 w 6350"/>
              <a:gd name="connsiteY0" fmla="*/ 0 h 6860984"/>
              <a:gd name="connsiteX1" fmla="*/ 0 w 6350"/>
              <a:gd name="connsiteY1" fmla="*/ 6860985 h 68609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0" h="6860984">
                <a:moveTo>
                  <a:pt x="0" y="0"/>
                </a:moveTo>
                <a:lnTo>
                  <a:pt x="0" y="6860985"/>
                </a:lnTo>
              </a:path>
            </a:pathLst>
          </a:custGeom>
          <a:ln w="12693" cap="flat">
            <a:solidFill>
              <a:schemeClr val="accent3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cs typeface="微软雅黑" panose="020b0503020204020204" pitchFamily="34" charset="-122"/>
            </a:endParaRPr>
          </a:p>
        </p:txBody>
      </p:sp>
      <p:sp>
        <p:nvSpPr>
          <p:cNvPr id="1049432" name="任意多边形: 形状 39"/>
          <p:cNvSpPr/>
          <p:nvPr>
            <p:custDataLst>
              <p:tags r:id="rId39"/>
            </p:custDataLst>
          </p:nvPr>
        </p:nvSpPr>
        <p:spPr>
          <a:xfrm>
            <a:off x="11388090" y="0"/>
            <a:ext cx="6350" cy="6861175"/>
          </a:xfrm>
          <a:custGeom>
            <a:gdLst>
              <a:gd name="connsiteX0" fmla="*/ 0 w 6350"/>
              <a:gd name="connsiteY0" fmla="*/ 0 h 6860984"/>
              <a:gd name="connsiteX1" fmla="*/ 0 w 6350"/>
              <a:gd name="connsiteY1" fmla="*/ 6860985 h 68609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0" h="6860984">
                <a:moveTo>
                  <a:pt x="0" y="0"/>
                </a:moveTo>
                <a:lnTo>
                  <a:pt x="0" y="6860985"/>
                </a:lnTo>
              </a:path>
            </a:pathLst>
          </a:custGeom>
          <a:ln w="12693" cap="flat">
            <a:solidFill>
              <a:schemeClr val="accent3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cs typeface="微软雅黑" panose="020b0503020204020204" pitchFamily="34" charset="-122"/>
            </a:endParaRPr>
          </a:p>
        </p:txBody>
      </p:sp>
      <p:sp>
        <p:nvSpPr>
          <p:cNvPr id="1049434" name="任意多边形: 形状 40"/>
          <p:cNvSpPr/>
          <p:nvPr>
            <p:custDataLst>
              <p:tags r:id="rId40"/>
            </p:custDataLst>
          </p:nvPr>
        </p:nvSpPr>
        <p:spPr>
          <a:xfrm>
            <a:off x="11687810" y="0"/>
            <a:ext cx="6350" cy="6861175"/>
          </a:xfrm>
          <a:custGeom>
            <a:gdLst>
              <a:gd name="connsiteX0" fmla="*/ 0 w 6350"/>
              <a:gd name="connsiteY0" fmla="*/ 0 h 6860984"/>
              <a:gd name="connsiteX1" fmla="*/ 0 w 6350"/>
              <a:gd name="connsiteY1" fmla="*/ 6860985 h 68609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0" h="6860984">
                <a:moveTo>
                  <a:pt x="0" y="0"/>
                </a:moveTo>
                <a:lnTo>
                  <a:pt x="0" y="6860985"/>
                </a:lnTo>
              </a:path>
            </a:pathLst>
          </a:custGeom>
          <a:ln w="12693" cap="flat">
            <a:solidFill>
              <a:schemeClr val="accent3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cs typeface="微软雅黑" panose="020b0503020204020204" pitchFamily="34" charset="-122"/>
            </a:endParaRPr>
          </a:p>
        </p:txBody>
      </p:sp>
      <p:sp>
        <p:nvSpPr>
          <p:cNvPr id="1049436" name="任意多边形: 形状 41"/>
          <p:cNvSpPr/>
          <p:nvPr>
            <p:custDataLst>
              <p:tags r:id="rId41"/>
            </p:custDataLst>
          </p:nvPr>
        </p:nvSpPr>
        <p:spPr>
          <a:xfrm>
            <a:off x="11990705" y="0"/>
            <a:ext cx="6350" cy="6861175"/>
          </a:xfrm>
          <a:custGeom>
            <a:gdLst>
              <a:gd name="connsiteX0" fmla="*/ 0 w 6350"/>
              <a:gd name="connsiteY0" fmla="*/ 0 h 6860984"/>
              <a:gd name="connsiteX1" fmla="*/ 0 w 6350"/>
              <a:gd name="connsiteY1" fmla="*/ 6860985 h 68609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0" h="6860984">
                <a:moveTo>
                  <a:pt x="0" y="0"/>
                </a:moveTo>
                <a:lnTo>
                  <a:pt x="0" y="6860985"/>
                </a:lnTo>
              </a:path>
            </a:pathLst>
          </a:custGeom>
          <a:ln w="12693" cap="flat">
            <a:solidFill>
              <a:schemeClr val="accent3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cs typeface="微软雅黑" panose="020b0503020204020204" pitchFamily="34" charset="-122"/>
            </a:endParaRPr>
          </a:p>
        </p:txBody>
      </p:sp>
      <p:pic>
        <p:nvPicPr>
          <p:cNvPr id="2097215" name="图片 119" descr="资源 2@4x-8"/>
          <p:cNvPicPr>
            <a:picLocks noChangeAspect="1"/>
          </p:cNvPicPr>
          <p:nvPr>
            <p:custDataLst>
              <p:tags r:id="rId43"/>
            </p:custDataLst>
          </p:nvPr>
        </p:nvPicPr>
        <p:blipFill>
          <a:blip r:embed="rId42"/>
          <a:stretch>
            <a:fillRect/>
          </a:stretch>
        </p:blipFill>
        <p:spPr>
          <a:xfrm>
            <a:off x="4080510" y="0"/>
            <a:ext cx="1064260" cy="1348105"/>
          </a:xfrm>
          <a:prstGeom prst="rect">
            <a:avLst/>
          </a:prstGeom>
        </p:spPr>
      </p:pic>
      <p:pic>
        <p:nvPicPr>
          <p:cNvPr id="2097217" name="图片 120" descr="资源 3@4x-8"/>
          <p:cNvPicPr>
            <a:picLocks noChangeAspect="1"/>
          </p:cNvPicPr>
          <p:nvPr>
            <p:custDataLst>
              <p:tags r:id="rId45"/>
            </p:custDataLst>
          </p:nvPr>
        </p:nvPicPr>
        <p:blipFill>
          <a:blip r:embed="rId44"/>
          <a:stretch>
            <a:fillRect/>
          </a:stretch>
        </p:blipFill>
        <p:spPr>
          <a:xfrm>
            <a:off x="7215505" y="0"/>
            <a:ext cx="4989830" cy="2374900"/>
          </a:xfrm>
          <a:prstGeom prst="rect">
            <a:avLst/>
          </a:prstGeom>
        </p:spPr>
      </p:pic>
      <p:pic>
        <p:nvPicPr>
          <p:cNvPr id="2097219" name="图片 121" descr="资源 4@4x-8"/>
          <p:cNvPicPr>
            <a:picLocks noChangeAspect="1"/>
          </p:cNvPicPr>
          <p:nvPr>
            <p:custDataLst>
              <p:tags r:id="rId47"/>
            </p:custDataLst>
          </p:nvPr>
        </p:nvPicPr>
        <p:blipFill>
          <a:blip r:embed="rId46"/>
          <a:stretch>
            <a:fillRect/>
          </a:stretch>
        </p:blipFill>
        <p:spPr>
          <a:xfrm>
            <a:off x="1905" y="-9525"/>
            <a:ext cx="3096260" cy="2460625"/>
          </a:xfrm>
          <a:prstGeom prst="rect">
            <a:avLst/>
          </a:prstGeom>
        </p:spPr>
      </p:pic>
      <p:pic>
        <p:nvPicPr>
          <p:cNvPr id="2097221" name="图片 125" descr="资源 5@4x-8"/>
          <p:cNvPicPr>
            <a:picLocks noChangeAspect="1"/>
          </p:cNvPicPr>
          <p:nvPr>
            <p:custDataLst>
              <p:tags r:id="rId49"/>
            </p:custDataLst>
          </p:nvPr>
        </p:nvPicPr>
        <p:blipFill>
          <a:blip r:embed="rId48"/>
          <a:stretch>
            <a:fillRect/>
          </a:stretch>
        </p:blipFill>
        <p:spPr>
          <a:xfrm>
            <a:off x="5688965" y="142240"/>
            <a:ext cx="1162685" cy="2600960"/>
          </a:xfrm>
          <a:prstGeom prst="rect">
            <a:avLst/>
          </a:prstGeom>
        </p:spPr>
      </p:pic>
      <p:pic>
        <p:nvPicPr>
          <p:cNvPr id="2097223" name="图片 126" descr="资源 6@4x-8"/>
          <p:cNvPicPr>
            <a:picLocks noChangeAspect="1"/>
          </p:cNvPicPr>
          <p:nvPr>
            <p:custDataLst>
              <p:tags r:id="rId51"/>
            </p:custDataLst>
          </p:nvPr>
        </p:nvPicPr>
        <p:blipFill>
          <a:blip r:embed="rId50"/>
          <a:stretch>
            <a:fillRect/>
          </a:stretch>
        </p:blipFill>
        <p:spPr>
          <a:xfrm>
            <a:off x="7169150" y="55880"/>
            <a:ext cx="1387475" cy="2757170"/>
          </a:xfrm>
          <a:prstGeom prst="rect">
            <a:avLst/>
          </a:prstGeom>
        </p:spPr>
      </p:pic>
      <p:pic>
        <p:nvPicPr>
          <p:cNvPr id="2097225" name="图片 127" descr="资源 7@4x-8"/>
          <p:cNvPicPr>
            <a:picLocks noChangeAspect="1"/>
          </p:cNvPicPr>
          <p:nvPr>
            <p:custDataLst>
              <p:tags r:id="rId53"/>
            </p:custDataLst>
          </p:nvPr>
        </p:nvPicPr>
        <p:blipFill>
          <a:blip r:embed="rId52"/>
          <a:srcRect l="48995" b="-6400"/>
          <a:stretch>
            <a:fillRect/>
          </a:stretch>
        </p:blipFill>
        <p:spPr>
          <a:xfrm>
            <a:off x="-5715" y="2753360"/>
            <a:ext cx="886460" cy="675640"/>
          </a:xfrm>
          <a:prstGeom prst="rect">
            <a:avLst/>
          </a:prstGeom>
        </p:spPr>
      </p:pic>
      <p:sp>
        <p:nvSpPr>
          <p:cNvPr id="1049438" name="圆角矩形 128"/>
          <p:cNvSpPr/>
          <p:nvPr>
            <p:custDataLst>
              <p:tags r:id="rId54"/>
            </p:custDataLst>
          </p:nvPr>
        </p:nvSpPr>
        <p:spPr>
          <a:xfrm>
            <a:off x="316230" y="344170"/>
            <a:ext cx="11481435" cy="6159500"/>
          </a:xfrm>
          <a:prstGeom prst="roundRect">
            <a:avLst>
              <a:gd name="adj" fmla="val 5462"/>
            </a:avLst>
          </a:prstGeom>
          <a:solidFill>
            <a:schemeClr val="bg1"/>
          </a:solidFill>
          <a:ln>
            <a:noFill/>
          </a:ln>
          <a:effectLst>
            <a:outerShdw blurRad="254000" algn="ctr" rotWithShape="0">
              <a:schemeClr val="accent2">
                <a:lumMod val="75000"/>
                <a:alpha val="10000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40" name="任意多边形: 形状 23"/>
          <p:cNvSpPr/>
          <p:nvPr>
            <p:custDataLst>
              <p:tags r:id="rId55"/>
            </p:custDataLst>
          </p:nvPr>
        </p:nvSpPr>
        <p:spPr>
          <a:xfrm>
            <a:off x="669290" y="6603365"/>
            <a:ext cx="929005" cy="53340"/>
          </a:xfrm>
          <a:custGeom>
            <a:gdLst>
              <a:gd name="connsiteX0" fmla="*/ 1243940 w 1280540"/>
              <a:gd name="connsiteY0" fmla="*/ 73274 h 73837"/>
              <a:gd name="connsiteX1" fmla="*/ 36602 w 1280540"/>
              <a:gd name="connsiteY1" fmla="*/ 73274 h 73837"/>
              <a:gd name="connsiteX2" fmla="*/ 0 w 1280540"/>
              <a:gd name="connsiteY2" fmla="*/ 36355 h 73837"/>
              <a:gd name="connsiteX3" fmla="*/ 0 w 1280540"/>
              <a:gd name="connsiteY3" fmla="*/ 36355 h 73837"/>
              <a:gd name="connsiteX4" fmla="*/ 36602 w 1280540"/>
              <a:gd name="connsiteY4" fmla="*/ -563 h 73837"/>
              <a:gd name="connsiteX5" fmla="*/ 1243940 w 1280540"/>
              <a:gd name="connsiteY5" fmla="*/ -563 h 73837"/>
              <a:gd name="connsiteX6" fmla="*/ 1280541 w 1280540"/>
              <a:gd name="connsiteY6" fmla="*/ 36355 h 73837"/>
              <a:gd name="connsiteX7" fmla="*/ 1280541 w 1280540"/>
              <a:gd name="connsiteY7" fmla="*/ 36355 h 73837"/>
              <a:gd name="connsiteX8" fmla="*/ 1243940 w 1280540"/>
              <a:gd name="connsiteY8" fmla="*/ 73274 h 7383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80540" h="73837">
                <a:moveTo>
                  <a:pt x="1243940" y="73274"/>
                </a:moveTo>
                <a:lnTo>
                  <a:pt x="36602" y="73274"/>
                </a:lnTo>
                <a:cubicBezTo>
                  <a:pt x="16335" y="73084"/>
                  <a:pt x="0" y="56591"/>
                  <a:pt x="0" y="36355"/>
                </a:cubicBezTo>
                <a:lnTo>
                  <a:pt x="0" y="36355"/>
                </a:lnTo>
                <a:cubicBezTo>
                  <a:pt x="0" y="16120"/>
                  <a:pt x="16335" y="-373"/>
                  <a:pt x="36602" y="-563"/>
                </a:cubicBezTo>
                <a:lnTo>
                  <a:pt x="1243940" y="-563"/>
                </a:lnTo>
                <a:cubicBezTo>
                  <a:pt x="1264219" y="-436"/>
                  <a:pt x="1280579" y="16057"/>
                  <a:pt x="1280541" y="36355"/>
                </a:cubicBezTo>
                <a:lnTo>
                  <a:pt x="1280541" y="36355"/>
                </a:lnTo>
                <a:cubicBezTo>
                  <a:pt x="1280579" y="56655"/>
                  <a:pt x="1264219" y="73147"/>
                  <a:pt x="1243940" y="73274"/>
                </a:cubicBezTo>
                <a:close/>
              </a:path>
            </a:pathLst>
          </a:custGeom>
          <a:gradFill>
            <a:gsLst>
              <a:gs pos="0">
                <a:schemeClr val="accent2"/>
              </a:gs>
              <a:gs pos="50000">
                <a:schemeClr val="accent3"/>
              </a:gs>
              <a:gs pos="100000">
                <a:schemeClr val="accent3">
                  <a:lumMod val="60000"/>
                  <a:lumOff val="40000"/>
                </a:schemeClr>
              </a:gs>
            </a:gsLst>
            <a:lin ang="5400000" scaled="1"/>
          </a:gradFill>
          <a:ln w="6343" cap="flat">
            <a:noFill/>
            <a:prstDash val="solid"/>
            <a:miter/>
          </a:ln>
        </p:spPr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42" name="任意多边形: 形状 25"/>
          <p:cNvSpPr/>
          <p:nvPr>
            <p:custDataLst>
              <p:tags r:id="rId56"/>
            </p:custDataLst>
          </p:nvPr>
        </p:nvSpPr>
        <p:spPr>
          <a:xfrm>
            <a:off x="1270" y="5463540"/>
            <a:ext cx="3063875" cy="1396365"/>
          </a:xfrm>
          <a:custGeom>
            <a:gdLst>
              <a:gd name="connsiteX0" fmla="*/ 3551031 w 4225079"/>
              <a:gd name="connsiteY0" fmla="*/ 1921041 h 1925663"/>
              <a:gd name="connsiteX1" fmla="*/ 4225080 w 4225079"/>
              <a:gd name="connsiteY1" fmla="*/ 1921041 h 1925663"/>
              <a:gd name="connsiteX2" fmla="*/ 4130564 w 4225079"/>
              <a:gd name="connsiteY2" fmla="*/ 1813203 h 1925663"/>
              <a:gd name="connsiteX3" fmla="*/ 3274586 w 4225079"/>
              <a:gd name="connsiteY3" fmla="*/ 1345187 h 1925663"/>
              <a:gd name="connsiteX4" fmla="*/ 2779802 w 4225079"/>
              <a:gd name="connsiteY4" fmla="*/ 1528195 h 1925663"/>
              <a:gd name="connsiteX5" fmla="*/ 2424064 w 4225079"/>
              <a:gd name="connsiteY5" fmla="*/ 1260757 h 1925663"/>
              <a:gd name="connsiteX6" fmla="*/ 2424064 w 4225079"/>
              <a:gd name="connsiteY6" fmla="*/ 1260757 h 1925663"/>
              <a:gd name="connsiteX7" fmla="*/ 1306739 w 4225079"/>
              <a:gd name="connsiteY7" fmla="*/ 1168968 h 1925663"/>
              <a:gd name="connsiteX8" fmla="*/ 1127856 w 4225079"/>
              <a:gd name="connsiteY8" fmla="*/ 883516 h 1925663"/>
              <a:gd name="connsiteX9" fmla="*/ 0 w 4225079"/>
              <a:gd name="connsiteY9" fmla="*/ -563 h 1925663"/>
              <a:gd name="connsiteX10" fmla="*/ 0 w 4225079"/>
              <a:gd name="connsiteY10" fmla="*/ 1921041 h 1925663"/>
              <a:gd name="connsiteX11" fmla="*/ 1505097 w 4225079"/>
              <a:gd name="connsiteY11" fmla="*/ 1921041 h 1925663"/>
              <a:gd name="connsiteX12" fmla="*/ 3551031 w 4225079"/>
              <a:gd name="connsiteY12" fmla="*/ 1921041 h 192566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4225079" h="1925663">
                <a:moveTo>
                  <a:pt x="3551031" y="1921041"/>
                </a:moveTo>
                <a:cubicBezTo>
                  <a:pt x="3840671" y="1921041"/>
                  <a:pt x="3967919" y="1926813"/>
                  <a:pt x="4225080" y="1921041"/>
                </a:cubicBezTo>
                <a:cubicBezTo>
                  <a:pt x="4121683" y="1782438"/>
                  <a:pt x="4130564" y="1813203"/>
                  <a:pt x="4130564" y="1813203"/>
                </a:cubicBezTo>
                <a:cubicBezTo>
                  <a:pt x="3896620" y="1584143"/>
                  <a:pt x="3601588" y="1319687"/>
                  <a:pt x="3274586" y="1345187"/>
                </a:cubicBezTo>
                <a:cubicBezTo>
                  <a:pt x="3099382" y="1358889"/>
                  <a:pt x="2954943" y="1555598"/>
                  <a:pt x="2779802" y="1528195"/>
                </a:cubicBezTo>
                <a:cubicBezTo>
                  <a:pt x="2639930" y="1506373"/>
                  <a:pt x="2539641" y="1337893"/>
                  <a:pt x="2424064" y="1260757"/>
                </a:cubicBezTo>
                <a:lnTo>
                  <a:pt x="2424064" y="1260757"/>
                </a:lnTo>
                <a:cubicBezTo>
                  <a:pt x="2045173" y="1007592"/>
                  <a:pt x="1627778" y="1415028"/>
                  <a:pt x="1306739" y="1168968"/>
                </a:cubicBezTo>
                <a:cubicBezTo>
                  <a:pt x="1233283" y="1112702"/>
                  <a:pt x="1171561" y="1022690"/>
                  <a:pt x="1127856" y="883516"/>
                </a:cubicBezTo>
                <a:cubicBezTo>
                  <a:pt x="888773" y="123577"/>
                  <a:pt x="0" y="-563"/>
                  <a:pt x="0" y="-563"/>
                </a:cubicBezTo>
                <a:lnTo>
                  <a:pt x="0" y="1921041"/>
                </a:lnTo>
                <a:lnTo>
                  <a:pt x="1505097" y="1921041"/>
                </a:lnTo>
                <a:cubicBezTo>
                  <a:pt x="2180542" y="1930175"/>
                  <a:pt x="2875587" y="1921041"/>
                  <a:pt x="3551031" y="1921041"/>
                </a:cubicBezTo>
                <a:close/>
              </a:path>
            </a:pathLst>
          </a:custGeom>
          <a:solidFill>
            <a:schemeClr val="accent1"/>
          </a:solidFill>
          <a:ln w="6343" cap="flat">
            <a:noFill/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44" name="任意多边形: 形状 26"/>
          <p:cNvSpPr/>
          <p:nvPr>
            <p:custDataLst>
              <p:tags r:id="rId57"/>
            </p:custDataLst>
          </p:nvPr>
        </p:nvSpPr>
        <p:spPr>
          <a:xfrm>
            <a:off x="0" y="6440170"/>
            <a:ext cx="2010410" cy="419735"/>
          </a:xfrm>
          <a:custGeom>
            <a:gdLst>
              <a:gd name="connsiteX0" fmla="*/ 2772317 w 2772316"/>
              <a:gd name="connsiteY0" fmla="*/ 575036 h 578898"/>
              <a:gd name="connsiteX1" fmla="*/ 2041367 w 2772316"/>
              <a:gd name="connsiteY1" fmla="*/ 232049 h 578898"/>
              <a:gd name="connsiteX2" fmla="*/ 1546583 w 2772316"/>
              <a:gd name="connsiteY2" fmla="*/ 415056 h 578898"/>
              <a:gd name="connsiteX3" fmla="*/ 1190845 w 2772316"/>
              <a:gd name="connsiteY3" fmla="*/ 147619 h 578898"/>
              <a:gd name="connsiteX4" fmla="*/ 1190845 w 2772316"/>
              <a:gd name="connsiteY4" fmla="*/ 147619 h 578898"/>
              <a:gd name="connsiteX5" fmla="*/ 73393 w 2772316"/>
              <a:gd name="connsiteY5" fmla="*/ 55703 h 578898"/>
              <a:gd name="connsiteX6" fmla="*/ 0 w 2772316"/>
              <a:gd name="connsiteY6" fmla="*/ -563 h 578898"/>
              <a:gd name="connsiteX7" fmla="*/ 1840 w 2772316"/>
              <a:gd name="connsiteY7" fmla="*/ 64964 h 578898"/>
              <a:gd name="connsiteX8" fmla="*/ 1840 w 2772316"/>
              <a:gd name="connsiteY8" fmla="*/ 574275 h 578898"/>
              <a:gd name="connsiteX9" fmla="*/ 266423 w 2772316"/>
              <a:gd name="connsiteY9" fmla="*/ 578335 h 578898"/>
              <a:gd name="connsiteX10" fmla="*/ 2208770 w 2772316"/>
              <a:gd name="connsiteY10" fmla="*/ 578335 h 57889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772316" h="578898">
                <a:moveTo>
                  <a:pt x="2772317" y="575036"/>
                </a:moveTo>
                <a:cubicBezTo>
                  <a:pt x="2538436" y="345977"/>
                  <a:pt x="2406112" y="224691"/>
                  <a:pt x="2041367" y="232049"/>
                </a:cubicBezTo>
                <a:cubicBezTo>
                  <a:pt x="1865656" y="235601"/>
                  <a:pt x="1721724" y="442459"/>
                  <a:pt x="1546583" y="415056"/>
                </a:cubicBezTo>
                <a:cubicBezTo>
                  <a:pt x="1407028" y="393235"/>
                  <a:pt x="1306422" y="224754"/>
                  <a:pt x="1190845" y="147619"/>
                </a:cubicBezTo>
                <a:lnTo>
                  <a:pt x="1190845" y="147619"/>
                </a:lnTo>
                <a:cubicBezTo>
                  <a:pt x="811955" y="-105673"/>
                  <a:pt x="394559" y="301509"/>
                  <a:pt x="73393" y="55703"/>
                </a:cubicBezTo>
                <a:cubicBezTo>
                  <a:pt x="0" y="-563"/>
                  <a:pt x="43960" y="41430"/>
                  <a:pt x="0" y="-563"/>
                </a:cubicBezTo>
                <a:lnTo>
                  <a:pt x="1840" y="64964"/>
                </a:lnTo>
                <a:lnTo>
                  <a:pt x="1840" y="574275"/>
                </a:lnTo>
                <a:lnTo>
                  <a:pt x="266423" y="578335"/>
                </a:lnTo>
                <a:cubicBezTo>
                  <a:pt x="945166" y="574275"/>
                  <a:pt x="1533896" y="578335"/>
                  <a:pt x="2208770" y="578335"/>
                </a:cubicBezTo>
              </a:path>
            </a:pathLst>
          </a:custGeom>
          <a:solidFill>
            <a:schemeClr val="accent4"/>
          </a:solidFill>
          <a:ln w="6343" cap="flat">
            <a:noFill/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46" name="任意多边形: 形状 27"/>
          <p:cNvSpPr/>
          <p:nvPr>
            <p:custDataLst>
              <p:tags r:id="rId58"/>
            </p:custDataLst>
          </p:nvPr>
        </p:nvSpPr>
        <p:spPr>
          <a:xfrm>
            <a:off x="635" y="5380990"/>
            <a:ext cx="684530" cy="1477010"/>
          </a:xfrm>
          <a:custGeom>
            <a:gdLst>
              <a:gd name="connsiteX0" fmla="*/ 786179 w 944482"/>
              <a:gd name="connsiteY0" fmla="*/ 1442050 h 2037117"/>
              <a:gd name="connsiteX1" fmla="*/ 788145 w 944482"/>
              <a:gd name="connsiteY1" fmla="*/ 1195546 h 2037117"/>
              <a:gd name="connsiteX2" fmla="*/ 887736 w 944482"/>
              <a:gd name="connsiteY2" fmla="*/ 1067346 h 2037117"/>
              <a:gd name="connsiteX3" fmla="*/ 929222 w 944482"/>
              <a:gd name="connsiteY3" fmla="*/ 761785 h 2037117"/>
              <a:gd name="connsiteX4" fmla="*/ 794298 w 944482"/>
              <a:gd name="connsiteY4" fmla="*/ 456097 h 2037117"/>
              <a:gd name="connsiteX5" fmla="*/ 842381 w 944482"/>
              <a:gd name="connsiteY5" fmla="*/ 265097 h 2037117"/>
              <a:gd name="connsiteX6" fmla="*/ 579511 w 944482"/>
              <a:gd name="connsiteY6" fmla="*/ 514 h 2037117"/>
              <a:gd name="connsiteX7" fmla="*/ 311249 w 944482"/>
              <a:gd name="connsiteY7" fmla="*/ 290534 h 2037117"/>
              <a:gd name="connsiteX8" fmla="*/ 16789 w 944482"/>
              <a:gd name="connsiteY8" fmla="*/ 692325 h 2037117"/>
              <a:gd name="connsiteX9" fmla="*/ 867 w 944482"/>
              <a:gd name="connsiteY9" fmla="*/ 714907 h 2037117"/>
              <a:gd name="connsiteX10" fmla="*/ 867 w 944482"/>
              <a:gd name="connsiteY10" fmla="*/ 739266 h 2037117"/>
              <a:gd name="connsiteX11" fmla="*/ 169 w 944482"/>
              <a:gd name="connsiteY11" fmla="*/ 919482 h 2037117"/>
              <a:gd name="connsiteX12" fmla="*/ 803 w 944482"/>
              <a:gd name="connsiteY12" fmla="*/ 1033980 h 2037117"/>
              <a:gd name="connsiteX13" fmla="*/ 92085 w 944482"/>
              <a:gd name="connsiteY13" fmla="*/ 1407796 h 2037117"/>
              <a:gd name="connsiteX14" fmla="*/ 2516 w 944482"/>
              <a:gd name="connsiteY14" fmla="*/ 1587377 h 2037117"/>
              <a:gd name="connsiteX15" fmla="*/ 867 w 944482"/>
              <a:gd name="connsiteY15" fmla="*/ 1749514 h 2037117"/>
              <a:gd name="connsiteX16" fmla="*/ 1501 w 944482"/>
              <a:gd name="connsiteY16" fmla="*/ 1902453 h 2037117"/>
              <a:gd name="connsiteX17" fmla="*/ 867 w 944482"/>
              <a:gd name="connsiteY17" fmla="*/ 2034903 h 2037117"/>
              <a:gd name="connsiteX18" fmla="*/ 136425 w 944482"/>
              <a:gd name="connsiteY18" fmla="*/ 2034903 h 2037117"/>
              <a:gd name="connsiteX19" fmla="*/ 400564 w 944482"/>
              <a:gd name="connsiteY19" fmla="*/ 2034903 h 2037117"/>
              <a:gd name="connsiteX20" fmla="*/ 656266 w 944482"/>
              <a:gd name="connsiteY20" fmla="*/ 2034903 h 2037117"/>
              <a:gd name="connsiteX21" fmla="*/ 789921 w 944482"/>
              <a:gd name="connsiteY21" fmla="*/ 2034903 h 2037117"/>
              <a:gd name="connsiteX22" fmla="*/ 833817 w 944482"/>
              <a:gd name="connsiteY22" fmla="*/ 2034903 h 2037117"/>
              <a:gd name="connsiteX23" fmla="*/ 856019 w 944482"/>
              <a:gd name="connsiteY23" fmla="*/ 2034903 h 2037117"/>
              <a:gd name="connsiteX24" fmla="*/ 867057 w 944482"/>
              <a:gd name="connsiteY24" fmla="*/ 1657535 h 2037117"/>
              <a:gd name="connsiteX25" fmla="*/ 786179 w 944482"/>
              <a:gd name="connsiteY25" fmla="*/ 1442050 h 203711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944482" h="2037117">
                <a:moveTo>
                  <a:pt x="786179" y="1442050"/>
                </a:moveTo>
                <a:cubicBezTo>
                  <a:pt x="750592" y="1359205"/>
                  <a:pt x="738032" y="1273252"/>
                  <a:pt x="788145" y="1195546"/>
                </a:cubicBezTo>
                <a:cubicBezTo>
                  <a:pt x="817642" y="1149810"/>
                  <a:pt x="857922" y="1112701"/>
                  <a:pt x="887736" y="1067346"/>
                </a:cubicBezTo>
                <a:cubicBezTo>
                  <a:pt x="945144" y="980632"/>
                  <a:pt x="959036" y="864040"/>
                  <a:pt x="929222" y="761785"/>
                </a:cubicBezTo>
                <a:cubicBezTo>
                  <a:pt x="898266" y="655406"/>
                  <a:pt x="794235" y="571483"/>
                  <a:pt x="794298" y="456097"/>
                </a:cubicBezTo>
                <a:cubicBezTo>
                  <a:pt x="794298" y="389618"/>
                  <a:pt x="833183" y="330688"/>
                  <a:pt x="842381" y="265097"/>
                </a:cubicBezTo>
                <a:cubicBezTo>
                  <a:pt x="862617" y="120658"/>
                  <a:pt x="716782" y="-14012"/>
                  <a:pt x="579511" y="514"/>
                </a:cubicBezTo>
                <a:cubicBezTo>
                  <a:pt x="442240" y="15041"/>
                  <a:pt x="335481" y="146920"/>
                  <a:pt x="311249" y="290534"/>
                </a:cubicBezTo>
                <a:cubicBezTo>
                  <a:pt x="272744" y="518896"/>
                  <a:pt x="137313" y="527270"/>
                  <a:pt x="16789" y="692325"/>
                </a:cubicBezTo>
                <a:cubicBezTo>
                  <a:pt x="10944" y="699461"/>
                  <a:pt x="5623" y="707003"/>
                  <a:pt x="867" y="714907"/>
                </a:cubicBezTo>
                <a:cubicBezTo>
                  <a:pt x="867" y="719538"/>
                  <a:pt x="867" y="733937"/>
                  <a:pt x="867" y="739266"/>
                </a:cubicBezTo>
                <a:cubicBezTo>
                  <a:pt x="-148" y="799401"/>
                  <a:pt x="1755" y="854144"/>
                  <a:pt x="169" y="919482"/>
                </a:cubicBezTo>
                <a:cubicBezTo>
                  <a:pt x="-719" y="957542"/>
                  <a:pt x="2262" y="995983"/>
                  <a:pt x="803" y="1033980"/>
                </a:cubicBezTo>
                <a:cubicBezTo>
                  <a:pt x="46793" y="1155836"/>
                  <a:pt x="109148" y="1275409"/>
                  <a:pt x="92085" y="1407796"/>
                </a:cubicBezTo>
                <a:cubicBezTo>
                  <a:pt x="81935" y="1486771"/>
                  <a:pt x="49457" y="1535488"/>
                  <a:pt x="2516" y="1587377"/>
                </a:cubicBezTo>
                <a:cubicBezTo>
                  <a:pt x="1184" y="1639647"/>
                  <a:pt x="867" y="1697308"/>
                  <a:pt x="867" y="1749514"/>
                </a:cubicBezTo>
                <a:cubicBezTo>
                  <a:pt x="867" y="1805907"/>
                  <a:pt x="296" y="1849740"/>
                  <a:pt x="1501" y="1902453"/>
                </a:cubicBezTo>
                <a:cubicBezTo>
                  <a:pt x="2770" y="1959544"/>
                  <a:pt x="232" y="1973626"/>
                  <a:pt x="867" y="2034903"/>
                </a:cubicBezTo>
                <a:cubicBezTo>
                  <a:pt x="60304" y="2034903"/>
                  <a:pt x="82823" y="2036553"/>
                  <a:pt x="136425" y="2034903"/>
                </a:cubicBezTo>
                <a:cubicBezTo>
                  <a:pt x="224662" y="2032176"/>
                  <a:pt x="312391" y="2039725"/>
                  <a:pt x="400564" y="2034903"/>
                </a:cubicBezTo>
                <a:cubicBezTo>
                  <a:pt x="488737" y="2030082"/>
                  <a:pt x="568347" y="2034523"/>
                  <a:pt x="656266" y="2034903"/>
                </a:cubicBezTo>
                <a:cubicBezTo>
                  <a:pt x="699401" y="2034903"/>
                  <a:pt x="746786" y="2035665"/>
                  <a:pt x="789921" y="2034903"/>
                </a:cubicBezTo>
                <a:cubicBezTo>
                  <a:pt x="807556" y="2034903"/>
                  <a:pt x="816310" y="2035919"/>
                  <a:pt x="833817" y="2034903"/>
                </a:cubicBezTo>
                <a:cubicBezTo>
                  <a:pt x="856019" y="2034903"/>
                  <a:pt x="855448" y="2035919"/>
                  <a:pt x="856019" y="2034903"/>
                </a:cubicBezTo>
                <a:cubicBezTo>
                  <a:pt x="920088" y="1895349"/>
                  <a:pt x="904293" y="1787511"/>
                  <a:pt x="867057" y="1657535"/>
                </a:cubicBezTo>
                <a:cubicBezTo>
                  <a:pt x="846695" y="1586109"/>
                  <a:pt x="817388" y="1514809"/>
                  <a:pt x="786179" y="1442050"/>
                </a:cubicBezTo>
                <a:close/>
              </a:path>
            </a:pathLst>
          </a:custGeom>
          <a:solidFill>
            <a:schemeClr val="accent3"/>
          </a:solidFill>
          <a:ln w="6343" cap="flat">
            <a:noFill/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48" name="任意多边形: 形状 28"/>
          <p:cNvSpPr/>
          <p:nvPr>
            <p:custDataLst>
              <p:tags r:id="rId59"/>
            </p:custDataLst>
          </p:nvPr>
        </p:nvSpPr>
        <p:spPr>
          <a:xfrm>
            <a:off x="1270" y="5496560"/>
            <a:ext cx="603885" cy="1364615"/>
          </a:xfrm>
          <a:custGeom>
            <a:gdLst>
              <a:gd name="connsiteX0" fmla="*/ 419806 w 833285"/>
              <a:gd name="connsiteY0" fmla="*/ 1024518 h 1881819"/>
              <a:gd name="connsiteX1" fmla="*/ 431034 w 833285"/>
              <a:gd name="connsiteY1" fmla="*/ 893591 h 1881819"/>
              <a:gd name="connsiteX2" fmla="*/ 529610 w 833285"/>
              <a:gd name="connsiteY2" fmla="*/ 891370 h 1881819"/>
              <a:gd name="connsiteX3" fmla="*/ 649310 w 833285"/>
              <a:gd name="connsiteY3" fmla="*/ 853881 h 1881819"/>
              <a:gd name="connsiteX4" fmla="*/ 754864 w 833285"/>
              <a:gd name="connsiteY4" fmla="*/ 784865 h 1881819"/>
              <a:gd name="connsiteX5" fmla="*/ 833015 w 833285"/>
              <a:gd name="connsiteY5" fmla="*/ 684259 h 1881819"/>
              <a:gd name="connsiteX6" fmla="*/ 833015 w 833285"/>
              <a:gd name="connsiteY6" fmla="*/ 682736 h 1881819"/>
              <a:gd name="connsiteX7" fmla="*/ 831556 w 833285"/>
              <a:gd name="connsiteY7" fmla="*/ 683117 h 1881819"/>
              <a:gd name="connsiteX8" fmla="*/ 748584 w 833285"/>
              <a:gd name="connsiteY8" fmla="*/ 776301 h 1881819"/>
              <a:gd name="connsiteX9" fmla="*/ 643284 w 833285"/>
              <a:gd name="connsiteY9" fmla="*/ 837896 h 1881819"/>
              <a:gd name="connsiteX10" fmla="*/ 526312 w 833285"/>
              <a:gd name="connsiteY10" fmla="*/ 869993 h 1881819"/>
              <a:gd name="connsiteX11" fmla="*/ 432556 w 833285"/>
              <a:gd name="connsiteY11" fmla="*/ 884646 h 1881819"/>
              <a:gd name="connsiteX12" fmla="*/ 489139 w 833285"/>
              <a:gd name="connsiteY12" fmla="*/ 506453 h 1881819"/>
              <a:gd name="connsiteX13" fmla="*/ 515782 w 833285"/>
              <a:gd name="connsiteY13" fmla="*/ 378634 h 1881819"/>
              <a:gd name="connsiteX14" fmla="*/ 548069 w 833285"/>
              <a:gd name="connsiteY14" fmla="*/ 252400 h 1881819"/>
              <a:gd name="connsiteX15" fmla="*/ 564562 w 833285"/>
              <a:gd name="connsiteY15" fmla="*/ 189094 h 1881819"/>
              <a:gd name="connsiteX16" fmla="*/ 565514 w 833285"/>
              <a:gd name="connsiteY16" fmla="*/ 185922 h 1881819"/>
              <a:gd name="connsiteX17" fmla="*/ 623746 w 833285"/>
              <a:gd name="connsiteY17" fmla="*/ 173235 h 1881819"/>
              <a:gd name="connsiteX18" fmla="*/ 676206 w 833285"/>
              <a:gd name="connsiteY18" fmla="*/ 134033 h 1881819"/>
              <a:gd name="connsiteX19" fmla="*/ 721434 w 833285"/>
              <a:gd name="connsiteY19" fmla="*/ 11542 h 1881819"/>
              <a:gd name="connsiteX20" fmla="*/ 720546 w 833285"/>
              <a:gd name="connsiteY20" fmla="*/ 10400 h 1881819"/>
              <a:gd name="connsiteX21" fmla="*/ 719341 w 833285"/>
              <a:gd name="connsiteY21" fmla="*/ 11339 h 1881819"/>
              <a:gd name="connsiteX22" fmla="*/ 719341 w 833285"/>
              <a:gd name="connsiteY22" fmla="*/ 11352 h 1881819"/>
              <a:gd name="connsiteX23" fmla="*/ 719341 w 833285"/>
              <a:gd name="connsiteY23" fmla="*/ 11352 h 1881819"/>
              <a:gd name="connsiteX24" fmla="*/ 702531 w 833285"/>
              <a:gd name="connsiteY24" fmla="*/ 72883 h 1881819"/>
              <a:gd name="connsiteX25" fmla="*/ 664978 w 833285"/>
              <a:gd name="connsiteY25" fmla="*/ 120775 h 1881819"/>
              <a:gd name="connsiteX26" fmla="*/ 614231 w 833285"/>
              <a:gd name="connsiteY26" fmla="*/ 153380 h 1881819"/>
              <a:gd name="connsiteX27" fmla="*/ 567163 w 833285"/>
              <a:gd name="connsiteY27" fmla="*/ 180086 h 1881819"/>
              <a:gd name="connsiteX28" fmla="*/ 584290 w 833285"/>
              <a:gd name="connsiteY28" fmla="*/ 127372 h 1881819"/>
              <a:gd name="connsiteX29" fmla="*/ 625522 w 833285"/>
              <a:gd name="connsiteY29" fmla="*/ 3866 h 1881819"/>
              <a:gd name="connsiteX30" fmla="*/ 625522 w 833285"/>
              <a:gd name="connsiteY30" fmla="*/ 3866 h 1881819"/>
              <a:gd name="connsiteX31" fmla="*/ 623619 w 833285"/>
              <a:gd name="connsiteY31" fmla="*/ -384 h 1881819"/>
              <a:gd name="connsiteX32" fmla="*/ 619750 w 833285"/>
              <a:gd name="connsiteY32" fmla="*/ 1392 h 1881819"/>
              <a:gd name="connsiteX33" fmla="*/ 572555 w 833285"/>
              <a:gd name="connsiteY33" fmla="*/ 122805 h 1881819"/>
              <a:gd name="connsiteX34" fmla="*/ 549592 w 833285"/>
              <a:gd name="connsiteY34" fmla="*/ 183828 h 1881819"/>
              <a:gd name="connsiteX35" fmla="*/ 537286 w 833285"/>
              <a:gd name="connsiteY35" fmla="*/ 222523 h 1881819"/>
              <a:gd name="connsiteX36" fmla="*/ 492311 w 833285"/>
              <a:gd name="connsiteY36" fmla="*/ 176977 h 1881819"/>
              <a:gd name="connsiteX37" fmla="*/ 450889 w 833285"/>
              <a:gd name="connsiteY37" fmla="*/ 130481 h 1881819"/>
              <a:gd name="connsiteX38" fmla="*/ 423231 w 833285"/>
              <a:gd name="connsiteY38" fmla="*/ 8624 h 1881819"/>
              <a:gd name="connsiteX39" fmla="*/ 423231 w 833285"/>
              <a:gd name="connsiteY39" fmla="*/ 8624 h 1881819"/>
              <a:gd name="connsiteX40" fmla="*/ 422343 w 833285"/>
              <a:gd name="connsiteY40" fmla="*/ 7355 h 1881819"/>
              <a:gd name="connsiteX41" fmla="*/ 421202 w 833285"/>
              <a:gd name="connsiteY41" fmla="*/ 8180 h 1881819"/>
              <a:gd name="connsiteX42" fmla="*/ 415366 w 833285"/>
              <a:gd name="connsiteY42" fmla="*/ 74405 h 1881819"/>
              <a:gd name="connsiteX43" fmla="*/ 437123 w 833285"/>
              <a:gd name="connsiteY43" fmla="*/ 139488 h 1881819"/>
              <a:gd name="connsiteX44" fmla="*/ 478863 w 833285"/>
              <a:gd name="connsiteY44" fmla="*/ 192899 h 1881819"/>
              <a:gd name="connsiteX45" fmla="*/ 536524 w 833285"/>
              <a:gd name="connsiteY45" fmla="*/ 224172 h 1881819"/>
              <a:gd name="connsiteX46" fmla="*/ 536524 w 833285"/>
              <a:gd name="connsiteY46" fmla="*/ 224172 h 1881819"/>
              <a:gd name="connsiteX47" fmla="*/ 529800 w 833285"/>
              <a:gd name="connsiteY47" fmla="*/ 245677 h 1881819"/>
              <a:gd name="connsiteX48" fmla="*/ 491296 w 833285"/>
              <a:gd name="connsiteY48" fmla="*/ 370832 h 1881819"/>
              <a:gd name="connsiteX49" fmla="*/ 458374 w 833285"/>
              <a:gd name="connsiteY49" fmla="*/ 497699 h 1881819"/>
              <a:gd name="connsiteX50" fmla="*/ 392783 w 833285"/>
              <a:gd name="connsiteY50" fmla="*/ 842907 h 1881819"/>
              <a:gd name="connsiteX51" fmla="*/ 300423 w 833285"/>
              <a:gd name="connsiteY51" fmla="*/ 792160 h 1881819"/>
              <a:gd name="connsiteX52" fmla="*/ 210220 w 833285"/>
              <a:gd name="connsiteY52" fmla="*/ 728282 h 1881819"/>
              <a:gd name="connsiteX53" fmla="*/ 137081 w 833285"/>
              <a:gd name="connsiteY53" fmla="*/ 643344 h 1881819"/>
              <a:gd name="connsiteX54" fmla="*/ 90584 w 833285"/>
              <a:gd name="connsiteY54" fmla="*/ 538868 h 1881819"/>
              <a:gd name="connsiteX55" fmla="*/ 89442 w 833285"/>
              <a:gd name="connsiteY55" fmla="*/ 538107 h 1881819"/>
              <a:gd name="connsiteX56" fmla="*/ 88788 w 833285"/>
              <a:gd name="connsiteY56" fmla="*/ 539179 h 1881819"/>
              <a:gd name="connsiteX57" fmla="*/ 88808 w 833285"/>
              <a:gd name="connsiteY57" fmla="*/ 539249 h 1881819"/>
              <a:gd name="connsiteX58" fmla="*/ 129405 w 833285"/>
              <a:gd name="connsiteY58" fmla="*/ 648418 h 1881819"/>
              <a:gd name="connsiteX59" fmla="*/ 200705 w 833285"/>
              <a:gd name="connsiteY59" fmla="*/ 740461 h 1881819"/>
              <a:gd name="connsiteX60" fmla="*/ 291796 w 833285"/>
              <a:gd name="connsiteY60" fmla="*/ 809667 h 1881819"/>
              <a:gd name="connsiteX61" fmla="*/ 392212 w 833285"/>
              <a:gd name="connsiteY61" fmla="*/ 846713 h 1881819"/>
              <a:gd name="connsiteX62" fmla="*/ 370328 w 833285"/>
              <a:gd name="connsiteY62" fmla="*/ 1017984 h 1881819"/>
              <a:gd name="connsiteX63" fmla="*/ 340450 w 833285"/>
              <a:gd name="connsiteY63" fmla="*/ 1547024 h 1881819"/>
              <a:gd name="connsiteX64" fmla="*/ 345779 w 833285"/>
              <a:gd name="connsiteY64" fmla="*/ 1679790 h 1881819"/>
              <a:gd name="connsiteX65" fmla="*/ 356055 w 833285"/>
              <a:gd name="connsiteY65" fmla="*/ 1812304 h 1881819"/>
              <a:gd name="connsiteX66" fmla="*/ 361003 w 833285"/>
              <a:gd name="connsiteY66" fmla="*/ 1860387 h 1881819"/>
              <a:gd name="connsiteX67" fmla="*/ 265852 w 833285"/>
              <a:gd name="connsiteY67" fmla="*/ 1835901 h 1881819"/>
              <a:gd name="connsiteX68" fmla="*/ 157443 w 833285"/>
              <a:gd name="connsiteY68" fmla="*/ 1789404 h 1881819"/>
              <a:gd name="connsiteX69" fmla="*/ 61721 w 833285"/>
              <a:gd name="connsiteY69" fmla="*/ 1716582 h 1881819"/>
              <a:gd name="connsiteX70" fmla="*/ 19728 w 833285"/>
              <a:gd name="connsiteY70" fmla="*/ 1672179 h 1881819"/>
              <a:gd name="connsiteX71" fmla="*/ 127 w 833285"/>
              <a:gd name="connsiteY71" fmla="*/ 1646805 h 1881819"/>
              <a:gd name="connsiteX72" fmla="*/ 0 w 833285"/>
              <a:gd name="connsiteY72" fmla="*/ 1653910 h 1881819"/>
              <a:gd name="connsiteX73" fmla="*/ 15098 w 833285"/>
              <a:gd name="connsiteY73" fmla="*/ 1676238 h 1881819"/>
              <a:gd name="connsiteX74" fmla="*/ 54744 w 833285"/>
              <a:gd name="connsiteY74" fmla="*/ 1724575 h 1881819"/>
              <a:gd name="connsiteX75" fmla="*/ 149514 w 833285"/>
              <a:gd name="connsiteY75" fmla="*/ 1804756 h 1881819"/>
              <a:gd name="connsiteX76" fmla="*/ 260650 w 833285"/>
              <a:gd name="connsiteY76" fmla="*/ 1857152 h 1881819"/>
              <a:gd name="connsiteX77" fmla="*/ 362145 w 833285"/>
              <a:gd name="connsiteY77" fmla="*/ 1867745 h 1881819"/>
              <a:gd name="connsiteX78" fmla="*/ 363667 w 833285"/>
              <a:gd name="connsiteY78" fmla="*/ 1880052 h 1881819"/>
              <a:gd name="connsiteX79" fmla="*/ 400078 w 833285"/>
              <a:gd name="connsiteY79" fmla="*/ 1881257 h 1881819"/>
              <a:gd name="connsiteX80" fmla="*/ 400078 w 833285"/>
              <a:gd name="connsiteY80" fmla="*/ 1824547 h 1881819"/>
              <a:gd name="connsiteX81" fmla="*/ 522696 w 833285"/>
              <a:gd name="connsiteY81" fmla="*/ 1825752 h 1881819"/>
              <a:gd name="connsiteX82" fmla="*/ 642396 w 833285"/>
              <a:gd name="connsiteY82" fmla="*/ 1788263 h 1881819"/>
              <a:gd name="connsiteX83" fmla="*/ 747759 w 833285"/>
              <a:gd name="connsiteY83" fmla="*/ 1718993 h 1881819"/>
              <a:gd name="connsiteX84" fmla="*/ 825910 w 833285"/>
              <a:gd name="connsiteY84" fmla="*/ 1618387 h 1881819"/>
              <a:gd name="connsiteX85" fmla="*/ 825529 w 833285"/>
              <a:gd name="connsiteY85" fmla="*/ 1616864 h 1881819"/>
              <a:gd name="connsiteX86" fmla="*/ 824134 w 833285"/>
              <a:gd name="connsiteY86" fmla="*/ 1616864 h 1881819"/>
              <a:gd name="connsiteX87" fmla="*/ 741162 w 833285"/>
              <a:gd name="connsiteY87" fmla="*/ 1710112 h 1881819"/>
              <a:gd name="connsiteX88" fmla="*/ 635799 w 833285"/>
              <a:gd name="connsiteY88" fmla="*/ 1771706 h 1881819"/>
              <a:gd name="connsiteX89" fmla="*/ 518890 w 833285"/>
              <a:gd name="connsiteY89" fmla="*/ 1803804 h 1881819"/>
              <a:gd name="connsiteX90" fmla="*/ 399634 w 833285"/>
              <a:gd name="connsiteY90" fmla="*/ 1821819 h 1881819"/>
              <a:gd name="connsiteX91" fmla="*/ 402425 w 833285"/>
              <a:gd name="connsiteY91" fmla="*/ 1548609 h 1881819"/>
              <a:gd name="connsiteX92" fmla="*/ 419806 w 833285"/>
              <a:gd name="connsiteY92" fmla="*/ 1024518 h 188181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</a:cxnLst>
            <a:rect l="l" t="t" r="r" b="b"/>
            <a:pathLst>
              <a:path w="833285" h="1881819">
                <a:moveTo>
                  <a:pt x="419806" y="1024518"/>
                </a:moveTo>
                <a:cubicBezTo>
                  <a:pt x="422724" y="980793"/>
                  <a:pt x="426467" y="937151"/>
                  <a:pt x="431034" y="893591"/>
                </a:cubicBezTo>
                <a:cubicBezTo>
                  <a:pt x="463863" y="896788"/>
                  <a:pt x="496958" y="896039"/>
                  <a:pt x="529610" y="891370"/>
                </a:cubicBezTo>
                <a:cubicBezTo>
                  <a:pt x="571130" y="884805"/>
                  <a:pt x="611461" y="872169"/>
                  <a:pt x="649310" y="853881"/>
                </a:cubicBezTo>
                <a:cubicBezTo>
                  <a:pt x="687833" y="836437"/>
                  <a:pt x="723432" y="813157"/>
                  <a:pt x="754864" y="784865"/>
                </a:cubicBezTo>
                <a:cubicBezTo>
                  <a:pt x="787025" y="756954"/>
                  <a:pt x="811320" y="720923"/>
                  <a:pt x="833015" y="684259"/>
                </a:cubicBezTo>
                <a:cubicBezTo>
                  <a:pt x="833376" y="683815"/>
                  <a:pt x="833376" y="683180"/>
                  <a:pt x="833015" y="682736"/>
                </a:cubicBezTo>
                <a:cubicBezTo>
                  <a:pt x="832501" y="682476"/>
                  <a:pt x="831879" y="682641"/>
                  <a:pt x="831556" y="683117"/>
                </a:cubicBezTo>
                <a:cubicBezTo>
                  <a:pt x="807641" y="717942"/>
                  <a:pt x="781633" y="751435"/>
                  <a:pt x="748584" y="776301"/>
                </a:cubicBezTo>
                <a:cubicBezTo>
                  <a:pt x="716861" y="802125"/>
                  <a:pt x="681344" y="822906"/>
                  <a:pt x="643284" y="837896"/>
                </a:cubicBezTo>
                <a:cubicBezTo>
                  <a:pt x="605246" y="851807"/>
                  <a:pt x="566121" y="862540"/>
                  <a:pt x="526312" y="869993"/>
                </a:cubicBezTo>
                <a:cubicBezTo>
                  <a:pt x="495546" y="876336"/>
                  <a:pt x="464210" y="880967"/>
                  <a:pt x="432556" y="884646"/>
                </a:cubicBezTo>
                <a:cubicBezTo>
                  <a:pt x="446004" y="757778"/>
                  <a:pt x="465669" y="631609"/>
                  <a:pt x="489139" y="506453"/>
                </a:cubicBezTo>
                <a:lnTo>
                  <a:pt x="515782" y="378634"/>
                </a:lnTo>
                <a:cubicBezTo>
                  <a:pt x="524599" y="335943"/>
                  <a:pt x="537476" y="294584"/>
                  <a:pt x="548069" y="252400"/>
                </a:cubicBezTo>
                <a:lnTo>
                  <a:pt x="564562" y="189094"/>
                </a:lnTo>
                <a:cubicBezTo>
                  <a:pt x="564562" y="188015"/>
                  <a:pt x="565260" y="187000"/>
                  <a:pt x="565514" y="185922"/>
                </a:cubicBezTo>
                <a:cubicBezTo>
                  <a:pt x="585587" y="185719"/>
                  <a:pt x="605406" y="181399"/>
                  <a:pt x="623746" y="173235"/>
                </a:cubicBezTo>
                <a:cubicBezTo>
                  <a:pt x="643633" y="163726"/>
                  <a:pt x="661458" y="150411"/>
                  <a:pt x="676206" y="134033"/>
                </a:cubicBezTo>
                <a:cubicBezTo>
                  <a:pt x="708170" y="101593"/>
                  <a:pt x="724644" y="56973"/>
                  <a:pt x="721434" y="11542"/>
                </a:cubicBezTo>
                <a:cubicBezTo>
                  <a:pt x="721447" y="10997"/>
                  <a:pt x="721079" y="10521"/>
                  <a:pt x="720546" y="10400"/>
                </a:cubicBezTo>
                <a:cubicBezTo>
                  <a:pt x="719956" y="10324"/>
                  <a:pt x="719417" y="10749"/>
                  <a:pt x="719341" y="11339"/>
                </a:cubicBezTo>
                <a:cubicBezTo>
                  <a:pt x="719341" y="11339"/>
                  <a:pt x="719341" y="11345"/>
                  <a:pt x="719341" y="11352"/>
                </a:cubicBezTo>
                <a:lnTo>
                  <a:pt x="719341" y="11352"/>
                </a:lnTo>
                <a:cubicBezTo>
                  <a:pt x="717819" y="32767"/>
                  <a:pt x="712110" y="53668"/>
                  <a:pt x="702531" y="72883"/>
                </a:cubicBezTo>
                <a:cubicBezTo>
                  <a:pt x="693270" y="91152"/>
                  <a:pt x="680513" y="107422"/>
                  <a:pt x="664978" y="120775"/>
                </a:cubicBezTo>
                <a:cubicBezTo>
                  <a:pt x="649500" y="133969"/>
                  <a:pt x="631485" y="142787"/>
                  <a:pt x="614231" y="153380"/>
                </a:cubicBezTo>
                <a:cubicBezTo>
                  <a:pt x="599070" y="162451"/>
                  <a:pt x="583339" y="171078"/>
                  <a:pt x="567163" y="180086"/>
                </a:cubicBezTo>
                <a:cubicBezTo>
                  <a:pt x="572428" y="162388"/>
                  <a:pt x="578708" y="145007"/>
                  <a:pt x="584290" y="127372"/>
                </a:cubicBezTo>
                <a:lnTo>
                  <a:pt x="625522" y="3866"/>
                </a:lnTo>
                <a:lnTo>
                  <a:pt x="625522" y="3866"/>
                </a:lnTo>
                <a:cubicBezTo>
                  <a:pt x="626131" y="2166"/>
                  <a:pt x="625291" y="295"/>
                  <a:pt x="623619" y="-384"/>
                </a:cubicBezTo>
                <a:cubicBezTo>
                  <a:pt x="622061" y="-942"/>
                  <a:pt x="620342" y="-155"/>
                  <a:pt x="619750" y="1392"/>
                </a:cubicBezTo>
                <a:lnTo>
                  <a:pt x="572555" y="122805"/>
                </a:lnTo>
                <a:cubicBezTo>
                  <a:pt x="565006" y="143167"/>
                  <a:pt x="556189" y="163085"/>
                  <a:pt x="549592" y="183828"/>
                </a:cubicBezTo>
                <a:lnTo>
                  <a:pt x="537286" y="222523"/>
                </a:lnTo>
                <a:cubicBezTo>
                  <a:pt x="521744" y="206791"/>
                  <a:pt x="506584" y="192138"/>
                  <a:pt x="492311" y="176977"/>
                </a:cubicBezTo>
                <a:cubicBezTo>
                  <a:pt x="478038" y="161817"/>
                  <a:pt x="462814" y="147798"/>
                  <a:pt x="450889" y="130481"/>
                </a:cubicBezTo>
                <a:cubicBezTo>
                  <a:pt x="426299" y="94951"/>
                  <a:pt x="416390" y="51290"/>
                  <a:pt x="423231" y="8624"/>
                </a:cubicBezTo>
                <a:lnTo>
                  <a:pt x="423231" y="8624"/>
                </a:lnTo>
                <a:cubicBezTo>
                  <a:pt x="423311" y="8034"/>
                  <a:pt x="422925" y="7482"/>
                  <a:pt x="422343" y="7355"/>
                </a:cubicBezTo>
                <a:cubicBezTo>
                  <a:pt x="421811" y="7311"/>
                  <a:pt x="421325" y="7660"/>
                  <a:pt x="421202" y="8180"/>
                </a:cubicBezTo>
                <a:cubicBezTo>
                  <a:pt x="415050" y="29678"/>
                  <a:pt x="413070" y="52159"/>
                  <a:pt x="415366" y="74405"/>
                </a:cubicBezTo>
                <a:cubicBezTo>
                  <a:pt x="418551" y="97254"/>
                  <a:pt x="425928" y="119316"/>
                  <a:pt x="437123" y="139488"/>
                </a:cubicBezTo>
                <a:cubicBezTo>
                  <a:pt x="447639" y="159705"/>
                  <a:pt x="461788" y="177809"/>
                  <a:pt x="478863" y="192899"/>
                </a:cubicBezTo>
                <a:cubicBezTo>
                  <a:pt x="495554" y="207432"/>
                  <a:pt x="515241" y="218108"/>
                  <a:pt x="536524" y="224172"/>
                </a:cubicBezTo>
                <a:cubicBezTo>
                  <a:pt x="536524" y="224172"/>
                  <a:pt x="536524" y="224172"/>
                  <a:pt x="536524" y="224172"/>
                </a:cubicBezTo>
                <a:lnTo>
                  <a:pt x="529800" y="245677"/>
                </a:lnTo>
                <a:cubicBezTo>
                  <a:pt x="517114" y="287353"/>
                  <a:pt x="502207" y="328458"/>
                  <a:pt x="491296" y="370832"/>
                </a:cubicBezTo>
                <a:lnTo>
                  <a:pt x="458374" y="497699"/>
                </a:lnTo>
                <a:cubicBezTo>
                  <a:pt x="433000" y="611880"/>
                  <a:pt x="410291" y="726823"/>
                  <a:pt x="392783" y="842907"/>
                </a:cubicBezTo>
                <a:cubicBezTo>
                  <a:pt x="361138" y="827600"/>
                  <a:pt x="330310" y="810664"/>
                  <a:pt x="300423" y="792160"/>
                </a:cubicBezTo>
                <a:cubicBezTo>
                  <a:pt x="268741" y="773244"/>
                  <a:pt x="238582" y="751886"/>
                  <a:pt x="210220" y="728282"/>
                </a:cubicBezTo>
                <a:cubicBezTo>
                  <a:pt x="181928" y="703587"/>
                  <a:pt x="157301" y="674991"/>
                  <a:pt x="137081" y="643344"/>
                </a:cubicBezTo>
                <a:cubicBezTo>
                  <a:pt x="115513" y="611944"/>
                  <a:pt x="102002" y="575660"/>
                  <a:pt x="90584" y="538868"/>
                </a:cubicBezTo>
                <a:cubicBezTo>
                  <a:pt x="90435" y="538374"/>
                  <a:pt x="89956" y="538056"/>
                  <a:pt x="89442" y="538107"/>
                </a:cubicBezTo>
                <a:cubicBezTo>
                  <a:pt x="88965" y="538221"/>
                  <a:pt x="88673" y="538703"/>
                  <a:pt x="88788" y="539179"/>
                </a:cubicBezTo>
                <a:cubicBezTo>
                  <a:pt x="88794" y="539204"/>
                  <a:pt x="88800" y="539223"/>
                  <a:pt x="88808" y="539249"/>
                </a:cubicBezTo>
                <a:cubicBezTo>
                  <a:pt x="97879" y="576865"/>
                  <a:pt x="109360" y="614799"/>
                  <a:pt x="129405" y="648418"/>
                </a:cubicBezTo>
                <a:cubicBezTo>
                  <a:pt x="148699" y="682317"/>
                  <a:pt x="172705" y="713305"/>
                  <a:pt x="200705" y="740461"/>
                </a:cubicBezTo>
                <a:cubicBezTo>
                  <a:pt x="227754" y="767598"/>
                  <a:pt x="258405" y="790885"/>
                  <a:pt x="291796" y="809667"/>
                </a:cubicBezTo>
                <a:cubicBezTo>
                  <a:pt x="323234" y="826953"/>
                  <a:pt x="357081" y="839437"/>
                  <a:pt x="392212" y="846713"/>
                </a:cubicBezTo>
                <a:cubicBezTo>
                  <a:pt x="383712" y="903803"/>
                  <a:pt x="376227" y="960894"/>
                  <a:pt x="370328" y="1017984"/>
                </a:cubicBezTo>
                <a:cubicBezTo>
                  <a:pt x="351678" y="1193252"/>
                  <a:pt x="335629" y="1369789"/>
                  <a:pt x="340450" y="1547024"/>
                </a:cubicBezTo>
                <a:cubicBezTo>
                  <a:pt x="342290" y="1591427"/>
                  <a:pt x="343051" y="1635831"/>
                  <a:pt x="345779" y="1679790"/>
                </a:cubicBezTo>
                <a:cubicBezTo>
                  <a:pt x="348506" y="1723750"/>
                  <a:pt x="350917" y="1768218"/>
                  <a:pt x="356055" y="1812304"/>
                </a:cubicBezTo>
                <a:cubicBezTo>
                  <a:pt x="357514" y="1828353"/>
                  <a:pt x="359290" y="1844402"/>
                  <a:pt x="361003" y="1860387"/>
                </a:cubicBezTo>
                <a:cubicBezTo>
                  <a:pt x="328698" y="1854742"/>
                  <a:pt x="296884" y="1846495"/>
                  <a:pt x="265852" y="1835901"/>
                </a:cubicBezTo>
                <a:cubicBezTo>
                  <a:pt x="228870" y="1823214"/>
                  <a:pt x="191824" y="1809704"/>
                  <a:pt x="157443" y="1789404"/>
                </a:cubicBezTo>
                <a:cubicBezTo>
                  <a:pt x="122536" y="1769359"/>
                  <a:pt x="90363" y="1744874"/>
                  <a:pt x="61721" y="1716582"/>
                </a:cubicBezTo>
                <a:cubicBezTo>
                  <a:pt x="46864" y="1702627"/>
                  <a:pt x="32842" y="1687783"/>
                  <a:pt x="19728" y="1672179"/>
                </a:cubicBezTo>
                <a:cubicBezTo>
                  <a:pt x="12814" y="1664059"/>
                  <a:pt x="6407" y="1655432"/>
                  <a:pt x="127" y="1646805"/>
                </a:cubicBezTo>
                <a:cubicBezTo>
                  <a:pt x="299" y="1649152"/>
                  <a:pt x="257" y="1651563"/>
                  <a:pt x="0" y="1653910"/>
                </a:cubicBezTo>
                <a:cubicBezTo>
                  <a:pt x="4821" y="1661458"/>
                  <a:pt x="9769" y="1669007"/>
                  <a:pt x="15098" y="1676238"/>
                </a:cubicBezTo>
                <a:cubicBezTo>
                  <a:pt x="27363" y="1693112"/>
                  <a:pt x="40601" y="1709224"/>
                  <a:pt x="54744" y="1724575"/>
                </a:cubicBezTo>
                <a:cubicBezTo>
                  <a:pt x="82795" y="1755213"/>
                  <a:pt x="114643" y="1782173"/>
                  <a:pt x="149514" y="1804756"/>
                </a:cubicBezTo>
                <a:cubicBezTo>
                  <a:pt x="183459" y="1828162"/>
                  <a:pt x="220999" y="1845861"/>
                  <a:pt x="260650" y="1857152"/>
                </a:cubicBezTo>
                <a:cubicBezTo>
                  <a:pt x="293673" y="1866223"/>
                  <a:pt x="327961" y="1869775"/>
                  <a:pt x="362145" y="1867745"/>
                </a:cubicBezTo>
                <a:cubicBezTo>
                  <a:pt x="362589" y="1871868"/>
                  <a:pt x="363160" y="1875928"/>
                  <a:pt x="363667" y="1880052"/>
                </a:cubicBezTo>
                <a:cubicBezTo>
                  <a:pt x="375846" y="1880052"/>
                  <a:pt x="387962" y="1880686"/>
                  <a:pt x="400078" y="1881257"/>
                </a:cubicBezTo>
                <a:cubicBezTo>
                  <a:pt x="400078" y="1862226"/>
                  <a:pt x="400078" y="1843196"/>
                  <a:pt x="400078" y="1824547"/>
                </a:cubicBezTo>
                <a:cubicBezTo>
                  <a:pt x="440628" y="1831461"/>
                  <a:pt x="482018" y="1831842"/>
                  <a:pt x="522696" y="1825752"/>
                </a:cubicBezTo>
                <a:cubicBezTo>
                  <a:pt x="564214" y="1819155"/>
                  <a:pt x="604543" y="1806532"/>
                  <a:pt x="642396" y="1788263"/>
                </a:cubicBezTo>
                <a:cubicBezTo>
                  <a:pt x="680843" y="1770692"/>
                  <a:pt x="716379" y="1747348"/>
                  <a:pt x="747759" y="1718993"/>
                </a:cubicBezTo>
                <a:cubicBezTo>
                  <a:pt x="779920" y="1691082"/>
                  <a:pt x="804216" y="1654988"/>
                  <a:pt x="825910" y="1618387"/>
                </a:cubicBezTo>
                <a:cubicBezTo>
                  <a:pt x="826176" y="1617879"/>
                  <a:pt x="826012" y="1617181"/>
                  <a:pt x="825529" y="1616864"/>
                </a:cubicBezTo>
                <a:cubicBezTo>
                  <a:pt x="825136" y="1616483"/>
                  <a:pt x="824527" y="1616483"/>
                  <a:pt x="824134" y="1616864"/>
                </a:cubicBezTo>
                <a:cubicBezTo>
                  <a:pt x="800219" y="1651753"/>
                  <a:pt x="774211" y="1685183"/>
                  <a:pt x="741162" y="1710112"/>
                </a:cubicBezTo>
                <a:cubicBezTo>
                  <a:pt x="709414" y="1735930"/>
                  <a:pt x="673872" y="1756736"/>
                  <a:pt x="635799" y="1771706"/>
                </a:cubicBezTo>
                <a:cubicBezTo>
                  <a:pt x="597784" y="1785598"/>
                  <a:pt x="558681" y="1796382"/>
                  <a:pt x="518890" y="1803804"/>
                </a:cubicBezTo>
                <a:cubicBezTo>
                  <a:pt x="479501" y="1811987"/>
                  <a:pt x="439688" y="1818013"/>
                  <a:pt x="399634" y="1821819"/>
                </a:cubicBezTo>
                <a:cubicBezTo>
                  <a:pt x="399634" y="1730601"/>
                  <a:pt x="400586" y="1639573"/>
                  <a:pt x="402425" y="1548609"/>
                </a:cubicBezTo>
                <a:cubicBezTo>
                  <a:pt x="406929" y="1373849"/>
                  <a:pt x="406739" y="1198835"/>
                  <a:pt x="419806" y="1024518"/>
                </a:cubicBezTo>
                <a:close/>
              </a:path>
            </a:pathLst>
          </a:custGeom>
          <a:solidFill>
            <a:schemeClr val="accent3">
              <a:lumMod val="40000"/>
              <a:lumOff val="60000"/>
            </a:schemeClr>
          </a:solidFill>
          <a:ln w="6343" cap="flat">
            <a:noFill/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50" name="任意多边形: 形状 29"/>
          <p:cNvSpPr/>
          <p:nvPr>
            <p:custDataLst>
              <p:tags r:id="rId60"/>
            </p:custDataLst>
          </p:nvPr>
        </p:nvSpPr>
        <p:spPr>
          <a:xfrm>
            <a:off x="376555" y="6110605"/>
            <a:ext cx="701040" cy="749935"/>
          </a:xfrm>
          <a:custGeom>
            <a:gdLst>
              <a:gd name="connsiteX0" fmla="*/ 949416 w 966413"/>
              <a:gd name="connsiteY0" fmla="*/ 100731 h 1033835"/>
              <a:gd name="connsiteX1" fmla="*/ 728666 w 966413"/>
              <a:gd name="connsiteY1" fmla="*/ 22834 h 1033835"/>
              <a:gd name="connsiteX2" fmla="*/ 636052 w 966413"/>
              <a:gd name="connsiteY2" fmla="*/ 209456 h 1033835"/>
              <a:gd name="connsiteX3" fmla="*/ 485016 w 966413"/>
              <a:gd name="connsiteY3" fmla="*/ 373623 h 1033835"/>
              <a:gd name="connsiteX4" fmla="*/ 206605 w 966413"/>
              <a:gd name="connsiteY4" fmla="*/ 475118 h 1033835"/>
              <a:gd name="connsiteX5" fmla="*/ 0 w 966413"/>
              <a:gd name="connsiteY5" fmla="*/ 1032068 h 1033835"/>
              <a:gd name="connsiteX6" fmla="*/ 472266 w 966413"/>
              <a:gd name="connsiteY6" fmla="*/ 1033273 h 1033835"/>
              <a:gd name="connsiteX7" fmla="*/ 498591 w 966413"/>
              <a:gd name="connsiteY7" fmla="*/ 863841 h 1033835"/>
              <a:gd name="connsiteX8" fmla="*/ 713378 w 966413"/>
              <a:gd name="connsiteY8" fmla="*/ 547179 h 1033835"/>
              <a:gd name="connsiteX9" fmla="*/ 908628 w 966413"/>
              <a:gd name="connsiteY9" fmla="*/ 361761 h 1033835"/>
              <a:gd name="connsiteX10" fmla="*/ 949416 w 966413"/>
              <a:gd name="connsiteY10" fmla="*/ 100731 h 103383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966413" h="1033835">
                <a:moveTo>
                  <a:pt x="949416" y="100731"/>
                </a:moveTo>
                <a:cubicBezTo>
                  <a:pt x="912878" y="15983"/>
                  <a:pt x="799775" y="-32037"/>
                  <a:pt x="728666" y="22834"/>
                </a:cubicBezTo>
                <a:cubicBezTo>
                  <a:pt x="673859" y="65144"/>
                  <a:pt x="663392" y="144310"/>
                  <a:pt x="636052" y="209456"/>
                </a:cubicBezTo>
                <a:cubicBezTo>
                  <a:pt x="606492" y="280179"/>
                  <a:pt x="553036" y="338285"/>
                  <a:pt x="485016" y="373623"/>
                </a:cubicBezTo>
                <a:cubicBezTo>
                  <a:pt x="396209" y="418725"/>
                  <a:pt x="289640" y="420121"/>
                  <a:pt x="206605" y="475118"/>
                </a:cubicBezTo>
                <a:cubicBezTo>
                  <a:pt x="15351" y="602366"/>
                  <a:pt x="74852" y="845699"/>
                  <a:pt x="0" y="1032068"/>
                </a:cubicBezTo>
                <a:cubicBezTo>
                  <a:pt x="155794" y="1034097"/>
                  <a:pt x="317170" y="1022743"/>
                  <a:pt x="472266" y="1033273"/>
                </a:cubicBezTo>
                <a:cubicBezTo>
                  <a:pt x="482859" y="969839"/>
                  <a:pt x="484191" y="938122"/>
                  <a:pt x="498591" y="863841"/>
                </a:cubicBezTo>
                <a:cubicBezTo>
                  <a:pt x="525614" y="724984"/>
                  <a:pt x="609410" y="630531"/>
                  <a:pt x="713378" y="547179"/>
                </a:cubicBezTo>
                <a:cubicBezTo>
                  <a:pt x="783473" y="491040"/>
                  <a:pt x="857183" y="436677"/>
                  <a:pt x="908628" y="361761"/>
                </a:cubicBezTo>
                <a:cubicBezTo>
                  <a:pt x="960073" y="286846"/>
                  <a:pt x="985700" y="185796"/>
                  <a:pt x="949416" y="100731"/>
                </a:cubicBezTo>
                <a:close/>
              </a:path>
            </a:pathLst>
          </a:custGeom>
          <a:solidFill>
            <a:schemeClr val="accent4"/>
          </a:solidFill>
          <a:ln w="6343" cap="flat">
            <a:noFill/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52" name="任意多边形: 形状 30"/>
          <p:cNvSpPr/>
          <p:nvPr>
            <p:custDataLst>
              <p:tags r:id="rId61"/>
            </p:custDataLst>
          </p:nvPr>
        </p:nvSpPr>
        <p:spPr>
          <a:xfrm>
            <a:off x="548640" y="6229985"/>
            <a:ext cx="439420" cy="627380"/>
          </a:xfrm>
          <a:custGeom>
            <a:gdLst>
              <a:gd name="connsiteX0" fmla="*/ 604589 w 606623"/>
              <a:gd name="connsiteY0" fmla="*/ -502 h 865679"/>
              <a:gd name="connsiteX1" fmla="*/ 601563 w 606623"/>
              <a:gd name="connsiteY1" fmla="*/ 1426 h 865679"/>
              <a:gd name="connsiteX2" fmla="*/ 601544 w 606623"/>
              <a:gd name="connsiteY2" fmla="*/ 1528 h 865679"/>
              <a:gd name="connsiteX3" fmla="*/ 469284 w 606623"/>
              <a:gd name="connsiteY3" fmla="*/ 228621 h 865679"/>
              <a:gd name="connsiteX4" fmla="*/ 416444 w 606623"/>
              <a:gd name="connsiteY4" fmla="*/ 266682 h 865679"/>
              <a:gd name="connsiteX5" fmla="*/ 358339 w 606623"/>
              <a:gd name="connsiteY5" fmla="*/ 295988 h 865679"/>
              <a:gd name="connsiteX6" fmla="*/ 236863 w 606623"/>
              <a:gd name="connsiteY6" fmla="*/ 352761 h 865679"/>
              <a:gd name="connsiteX7" fmla="*/ 181865 w 606623"/>
              <a:gd name="connsiteY7" fmla="*/ 396277 h 865679"/>
              <a:gd name="connsiteX8" fmla="*/ 141331 w 606623"/>
              <a:gd name="connsiteY8" fmla="*/ 455207 h 865679"/>
              <a:gd name="connsiteX9" fmla="*/ 93565 w 606623"/>
              <a:gd name="connsiteY9" fmla="*/ 586388 h 865679"/>
              <a:gd name="connsiteX10" fmla="*/ 11672 w 606623"/>
              <a:gd name="connsiteY10" fmla="*/ 842154 h 865679"/>
              <a:gd name="connsiteX11" fmla="*/ 0 w 606623"/>
              <a:gd name="connsiteY11" fmla="*/ 864863 h 865679"/>
              <a:gd name="connsiteX12" fmla="*/ 47703 w 606623"/>
              <a:gd name="connsiteY12" fmla="*/ 864863 h 865679"/>
              <a:gd name="connsiteX13" fmla="*/ 49098 w 606623"/>
              <a:gd name="connsiteY13" fmla="*/ 861882 h 865679"/>
              <a:gd name="connsiteX14" fmla="*/ 75677 w 606623"/>
              <a:gd name="connsiteY14" fmla="*/ 796799 h 865679"/>
              <a:gd name="connsiteX15" fmla="*/ 95278 w 606623"/>
              <a:gd name="connsiteY15" fmla="*/ 729559 h 865679"/>
              <a:gd name="connsiteX16" fmla="*/ 126361 w 606623"/>
              <a:gd name="connsiteY16" fmla="*/ 595903 h 865679"/>
              <a:gd name="connsiteX17" fmla="*/ 168100 w 606623"/>
              <a:gd name="connsiteY17" fmla="*/ 469670 h 865679"/>
              <a:gd name="connsiteX18" fmla="*/ 202164 w 606623"/>
              <a:gd name="connsiteY18" fmla="*/ 416639 h 865679"/>
              <a:gd name="connsiteX19" fmla="*/ 250564 w 606623"/>
              <a:gd name="connsiteY19" fmla="*/ 376042 h 865679"/>
              <a:gd name="connsiteX20" fmla="*/ 367092 w 606623"/>
              <a:gd name="connsiteY20" fmla="*/ 316096 h 865679"/>
              <a:gd name="connsiteX21" fmla="*/ 426149 w 606623"/>
              <a:gd name="connsiteY21" fmla="*/ 283301 h 865679"/>
              <a:gd name="connsiteX22" fmla="*/ 479815 w 606623"/>
              <a:gd name="connsiteY22" fmla="*/ 241308 h 865679"/>
              <a:gd name="connsiteX23" fmla="*/ 525804 w 606623"/>
              <a:gd name="connsiteY23" fmla="*/ 190561 h 865679"/>
              <a:gd name="connsiteX24" fmla="*/ 562723 w 606623"/>
              <a:gd name="connsiteY24" fmla="*/ 132646 h 865679"/>
              <a:gd name="connsiteX25" fmla="*/ 589682 w 606623"/>
              <a:gd name="connsiteY25" fmla="*/ 69212 h 865679"/>
              <a:gd name="connsiteX26" fmla="*/ 606619 w 606623"/>
              <a:gd name="connsiteY26" fmla="*/ 2353 h 865679"/>
              <a:gd name="connsiteX27" fmla="*/ 604589 w 606623"/>
              <a:gd name="connsiteY27" fmla="*/ -502 h 86567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606623" h="865679">
                <a:moveTo>
                  <a:pt x="604589" y="-502"/>
                </a:moveTo>
                <a:cubicBezTo>
                  <a:pt x="603219" y="-807"/>
                  <a:pt x="601868" y="62"/>
                  <a:pt x="601563" y="1426"/>
                </a:cubicBezTo>
                <a:cubicBezTo>
                  <a:pt x="601557" y="1464"/>
                  <a:pt x="601551" y="1496"/>
                  <a:pt x="601544" y="1528"/>
                </a:cubicBezTo>
                <a:cubicBezTo>
                  <a:pt x="582514" y="90335"/>
                  <a:pt x="535827" y="171784"/>
                  <a:pt x="469284" y="228621"/>
                </a:cubicBezTo>
                <a:cubicBezTo>
                  <a:pt x="452696" y="242678"/>
                  <a:pt x="435030" y="255403"/>
                  <a:pt x="416444" y="266682"/>
                </a:cubicBezTo>
                <a:cubicBezTo>
                  <a:pt x="397680" y="277605"/>
                  <a:pt x="378276" y="287393"/>
                  <a:pt x="358339" y="295988"/>
                </a:cubicBezTo>
                <a:cubicBezTo>
                  <a:pt x="318312" y="313686"/>
                  <a:pt x="276319" y="328974"/>
                  <a:pt x="236863" y="352761"/>
                </a:cubicBezTo>
                <a:cubicBezTo>
                  <a:pt x="216716" y="364814"/>
                  <a:pt x="198225" y="379467"/>
                  <a:pt x="181865" y="396277"/>
                </a:cubicBezTo>
                <a:cubicBezTo>
                  <a:pt x="165341" y="413658"/>
                  <a:pt x="151664" y="433576"/>
                  <a:pt x="141331" y="455207"/>
                </a:cubicBezTo>
                <a:cubicBezTo>
                  <a:pt x="121020" y="497201"/>
                  <a:pt x="105015" y="541160"/>
                  <a:pt x="93565" y="586388"/>
                </a:cubicBezTo>
                <a:cubicBezTo>
                  <a:pt x="69270" y="675196"/>
                  <a:pt x="52650" y="764575"/>
                  <a:pt x="11672" y="842154"/>
                </a:cubicBezTo>
                <a:cubicBezTo>
                  <a:pt x="6280" y="852938"/>
                  <a:pt x="5709" y="854333"/>
                  <a:pt x="0" y="864863"/>
                </a:cubicBezTo>
                <a:cubicBezTo>
                  <a:pt x="15922" y="865434"/>
                  <a:pt x="31717" y="864863"/>
                  <a:pt x="47703" y="864863"/>
                </a:cubicBezTo>
                <a:cubicBezTo>
                  <a:pt x="48229" y="863912"/>
                  <a:pt x="48699" y="862897"/>
                  <a:pt x="49098" y="861882"/>
                </a:cubicBezTo>
                <a:cubicBezTo>
                  <a:pt x="59102" y="840695"/>
                  <a:pt x="67970" y="818937"/>
                  <a:pt x="75677" y="796799"/>
                </a:cubicBezTo>
                <a:cubicBezTo>
                  <a:pt x="83099" y="774470"/>
                  <a:pt x="89759" y="752395"/>
                  <a:pt x="95278" y="729559"/>
                </a:cubicBezTo>
                <a:cubicBezTo>
                  <a:pt x="106823" y="684647"/>
                  <a:pt x="115704" y="639800"/>
                  <a:pt x="126361" y="595903"/>
                </a:cubicBezTo>
                <a:cubicBezTo>
                  <a:pt x="135990" y="552515"/>
                  <a:pt x="149977" y="510268"/>
                  <a:pt x="168100" y="469670"/>
                </a:cubicBezTo>
                <a:cubicBezTo>
                  <a:pt x="176543" y="450259"/>
                  <a:pt x="188050" y="432371"/>
                  <a:pt x="202164" y="416639"/>
                </a:cubicBezTo>
                <a:cubicBezTo>
                  <a:pt x="216450" y="401035"/>
                  <a:pt x="232720" y="387396"/>
                  <a:pt x="250564" y="376042"/>
                </a:cubicBezTo>
                <a:cubicBezTo>
                  <a:pt x="286278" y="352444"/>
                  <a:pt x="326685" y="335634"/>
                  <a:pt x="367092" y="316096"/>
                </a:cubicBezTo>
                <a:cubicBezTo>
                  <a:pt x="387423" y="306372"/>
                  <a:pt x="407145" y="295417"/>
                  <a:pt x="426149" y="283301"/>
                </a:cubicBezTo>
                <a:cubicBezTo>
                  <a:pt x="445110" y="270729"/>
                  <a:pt x="463055" y="256691"/>
                  <a:pt x="479815" y="241308"/>
                </a:cubicBezTo>
                <a:cubicBezTo>
                  <a:pt x="496472" y="225646"/>
                  <a:pt x="511849" y="208671"/>
                  <a:pt x="525804" y="190561"/>
                </a:cubicBezTo>
                <a:cubicBezTo>
                  <a:pt x="539595" y="172247"/>
                  <a:pt x="551939" y="152881"/>
                  <a:pt x="562723" y="132646"/>
                </a:cubicBezTo>
                <a:cubicBezTo>
                  <a:pt x="573297" y="112214"/>
                  <a:pt x="582311" y="91007"/>
                  <a:pt x="589682" y="69212"/>
                </a:cubicBezTo>
                <a:cubicBezTo>
                  <a:pt x="596882" y="47346"/>
                  <a:pt x="602540" y="25005"/>
                  <a:pt x="606619" y="2353"/>
                </a:cubicBezTo>
                <a:cubicBezTo>
                  <a:pt x="606695" y="1039"/>
                  <a:pt x="605851" y="-147"/>
                  <a:pt x="604589" y="-502"/>
                </a:cubicBezTo>
                <a:close/>
              </a:path>
            </a:pathLst>
          </a:custGeom>
          <a:solidFill>
            <a:schemeClr val="accent4">
              <a:lumMod val="40000"/>
              <a:lumOff val="60000"/>
            </a:schemeClr>
          </a:solidFill>
          <a:ln w="6343" cap="flat">
            <a:noFill/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54" name="任意多边形: 形状 31"/>
          <p:cNvSpPr/>
          <p:nvPr>
            <p:custDataLst>
              <p:tags r:id="rId62"/>
            </p:custDataLst>
          </p:nvPr>
        </p:nvSpPr>
        <p:spPr>
          <a:xfrm>
            <a:off x="9910445" y="5909310"/>
            <a:ext cx="2293620" cy="948055"/>
          </a:xfrm>
          <a:custGeom>
            <a:gdLst>
              <a:gd name="connsiteX0" fmla="*/ 20264 w 3162780"/>
              <a:gd name="connsiteY0" fmla="*/ 1305421 h 1306617"/>
              <a:gd name="connsiteX1" fmla="*/ 91 w 3162780"/>
              <a:gd name="connsiteY1" fmla="*/ 1192191 h 1306617"/>
              <a:gd name="connsiteX2" fmla="*/ 902059 w 3162780"/>
              <a:gd name="connsiteY2" fmla="*/ 628517 h 1306617"/>
              <a:gd name="connsiteX3" fmla="*/ 902439 w 3162780"/>
              <a:gd name="connsiteY3" fmla="*/ 628517 h 1306617"/>
              <a:gd name="connsiteX4" fmla="*/ 1517748 w 3162780"/>
              <a:gd name="connsiteY4" fmla="*/ 674951 h 1306617"/>
              <a:gd name="connsiteX5" fmla="*/ 2010630 w 3162780"/>
              <a:gd name="connsiteY5" fmla="*/ 70426 h 1306617"/>
              <a:gd name="connsiteX6" fmla="*/ 2011328 w 3162780"/>
              <a:gd name="connsiteY6" fmla="*/ 70426 h 1306617"/>
              <a:gd name="connsiteX7" fmla="*/ 2862358 w 3162780"/>
              <a:gd name="connsiteY7" fmla="*/ 127516 h 1306617"/>
              <a:gd name="connsiteX8" fmla="*/ 3162781 w 3162780"/>
              <a:gd name="connsiteY8" fmla="*/ 406245 h 1306617"/>
              <a:gd name="connsiteX9" fmla="*/ 2589655 w 3162780"/>
              <a:gd name="connsiteY9" fmla="*/ 1306055 h 130661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162780" h="1306617">
                <a:moveTo>
                  <a:pt x="20264" y="1305421"/>
                </a:moveTo>
                <a:cubicBezTo>
                  <a:pt x="5610" y="1264759"/>
                  <a:pt x="-859" y="1263491"/>
                  <a:pt x="91" y="1192191"/>
                </a:cubicBezTo>
                <a:cubicBezTo>
                  <a:pt x="5737" y="760206"/>
                  <a:pt x="618572" y="644439"/>
                  <a:pt x="902059" y="628517"/>
                </a:cubicBezTo>
                <a:lnTo>
                  <a:pt x="902439" y="628517"/>
                </a:lnTo>
                <a:cubicBezTo>
                  <a:pt x="1095469" y="617734"/>
                  <a:pt x="1333790" y="763124"/>
                  <a:pt x="1517748" y="674951"/>
                </a:cubicBezTo>
                <a:cubicBezTo>
                  <a:pt x="1806563" y="536031"/>
                  <a:pt x="1743637" y="178834"/>
                  <a:pt x="2010630" y="70426"/>
                </a:cubicBezTo>
                <a:lnTo>
                  <a:pt x="2011328" y="70426"/>
                </a:lnTo>
                <a:cubicBezTo>
                  <a:pt x="2269631" y="-34113"/>
                  <a:pt x="2593905" y="-29736"/>
                  <a:pt x="2862358" y="127516"/>
                </a:cubicBezTo>
                <a:cubicBezTo>
                  <a:pt x="3028111" y="224506"/>
                  <a:pt x="3100933" y="308493"/>
                  <a:pt x="3162781" y="406245"/>
                </a:cubicBezTo>
                <a:cubicBezTo>
                  <a:pt x="2932833" y="764456"/>
                  <a:pt x="2819603" y="947844"/>
                  <a:pt x="2589655" y="1306055"/>
                </a:cubicBezTo>
              </a:path>
            </a:pathLst>
          </a:custGeom>
          <a:solidFill>
            <a:schemeClr val="accent1"/>
          </a:solidFill>
          <a:ln w="6343" cap="flat">
            <a:noFill/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56" name="任意多边形: 形状 32"/>
          <p:cNvSpPr/>
          <p:nvPr>
            <p:custDataLst>
              <p:tags r:id="rId63"/>
            </p:custDataLst>
          </p:nvPr>
        </p:nvSpPr>
        <p:spPr>
          <a:xfrm>
            <a:off x="10559415" y="6268720"/>
            <a:ext cx="1410970" cy="591185"/>
          </a:xfrm>
          <a:custGeom>
            <a:gdLst>
              <a:gd name="connsiteX0" fmla="*/ 460340 w 1945648"/>
              <a:gd name="connsiteY0" fmla="*/ 809996 h 814500"/>
              <a:gd name="connsiteX1" fmla="*/ 955125 w 1945648"/>
              <a:gd name="connsiteY1" fmla="*/ 809996 h 814500"/>
              <a:gd name="connsiteX2" fmla="*/ 1441536 w 1945648"/>
              <a:gd name="connsiteY2" fmla="*/ 809996 h 814500"/>
              <a:gd name="connsiteX3" fmla="*/ 1917798 w 1945648"/>
              <a:gd name="connsiteY3" fmla="*/ 809996 h 814500"/>
              <a:gd name="connsiteX4" fmla="*/ 1917798 w 1945648"/>
              <a:gd name="connsiteY4" fmla="*/ 809996 h 814500"/>
              <a:gd name="connsiteX5" fmla="*/ 1584453 w 1945648"/>
              <a:gd name="connsiteY5" fmla="*/ 16058 h 814500"/>
              <a:gd name="connsiteX6" fmla="*/ 1129695 w 1945648"/>
              <a:gd name="connsiteY6" fmla="*/ 214923 h 814500"/>
              <a:gd name="connsiteX7" fmla="*/ 935397 w 1945648"/>
              <a:gd name="connsiteY7" fmla="*/ 612907 h 814500"/>
              <a:gd name="connsiteX8" fmla="*/ 665486 w 1945648"/>
              <a:gd name="connsiteY8" fmla="*/ 724551 h 814500"/>
              <a:gd name="connsiteX9" fmla="*/ 2411 w 1945648"/>
              <a:gd name="connsiteY9" fmla="*/ 807015 h 814500"/>
              <a:gd name="connsiteX10" fmla="*/ 0 w 1945648"/>
              <a:gd name="connsiteY10" fmla="*/ 810187 h 8145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945647" h="814500">
                <a:moveTo>
                  <a:pt x="460340" y="809996"/>
                </a:moveTo>
                <a:lnTo>
                  <a:pt x="955125" y="809996"/>
                </a:lnTo>
                <a:cubicBezTo>
                  <a:pt x="1114471" y="809996"/>
                  <a:pt x="1285616" y="810377"/>
                  <a:pt x="1441536" y="809996"/>
                </a:cubicBezTo>
                <a:cubicBezTo>
                  <a:pt x="1600121" y="809996"/>
                  <a:pt x="1759213" y="812216"/>
                  <a:pt x="1917798" y="809996"/>
                </a:cubicBezTo>
                <a:cubicBezTo>
                  <a:pt x="1922873" y="796866"/>
                  <a:pt x="1913421" y="823508"/>
                  <a:pt x="1917798" y="809996"/>
                </a:cubicBezTo>
                <a:cubicBezTo>
                  <a:pt x="2002419" y="547697"/>
                  <a:pt x="1895025" y="123832"/>
                  <a:pt x="1584453" y="16058"/>
                </a:cubicBezTo>
                <a:cubicBezTo>
                  <a:pt x="1413181" y="-43444"/>
                  <a:pt x="1222880" y="64711"/>
                  <a:pt x="1129695" y="214923"/>
                </a:cubicBezTo>
                <a:cubicBezTo>
                  <a:pt x="1024712" y="384418"/>
                  <a:pt x="1050720" y="504182"/>
                  <a:pt x="935397" y="612907"/>
                </a:cubicBezTo>
                <a:cubicBezTo>
                  <a:pt x="845575" y="697465"/>
                  <a:pt x="735200" y="714402"/>
                  <a:pt x="665486" y="724551"/>
                </a:cubicBezTo>
                <a:cubicBezTo>
                  <a:pt x="459642" y="755443"/>
                  <a:pt x="150783" y="610370"/>
                  <a:pt x="2411" y="807015"/>
                </a:cubicBezTo>
                <a:cubicBezTo>
                  <a:pt x="0" y="810187"/>
                  <a:pt x="6851" y="796866"/>
                  <a:pt x="0" y="810187"/>
                </a:cubicBezTo>
                <a:close/>
              </a:path>
            </a:pathLst>
          </a:custGeom>
          <a:solidFill>
            <a:schemeClr val="accent5"/>
          </a:solidFill>
          <a:ln w="6343" cap="flat">
            <a:noFill/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58" name="任意多边形: 形状 33"/>
          <p:cNvSpPr/>
          <p:nvPr>
            <p:custDataLst>
              <p:tags r:id="rId64"/>
            </p:custDataLst>
          </p:nvPr>
        </p:nvSpPr>
        <p:spPr>
          <a:xfrm>
            <a:off x="10556875" y="6268720"/>
            <a:ext cx="1413510" cy="589915"/>
          </a:xfrm>
          <a:custGeom>
            <a:gdLst>
              <a:gd name="connsiteX0" fmla="*/ 627363 w 1949265"/>
              <a:gd name="connsiteY0" fmla="*/ 809996 h 813680"/>
              <a:gd name="connsiteX1" fmla="*/ 1921415 w 1949265"/>
              <a:gd name="connsiteY1" fmla="*/ 809996 h 813680"/>
              <a:gd name="connsiteX2" fmla="*/ 1921415 w 1949265"/>
              <a:gd name="connsiteY2" fmla="*/ 809996 h 813680"/>
              <a:gd name="connsiteX3" fmla="*/ 1588070 w 1949265"/>
              <a:gd name="connsiteY3" fmla="*/ 16058 h 813680"/>
              <a:gd name="connsiteX4" fmla="*/ 1133312 w 1949265"/>
              <a:gd name="connsiteY4" fmla="*/ 214923 h 813680"/>
              <a:gd name="connsiteX5" fmla="*/ 939014 w 1949265"/>
              <a:gd name="connsiteY5" fmla="*/ 612907 h 813680"/>
              <a:gd name="connsiteX6" fmla="*/ 669102 w 1949265"/>
              <a:gd name="connsiteY6" fmla="*/ 724551 h 813680"/>
              <a:gd name="connsiteX7" fmla="*/ 6028 w 1949265"/>
              <a:gd name="connsiteY7" fmla="*/ 807015 h 813680"/>
              <a:gd name="connsiteX8" fmla="*/ 6028 w 1949265"/>
              <a:gd name="connsiteY8" fmla="*/ 807015 h 813680"/>
              <a:gd name="connsiteX9" fmla="*/ 627363 w 1949265"/>
              <a:gd name="connsiteY9" fmla="*/ 809996 h 81368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949265" h="813680">
                <a:moveTo>
                  <a:pt x="627363" y="809996"/>
                </a:moveTo>
                <a:cubicBezTo>
                  <a:pt x="1054274" y="809489"/>
                  <a:pt x="1494251" y="811265"/>
                  <a:pt x="1921415" y="809996"/>
                </a:cubicBezTo>
                <a:cubicBezTo>
                  <a:pt x="1932643" y="745801"/>
                  <a:pt x="1920654" y="812343"/>
                  <a:pt x="1921415" y="809996"/>
                </a:cubicBezTo>
                <a:cubicBezTo>
                  <a:pt x="2006036" y="547697"/>
                  <a:pt x="1898643" y="123832"/>
                  <a:pt x="1588070" y="16058"/>
                </a:cubicBezTo>
                <a:cubicBezTo>
                  <a:pt x="1416798" y="-43444"/>
                  <a:pt x="1226496" y="64711"/>
                  <a:pt x="1133312" y="214923"/>
                </a:cubicBezTo>
                <a:cubicBezTo>
                  <a:pt x="1028329" y="384418"/>
                  <a:pt x="1054337" y="504182"/>
                  <a:pt x="939014" y="612907"/>
                </a:cubicBezTo>
                <a:cubicBezTo>
                  <a:pt x="849191" y="697465"/>
                  <a:pt x="738817" y="714402"/>
                  <a:pt x="669102" y="724551"/>
                </a:cubicBezTo>
                <a:cubicBezTo>
                  <a:pt x="463260" y="755443"/>
                  <a:pt x="156049" y="611956"/>
                  <a:pt x="6028" y="807015"/>
                </a:cubicBezTo>
                <a:cubicBezTo>
                  <a:pt x="-11227" y="829407"/>
                  <a:pt x="14972" y="781007"/>
                  <a:pt x="6028" y="807015"/>
                </a:cubicBezTo>
                <a:cubicBezTo>
                  <a:pt x="226588" y="806825"/>
                  <a:pt x="406550" y="809996"/>
                  <a:pt x="627363" y="809996"/>
                </a:cubicBezTo>
                <a:close/>
              </a:path>
            </a:pathLst>
          </a:custGeom>
          <a:solidFill>
            <a:schemeClr val="accent5"/>
          </a:solidFill>
          <a:ln w="6343" cap="flat">
            <a:noFill/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60" name="任意多边形: 形状 34"/>
          <p:cNvSpPr/>
          <p:nvPr>
            <p:custDataLst>
              <p:tags r:id="rId65"/>
            </p:custDataLst>
          </p:nvPr>
        </p:nvSpPr>
        <p:spPr>
          <a:xfrm>
            <a:off x="11388725" y="5734050"/>
            <a:ext cx="808355" cy="1123315"/>
          </a:xfrm>
          <a:custGeom>
            <a:gdLst>
              <a:gd name="connsiteX0" fmla="*/ 1115273 w 1115272"/>
              <a:gd name="connsiteY0" fmla="*/ 1406525 h 1548616"/>
              <a:gd name="connsiteX1" fmla="*/ 1114829 w 1115272"/>
              <a:gd name="connsiteY1" fmla="*/ 1249906 h 1548616"/>
              <a:gd name="connsiteX2" fmla="*/ 952946 w 1115272"/>
              <a:gd name="connsiteY2" fmla="*/ 1186473 h 1548616"/>
              <a:gd name="connsiteX3" fmla="*/ 892810 w 1115272"/>
              <a:gd name="connsiteY3" fmla="*/ 1158879 h 1548616"/>
              <a:gd name="connsiteX4" fmla="*/ 819164 w 1115272"/>
              <a:gd name="connsiteY4" fmla="*/ 1096650 h 1548616"/>
              <a:gd name="connsiteX5" fmla="*/ 644213 w 1115272"/>
              <a:gd name="connsiteY5" fmla="*/ 480073 h 1548616"/>
              <a:gd name="connsiteX6" fmla="*/ 408238 w 1115272"/>
              <a:gd name="connsiteY6" fmla="*/ 362022 h 1548616"/>
              <a:gd name="connsiteX7" fmla="*/ 290188 w 1115272"/>
              <a:gd name="connsiteY7" fmla="*/ 201851 h 1548616"/>
              <a:gd name="connsiteX8" fmla="*/ 225549 w 1115272"/>
              <a:gd name="connsiteY8" fmla="*/ 28043 h 1548616"/>
              <a:gd name="connsiteX9" fmla="*/ 24083 w 1115272"/>
              <a:gd name="connsiteY9" fmla="*/ 74159 h 1548616"/>
              <a:gd name="connsiteX10" fmla="*/ 36262 w 1115272"/>
              <a:gd name="connsiteY10" fmla="*/ 308421 h 1548616"/>
              <a:gd name="connsiteX11" fmla="*/ 191358 w 1115272"/>
              <a:gd name="connsiteY11" fmla="*/ 491618 h 1548616"/>
              <a:gd name="connsiteX12" fmla="*/ 351719 w 1115272"/>
              <a:gd name="connsiteY12" fmla="*/ 792358 h 1548616"/>
              <a:gd name="connsiteX13" fmla="*/ 507068 w 1115272"/>
              <a:gd name="connsiteY13" fmla="*/ 1277247 h 1548616"/>
              <a:gd name="connsiteX14" fmla="*/ 835022 w 1115272"/>
              <a:gd name="connsiteY14" fmla="*/ 1547602 h 1548616"/>
              <a:gd name="connsiteX15" fmla="*/ 1114829 w 1115272"/>
              <a:gd name="connsiteY15" fmla="*/ 1547602 h 1548616"/>
              <a:gd name="connsiteX16" fmla="*/ 1115273 w 1115272"/>
              <a:gd name="connsiteY16" fmla="*/ 1406525 h 154861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115272" h="1548616">
                <a:moveTo>
                  <a:pt x="1115273" y="1406525"/>
                </a:moveTo>
                <a:cubicBezTo>
                  <a:pt x="1115273" y="1355778"/>
                  <a:pt x="1114893" y="1300717"/>
                  <a:pt x="1114829" y="1249906"/>
                </a:cubicBezTo>
                <a:cubicBezTo>
                  <a:pt x="1059642" y="1220410"/>
                  <a:pt x="1011051" y="1208231"/>
                  <a:pt x="952946" y="1186473"/>
                </a:cubicBezTo>
                <a:cubicBezTo>
                  <a:pt x="932266" y="1178734"/>
                  <a:pt x="912158" y="1169536"/>
                  <a:pt x="892810" y="1158879"/>
                </a:cubicBezTo>
                <a:cubicBezTo>
                  <a:pt x="864202" y="1143528"/>
                  <a:pt x="839082" y="1122341"/>
                  <a:pt x="819164" y="1096650"/>
                </a:cubicBezTo>
                <a:cubicBezTo>
                  <a:pt x="687284" y="919987"/>
                  <a:pt x="831343" y="637072"/>
                  <a:pt x="644213" y="480073"/>
                </a:cubicBezTo>
                <a:cubicBezTo>
                  <a:pt x="576084" y="422982"/>
                  <a:pt x="482139" y="410803"/>
                  <a:pt x="408238" y="362022"/>
                </a:cubicBezTo>
                <a:cubicBezTo>
                  <a:pt x="351529" y="323892"/>
                  <a:pt x="309852" y="267290"/>
                  <a:pt x="290188" y="201851"/>
                </a:cubicBezTo>
                <a:cubicBezTo>
                  <a:pt x="271983" y="141716"/>
                  <a:pt x="269953" y="70861"/>
                  <a:pt x="225549" y="28043"/>
                </a:cubicBezTo>
                <a:cubicBezTo>
                  <a:pt x="167951" y="-27525"/>
                  <a:pt x="63919" y="3240"/>
                  <a:pt x="24083" y="74159"/>
                </a:cubicBezTo>
                <a:cubicBezTo>
                  <a:pt x="-15754" y="145078"/>
                  <a:pt x="-2306" y="237184"/>
                  <a:pt x="36262" y="308421"/>
                </a:cubicBezTo>
                <a:cubicBezTo>
                  <a:pt x="74830" y="379657"/>
                  <a:pt x="134711" y="435289"/>
                  <a:pt x="191358" y="491618"/>
                </a:cubicBezTo>
                <a:cubicBezTo>
                  <a:pt x="275345" y="575604"/>
                  <a:pt x="340554" y="667330"/>
                  <a:pt x="351719" y="792358"/>
                </a:cubicBezTo>
                <a:cubicBezTo>
                  <a:pt x="369671" y="993888"/>
                  <a:pt x="332688" y="1142703"/>
                  <a:pt x="507068" y="1277247"/>
                </a:cubicBezTo>
                <a:cubicBezTo>
                  <a:pt x="616682" y="1361614"/>
                  <a:pt x="774506" y="1411980"/>
                  <a:pt x="835022" y="1547602"/>
                </a:cubicBezTo>
                <a:cubicBezTo>
                  <a:pt x="930173" y="1547602"/>
                  <a:pt x="1019361" y="1548617"/>
                  <a:pt x="1114829" y="1547602"/>
                </a:cubicBezTo>
                <a:cubicBezTo>
                  <a:pt x="1114829" y="1497616"/>
                  <a:pt x="1115273" y="1457716"/>
                  <a:pt x="1115273" y="1406525"/>
                </a:cubicBezTo>
                <a:close/>
              </a:path>
            </a:pathLst>
          </a:custGeom>
          <a:solidFill>
            <a:schemeClr val="accent3"/>
          </a:solidFill>
          <a:ln w="6343" cap="flat">
            <a:noFill/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62" name="任意多边形: 形状 35"/>
          <p:cNvSpPr/>
          <p:nvPr>
            <p:custDataLst>
              <p:tags r:id="rId66"/>
            </p:custDataLst>
          </p:nvPr>
        </p:nvSpPr>
        <p:spPr>
          <a:xfrm>
            <a:off x="11470005" y="5836285"/>
            <a:ext cx="707390" cy="1019810"/>
          </a:xfrm>
          <a:custGeom>
            <a:gdLst>
              <a:gd name="connsiteX0" fmla="*/ 967561 w 975110"/>
              <a:gd name="connsiteY0" fmla="*/ 1406152 h 1406810"/>
              <a:gd name="connsiteX1" fmla="*/ 975110 w 975110"/>
              <a:gd name="connsiteY1" fmla="*/ 1406152 h 1406810"/>
              <a:gd name="connsiteX2" fmla="*/ 957412 w 975110"/>
              <a:gd name="connsiteY2" fmla="*/ 1349061 h 1406810"/>
              <a:gd name="connsiteX3" fmla="*/ 929310 w 975110"/>
              <a:gd name="connsiteY3" fmla="*/ 1293113 h 1406810"/>
              <a:gd name="connsiteX4" fmla="*/ 851033 w 975110"/>
              <a:gd name="connsiteY4" fmla="*/ 1196820 h 1406810"/>
              <a:gd name="connsiteX5" fmla="*/ 753408 w 975110"/>
              <a:gd name="connsiteY5" fmla="*/ 1122792 h 1406810"/>
              <a:gd name="connsiteX6" fmla="*/ 700251 w 975110"/>
              <a:gd name="connsiteY6" fmla="*/ 1093486 h 1406810"/>
              <a:gd name="connsiteX7" fmla="*/ 672848 w 975110"/>
              <a:gd name="connsiteY7" fmla="*/ 1080799 h 1406810"/>
              <a:gd name="connsiteX8" fmla="*/ 646268 w 975110"/>
              <a:gd name="connsiteY8" fmla="*/ 1068620 h 1406810"/>
              <a:gd name="connsiteX9" fmla="*/ 560252 w 975110"/>
              <a:gd name="connsiteY9" fmla="*/ 1003918 h 1406810"/>
              <a:gd name="connsiteX10" fmla="*/ 495422 w 975110"/>
              <a:gd name="connsiteY10" fmla="*/ 909972 h 1406810"/>
              <a:gd name="connsiteX11" fmla="*/ 447594 w 975110"/>
              <a:gd name="connsiteY11" fmla="*/ 802134 h 1406810"/>
              <a:gd name="connsiteX12" fmla="*/ 398686 w 975110"/>
              <a:gd name="connsiteY12" fmla="*/ 568571 h 1406810"/>
              <a:gd name="connsiteX13" fmla="*/ 368554 w 975110"/>
              <a:gd name="connsiteY13" fmla="*/ 448046 h 1406810"/>
              <a:gd name="connsiteX14" fmla="*/ 338234 w 975110"/>
              <a:gd name="connsiteY14" fmla="*/ 391970 h 1406810"/>
              <a:gd name="connsiteX15" fmla="*/ 293830 w 975110"/>
              <a:gd name="connsiteY15" fmla="*/ 348074 h 1406810"/>
              <a:gd name="connsiteX16" fmla="*/ 192018 w 975110"/>
              <a:gd name="connsiteY16" fmla="*/ 285719 h 1406810"/>
              <a:gd name="connsiteX17" fmla="*/ 143491 w 975110"/>
              <a:gd name="connsiteY17" fmla="*/ 254002 h 1406810"/>
              <a:gd name="connsiteX18" fmla="*/ 4634 w 975110"/>
              <a:gd name="connsiteY18" fmla="*/ 1598 h 1406810"/>
              <a:gd name="connsiteX19" fmla="*/ 2097 w 975110"/>
              <a:gd name="connsiteY19" fmla="*/ -559 h 1406810"/>
              <a:gd name="connsiteX20" fmla="*/ 3 w 975110"/>
              <a:gd name="connsiteY20" fmla="*/ 2042 h 1406810"/>
              <a:gd name="connsiteX21" fmla="*/ 8821 w 975110"/>
              <a:gd name="connsiteY21" fmla="*/ 62622 h 1406810"/>
              <a:gd name="connsiteX22" fmla="*/ 26836 w 975110"/>
              <a:gd name="connsiteY22" fmla="*/ 121171 h 1406810"/>
              <a:gd name="connsiteX23" fmla="*/ 54113 w 975110"/>
              <a:gd name="connsiteY23" fmla="*/ 175914 h 1406810"/>
              <a:gd name="connsiteX24" fmla="*/ 89953 w 975110"/>
              <a:gd name="connsiteY24" fmla="*/ 225203 h 1406810"/>
              <a:gd name="connsiteX25" fmla="*/ 133405 w 975110"/>
              <a:gd name="connsiteY25" fmla="*/ 267640 h 1406810"/>
              <a:gd name="connsiteX26" fmla="*/ 182503 w 975110"/>
              <a:gd name="connsiteY26" fmla="*/ 302529 h 1406810"/>
              <a:gd name="connsiteX27" fmla="*/ 279621 w 975110"/>
              <a:gd name="connsiteY27" fmla="*/ 367231 h 1406810"/>
              <a:gd name="connsiteX28" fmla="*/ 318569 w 975110"/>
              <a:gd name="connsiteY28" fmla="*/ 407892 h 1406810"/>
              <a:gd name="connsiteX29" fmla="*/ 343943 w 975110"/>
              <a:gd name="connsiteY29" fmla="*/ 458132 h 1406810"/>
              <a:gd name="connsiteX30" fmla="*/ 369316 w 975110"/>
              <a:gd name="connsiteY30" fmla="*/ 573518 h 1406810"/>
              <a:gd name="connsiteX31" fmla="*/ 384476 w 975110"/>
              <a:gd name="connsiteY31" fmla="*/ 694423 h 1406810"/>
              <a:gd name="connsiteX32" fmla="*/ 395641 w 975110"/>
              <a:gd name="connsiteY32" fmla="*/ 755637 h 1406810"/>
              <a:gd name="connsiteX33" fmla="*/ 413149 w 975110"/>
              <a:gd name="connsiteY33" fmla="*/ 815645 h 1406810"/>
              <a:gd name="connsiteX34" fmla="*/ 459519 w 975110"/>
              <a:gd name="connsiteY34" fmla="*/ 929826 h 1406810"/>
              <a:gd name="connsiteX35" fmla="*/ 526569 w 975110"/>
              <a:gd name="connsiteY35" fmla="*/ 1035635 h 1406810"/>
              <a:gd name="connsiteX36" fmla="*/ 548136 w 975110"/>
              <a:gd name="connsiteY36" fmla="*/ 1059105 h 1406810"/>
              <a:gd name="connsiteX37" fmla="*/ 572114 w 975110"/>
              <a:gd name="connsiteY37" fmla="*/ 1080419 h 1406810"/>
              <a:gd name="connsiteX38" fmla="*/ 598566 w 975110"/>
              <a:gd name="connsiteY38" fmla="*/ 1098878 h 1406810"/>
              <a:gd name="connsiteX39" fmla="*/ 612395 w 975110"/>
              <a:gd name="connsiteY39" fmla="*/ 1107188 h 1406810"/>
              <a:gd name="connsiteX40" fmla="*/ 626985 w 975110"/>
              <a:gd name="connsiteY40" fmla="*/ 1114102 h 1406810"/>
              <a:gd name="connsiteX41" fmla="*/ 654007 w 975110"/>
              <a:gd name="connsiteY41" fmla="*/ 1126282 h 1406810"/>
              <a:gd name="connsiteX42" fmla="*/ 679889 w 975110"/>
              <a:gd name="connsiteY42" fmla="*/ 1138271 h 1406810"/>
              <a:gd name="connsiteX43" fmla="*/ 730636 w 975110"/>
              <a:gd name="connsiteY43" fmla="*/ 1164532 h 1406810"/>
              <a:gd name="connsiteX44" fmla="*/ 902796 w 975110"/>
              <a:gd name="connsiteY44" fmla="*/ 1312206 h 1406810"/>
              <a:gd name="connsiteX45" fmla="*/ 952528 w 975110"/>
              <a:gd name="connsiteY45" fmla="*/ 1406152 h 140681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975110" h="1406810">
                <a:moveTo>
                  <a:pt x="967561" y="1406152"/>
                </a:moveTo>
                <a:cubicBezTo>
                  <a:pt x="970099" y="1406279"/>
                  <a:pt x="972573" y="1406279"/>
                  <a:pt x="975110" y="1406152"/>
                </a:cubicBezTo>
                <a:cubicBezTo>
                  <a:pt x="970797" y="1386678"/>
                  <a:pt x="964897" y="1367584"/>
                  <a:pt x="957412" y="1349061"/>
                </a:cubicBezTo>
                <a:cubicBezTo>
                  <a:pt x="949483" y="1329714"/>
                  <a:pt x="940095" y="1311001"/>
                  <a:pt x="929310" y="1293113"/>
                </a:cubicBezTo>
                <a:cubicBezTo>
                  <a:pt x="907617" y="1257716"/>
                  <a:pt x="881291" y="1225302"/>
                  <a:pt x="851033" y="1196820"/>
                </a:cubicBezTo>
                <a:cubicBezTo>
                  <a:pt x="820966" y="1169036"/>
                  <a:pt x="788297" y="1144233"/>
                  <a:pt x="753408" y="1122792"/>
                </a:cubicBezTo>
                <a:cubicBezTo>
                  <a:pt x="735901" y="1112516"/>
                  <a:pt x="718329" y="1102430"/>
                  <a:pt x="700251" y="1093486"/>
                </a:cubicBezTo>
                <a:cubicBezTo>
                  <a:pt x="691370" y="1088665"/>
                  <a:pt x="682109" y="1084606"/>
                  <a:pt x="672848" y="1080799"/>
                </a:cubicBezTo>
                <a:cubicBezTo>
                  <a:pt x="663586" y="1076993"/>
                  <a:pt x="653817" y="1072299"/>
                  <a:pt x="646268" y="1068620"/>
                </a:cubicBezTo>
                <a:cubicBezTo>
                  <a:pt x="613347" y="1053333"/>
                  <a:pt x="584040" y="1031321"/>
                  <a:pt x="560252" y="1003918"/>
                </a:cubicBezTo>
                <a:cubicBezTo>
                  <a:pt x="534815" y="975435"/>
                  <a:pt x="513057" y="943845"/>
                  <a:pt x="495422" y="909972"/>
                </a:cubicBezTo>
                <a:cubicBezTo>
                  <a:pt x="477091" y="875127"/>
                  <a:pt x="461105" y="839103"/>
                  <a:pt x="447594" y="802134"/>
                </a:cubicBezTo>
                <a:cubicBezTo>
                  <a:pt x="418540" y="729693"/>
                  <a:pt x="412007" y="649385"/>
                  <a:pt x="398686" y="568571"/>
                </a:cubicBezTo>
                <a:cubicBezTo>
                  <a:pt x="392723" y="527484"/>
                  <a:pt x="382637" y="487102"/>
                  <a:pt x="368554" y="448046"/>
                </a:cubicBezTo>
                <a:cubicBezTo>
                  <a:pt x="361450" y="427893"/>
                  <a:pt x="351174" y="408971"/>
                  <a:pt x="338234" y="391970"/>
                </a:cubicBezTo>
                <a:cubicBezTo>
                  <a:pt x="325356" y="375503"/>
                  <a:pt x="310450" y="360748"/>
                  <a:pt x="293830" y="348074"/>
                </a:cubicBezTo>
                <a:cubicBezTo>
                  <a:pt x="261225" y="323081"/>
                  <a:pt x="225638" y="305320"/>
                  <a:pt x="192018" y="285719"/>
                </a:cubicBezTo>
                <a:cubicBezTo>
                  <a:pt x="175208" y="276134"/>
                  <a:pt x="159033" y="265540"/>
                  <a:pt x="143491" y="254002"/>
                </a:cubicBezTo>
                <a:cubicBezTo>
                  <a:pt x="63945" y="193004"/>
                  <a:pt x="13578" y="101456"/>
                  <a:pt x="4634" y="1598"/>
                </a:cubicBezTo>
                <a:cubicBezTo>
                  <a:pt x="4508" y="317"/>
                  <a:pt x="3366" y="-635"/>
                  <a:pt x="2097" y="-559"/>
                </a:cubicBezTo>
                <a:cubicBezTo>
                  <a:pt x="828" y="-362"/>
                  <a:pt x="-60" y="761"/>
                  <a:pt x="3" y="2042"/>
                </a:cubicBezTo>
                <a:cubicBezTo>
                  <a:pt x="1589" y="22411"/>
                  <a:pt x="4508" y="42653"/>
                  <a:pt x="8821" y="62622"/>
                </a:cubicBezTo>
                <a:cubicBezTo>
                  <a:pt x="13388" y="82552"/>
                  <a:pt x="19415" y="102122"/>
                  <a:pt x="26836" y="121171"/>
                </a:cubicBezTo>
                <a:cubicBezTo>
                  <a:pt x="34512" y="140087"/>
                  <a:pt x="43646" y="158388"/>
                  <a:pt x="54113" y="175914"/>
                </a:cubicBezTo>
                <a:cubicBezTo>
                  <a:pt x="64770" y="193251"/>
                  <a:pt x="76758" y="209731"/>
                  <a:pt x="89953" y="225203"/>
                </a:cubicBezTo>
                <a:cubicBezTo>
                  <a:pt x="103338" y="240433"/>
                  <a:pt x="117864" y="254623"/>
                  <a:pt x="133405" y="267640"/>
                </a:cubicBezTo>
                <a:cubicBezTo>
                  <a:pt x="149073" y="280232"/>
                  <a:pt x="165440" y="291878"/>
                  <a:pt x="182503" y="302529"/>
                </a:cubicBezTo>
                <a:cubicBezTo>
                  <a:pt x="215996" y="323842"/>
                  <a:pt x="250314" y="342873"/>
                  <a:pt x="279621" y="367231"/>
                </a:cubicBezTo>
                <a:cubicBezTo>
                  <a:pt x="294274" y="379068"/>
                  <a:pt x="307405" y="392732"/>
                  <a:pt x="318569" y="407892"/>
                </a:cubicBezTo>
                <a:cubicBezTo>
                  <a:pt x="329607" y="423199"/>
                  <a:pt x="338170" y="440155"/>
                  <a:pt x="343943" y="458132"/>
                </a:cubicBezTo>
                <a:cubicBezTo>
                  <a:pt x="356249" y="495647"/>
                  <a:pt x="364749" y="534303"/>
                  <a:pt x="369316" y="573518"/>
                </a:cubicBezTo>
                <a:cubicBezTo>
                  <a:pt x="374708" y="613291"/>
                  <a:pt x="378451" y="653699"/>
                  <a:pt x="384476" y="694423"/>
                </a:cubicBezTo>
                <a:cubicBezTo>
                  <a:pt x="387331" y="714786"/>
                  <a:pt x="390820" y="735211"/>
                  <a:pt x="395641" y="755637"/>
                </a:cubicBezTo>
                <a:cubicBezTo>
                  <a:pt x="400398" y="775936"/>
                  <a:pt x="406235" y="795968"/>
                  <a:pt x="413149" y="815645"/>
                </a:cubicBezTo>
                <a:cubicBezTo>
                  <a:pt x="426089" y="854683"/>
                  <a:pt x="441567" y="892826"/>
                  <a:pt x="459519" y="929826"/>
                </a:cubicBezTo>
                <a:cubicBezTo>
                  <a:pt x="477407" y="967760"/>
                  <a:pt x="499927" y="1003283"/>
                  <a:pt x="526569" y="1035635"/>
                </a:cubicBezTo>
                <a:cubicBezTo>
                  <a:pt x="532912" y="1043944"/>
                  <a:pt x="540841" y="1051366"/>
                  <a:pt x="548136" y="1059105"/>
                </a:cubicBezTo>
                <a:cubicBezTo>
                  <a:pt x="555431" y="1066844"/>
                  <a:pt x="563804" y="1073695"/>
                  <a:pt x="572114" y="1080419"/>
                </a:cubicBezTo>
                <a:cubicBezTo>
                  <a:pt x="580551" y="1087079"/>
                  <a:pt x="589368" y="1093296"/>
                  <a:pt x="598566" y="1098878"/>
                </a:cubicBezTo>
                <a:lnTo>
                  <a:pt x="612395" y="1107188"/>
                </a:lnTo>
                <a:lnTo>
                  <a:pt x="626985" y="1114102"/>
                </a:lnTo>
                <a:cubicBezTo>
                  <a:pt x="637198" y="1118923"/>
                  <a:pt x="645063" y="1122285"/>
                  <a:pt x="654007" y="1126282"/>
                </a:cubicBezTo>
                <a:cubicBezTo>
                  <a:pt x="662952" y="1130278"/>
                  <a:pt x="671389" y="1134020"/>
                  <a:pt x="679889" y="1138271"/>
                </a:cubicBezTo>
                <a:cubicBezTo>
                  <a:pt x="697206" y="1146263"/>
                  <a:pt x="713953" y="1155334"/>
                  <a:pt x="730636" y="1164532"/>
                </a:cubicBezTo>
                <a:cubicBezTo>
                  <a:pt x="796924" y="1201768"/>
                  <a:pt x="857504" y="1250105"/>
                  <a:pt x="902796" y="1312206"/>
                </a:cubicBezTo>
                <a:cubicBezTo>
                  <a:pt x="924046" y="1340815"/>
                  <a:pt x="940792" y="1372468"/>
                  <a:pt x="952528" y="1406152"/>
                </a:cubicBezTo>
                <a:close/>
              </a:path>
            </a:pathLst>
          </a:custGeom>
          <a:solidFill>
            <a:schemeClr val="accent3">
              <a:lumMod val="40000"/>
              <a:lumOff val="60000"/>
            </a:schemeClr>
          </a:solidFill>
          <a:ln w="6343" cap="flat">
            <a:noFill/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64" name="任意多边形: 形状 36"/>
          <p:cNvSpPr/>
          <p:nvPr>
            <p:custDataLst>
              <p:tags r:id="rId67"/>
            </p:custDataLst>
          </p:nvPr>
        </p:nvSpPr>
        <p:spPr>
          <a:xfrm>
            <a:off x="11731625" y="5457825"/>
            <a:ext cx="466090" cy="1400175"/>
          </a:xfrm>
          <a:custGeom>
            <a:gdLst>
              <a:gd name="connsiteX0" fmla="*/ 642453 w 642903"/>
              <a:gd name="connsiteY0" fmla="*/ 1859620 h 1930221"/>
              <a:gd name="connsiteX1" fmla="*/ 642453 w 642903"/>
              <a:gd name="connsiteY1" fmla="*/ 1150556 h 1930221"/>
              <a:gd name="connsiteX2" fmla="*/ 642453 w 642903"/>
              <a:gd name="connsiteY2" fmla="*/ 788983 h 1930221"/>
              <a:gd name="connsiteX3" fmla="*/ 642453 w 642903"/>
              <a:gd name="connsiteY3" fmla="*/ 611368 h 1930221"/>
              <a:gd name="connsiteX4" fmla="*/ 642453 w 642903"/>
              <a:gd name="connsiteY4" fmla="*/ 434831 h 1930221"/>
              <a:gd name="connsiteX5" fmla="*/ 549269 w 642903"/>
              <a:gd name="connsiteY5" fmla="*/ 250872 h 1930221"/>
              <a:gd name="connsiteX6" fmla="*/ 305936 w 642903"/>
              <a:gd name="connsiteY6" fmla="*/ -9 h 1930221"/>
              <a:gd name="connsiteX7" fmla="*/ 78462 w 642903"/>
              <a:gd name="connsiteY7" fmla="*/ 240216 h 1930221"/>
              <a:gd name="connsiteX8" fmla="*/ 124769 w 642903"/>
              <a:gd name="connsiteY8" fmla="*/ 408316 h 1930221"/>
              <a:gd name="connsiteX9" fmla="*/ 11412 w 642903"/>
              <a:gd name="connsiteY9" fmla="*/ 682033 h 1930221"/>
              <a:gd name="connsiteX10" fmla="*/ 54294 w 642903"/>
              <a:gd name="connsiteY10" fmla="*/ 951691 h 1930221"/>
              <a:gd name="connsiteX11" fmla="*/ 145067 w 642903"/>
              <a:gd name="connsiteY11" fmla="*/ 1063017 h 1930221"/>
              <a:gd name="connsiteX12" fmla="*/ 151728 w 642903"/>
              <a:gd name="connsiteY12" fmla="*/ 1281293 h 1930221"/>
              <a:gd name="connsiteX13" fmla="*/ 84361 w 642903"/>
              <a:gd name="connsiteY13" fmla="*/ 1474005 h 1930221"/>
              <a:gd name="connsiteX14" fmla="*/ 109354 w 642903"/>
              <a:gd name="connsiteY14" fmla="*/ 1828030 h 1930221"/>
              <a:gd name="connsiteX15" fmla="*/ 178180 w 642903"/>
              <a:gd name="connsiteY15" fmla="*/ 1929525 h 1930221"/>
              <a:gd name="connsiteX16" fmla="*/ 642453 w 642903"/>
              <a:gd name="connsiteY16" fmla="*/ 1928637 h 1930221"/>
              <a:gd name="connsiteX17" fmla="*/ 642453 w 642903"/>
              <a:gd name="connsiteY17" fmla="*/ 1859620 h 193022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642903" h="1930220">
                <a:moveTo>
                  <a:pt x="642453" y="1859620"/>
                </a:moveTo>
                <a:cubicBezTo>
                  <a:pt x="642453" y="1621173"/>
                  <a:pt x="642453" y="1389131"/>
                  <a:pt x="642453" y="1150556"/>
                </a:cubicBezTo>
                <a:cubicBezTo>
                  <a:pt x="642453" y="1030031"/>
                  <a:pt x="642453" y="909507"/>
                  <a:pt x="642453" y="788983"/>
                </a:cubicBezTo>
                <a:cubicBezTo>
                  <a:pt x="642453" y="731004"/>
                  <a:pt x="643278" y="669346"/>
                  <a:pt x="642453" y="611368"/>
                </a:cubicBezTo>
                <a:cubicBezTo>
                  <a:pt x="641628" y="556180"/>
                  <a:pt x="642453" y="489891"/>
                  <a:pt x="642453" y="434831"/>
                </a:cubicBezTo>
                <a:cubicBezTo>
                  <a:pt x="594941" y="391125"/>
                  <a:pt x="568299" y="350020"/>
                  <a:pt x="549269" y="250872"/>
                </a:cubicBezTo>
                <a:cubicBezTo>
                  <a:pt x="524973" y="124005"/>
                  <a:pt x="427856" y="9824"/>
                  <a:pt x="305936" y="-9"/>
                </a:cubicBezTo>
                <a:cubicBezTo>
                  <a:pt x="184016" y="-9841"/>
                  <a:pt x="57593" y="112714"/>
                  <a:pt x="78462" y="240216"/>
                </a:cubicBezTo>
                <a:cubicBezTo>
                  <a:pt x="87913" y="298131"/>
                  <a:pt x="123437" y="349386"/>
                  <a:pt x="124769" y="408316"/>
                </a:cubicBezTo>
                <a:cubicBezTo>
                  <a:pt x="127179" y="510381"/>
                  <a:pt x="36722" y="587136"/>
                  <a:pt x="11412" y="682033"/>
                </a:cubicBezTo>
                <a:cubicBezTo>
                  <a:pt x="-12883" y="773315"/>
                  <a:pt x="1707" y="876204"/>
                  <a:pt x="54294" y="951691"/>
                </a:cubicBezTo>
                <a:cubicBezTo>
                  <a:pt x="81760" y="991210"/>
                  <a:pt x="117728" y="1023180"/>
                  <a:pt x="145067" y="1063017"/>
                </a:cubicBezTo>
                <a:cubicBezTo>
                  <a:pt x="190993" y="1130701"/>
                  <a:pt x="181542" y="1207139"/>
                  <a:pt x="151728" y="1281293"/>
                </a:cubicBezTo>
                <a:cubicBezTo>
                  <a:pt x="125530" y="1346376"/>
                  <a:pt x="100981" y="1410254"/>
                  <a:pt x="84361" y="1474005"/>
                </a:cubicBezTo>
                <a:cubicBezTo>
                  <a:pt x="54040" y="1590153"/>
                  <a:pt x="49853" y="1705984"/>
                  <a:pt x="109354" y="1828030"/>
                </a:cubicBezTo>
                <a:cubicBezTo>
                  <a:pt x="130668" y="1871610"/>
                  <a:pt x="144497" y="1896031"/>
                  <a:pt x="178180" y="1929525"/>
                </a:cubicBezTo>
                <a:cubicBezTo>
                  <a:pt x="337589" y="1930286"/>
                  <a:pt x="478540" y="1927494"/>
                  <a:pt x="642453" y="1928637"/>
                </a:cubicBezTo>
                <a:cubicBezTo>
                  <a:pt x="643468" y="1904976"/>
                  <a:pt x="642453" y="1883091"/>
                  <a:pt x="642453" y="1859620"/>
                </a:cubicBezTo>
                <a:close/>
              </a:path>
            </a:pathLst>
          </a:custGeom>
          <a:solidFill>
            <a:schemeClr val="accent4"/>
          </a:solidFill>
          <a:ln w="6343" cap="flat">
            <a:noFill/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66" name="任意多边形: 形状 37"/>
          <p:cNvSpPr/>
          <p:nvPr>
            <p:custDataLst>
              <p:tags r:id="rId68"/>
            </p:custDataLst>
          </p:nvPr>
        </p:nvSpPr>
        <p:spPr>
          <a:xfrm>
            <a:off x="11802110" y="5559425"/>
            <a:ext cx="394970" cy="1297305"/>
          </a:xfrm>
          <a:custGeom>
            <a:gdLst>
              <a:gd name="connsiteX0" fmla="*/ 441357 w 545135"/>
              <a:gd name="connsiteY0" fmla="*/ 1642578 h 1789038"/>
              <a:gd name="connsiteX1" fmla="*/ 444783 w 545135"/>
              <a:gd name="connsiteY1" fmla="*/ 1599887 h 1789038"/>
              <a:gd name="connsiteX2" fmla="*/ 451126 w 545135"/>
              <a:gd name="connsiteY2" fmla="*/ 1482280 h 1789038"/>
              <a:gd name="connsiteX3" fmla="*/ 453220 w 545135"/>
              <a:gd name="connsiteY3" fmla="*/ 1364611 h 1789038"/>
              <a:gd name="connsiteX4" fmla="*/ 416174 w 545135"/>
              <a:gd name="connsiteY4" fmla="*/ 896722 h 1789038"/>
              <a:gd name="connsiteX5" fmla="*/ 393275 w 545135"/>
              <a:gd name="connsiteY5" fmla="*/ 745242 h 1789038"/>
              <a:gd name="connsiteX6" fmla="*/ 481385 w 545135"/>
              <a:gd name="connsiteY6" fmla="*/ 710162 h 1789038"/>
              <a:gd name="connsiteX7" fmla="*/ 544819 w 545135"/>
              <a:gd name="connsiteY7" fmla="*/ 661382 h 1789038"/>
              <a:gd name="connsiteX8" fmla="*/ 544375 w 545135"/>
              <a:gd name="connsiteY8" fmla="*/ 643367 h 1789038"/>
              <a:gd name="connsiteX9" fmla="*/ 473265 w 545135"/>
              <a:gd name="connsiteY9" fmla="*/ 695319 h 1789038"/>
              <a:gd name="connsiteX10" fmla="*/ 392514 w 545135"/>
              <a:gd name="connsiteY10" fmla="*/ 742387 h 1789038"/>
              <a:gd name="connsiteX11" fmla="*/ 327494 w 545135"/>
              <a:gd name="connsiteY11" fmla="*/ 437904 h 1789038"/>
              <a:gd name="connsiteX12" fmla="*/ 295777 w 545135"/>
              <a:gd name="connsiteY12" fmla="*/ 326007 h 1789038"/>
              <a:gd name="connsiteX13" fmla="*/ 259175 w 545135"/>
              <a:gd name="connsiteY13" fmla="*/ 216012 h 1789038"/>
              <a:gd name="connsiteX14" fmla="*/ 252832 w 545135"/>
              <a:gd name="connsiteY14" fmla="*/ 196982 h 1789038"/>
              <a:gd name="connsiteX15" fmla="*/ 252832 w 545135"/>
              <a:gd name="connsiteY15" fmla="*/ 196982 h 1789038"/>
              <a:gd name="connsiteX16" fmla="*/ 303579 w 545135"/>
              <a:gd name="connsiteY16" fmla="*/ 167993 h 1789038"/>
              <a:gd name="connsiteX17" fmla="*/ 357434 w 545135"/>
              <a:gd name="connsiteY17" fmla="*/ 61614 h 1789038"/>
              <a:gd name="connsiteX18" fmla="*/ 351091 w 545135"/>
              <a:gd name="connsiteY18" fmla="*/ 2621 h 1789038"/>
              <a:gd name="connsiteX19" fmla="*/ 350077 w 545135"/>
              <a:gd name="connsiteY19" fmla="*/ 1986 h 1789038"/>
              <a:gd name="connsiteX20" fmla="*/ 349315 w 545135"/>
              <a:gd name="connsiteY20" fmla="*/ 3065 h 1789038"/>
              <a:gd name="connsiteX21" fmla="*/ 349315 w 545135"/>
              <a:gd name="connsiteY21" fmla="*/ 3065 h 1789038"/>
              <a:gd name="connsiteX22" fmla="*/ 348681 w 545135"/>
              <a:gd name="connsiteY22" fmla="*/ 60155 h 1789038"/>
              <a:gd name="connsiteX23" fmla="*/ 327303 w 545135"/>
              <a:gd name="connsiteY23" fmla="*/ 111664 h 1789038"/>
              <a:gd name="connsiteX24" fmla="*/ 291526 w 545135"/>
              <a:gd name="connsiteY24" fmla="*/ 153720 h 1789038"/>
              <a:gd name="connsiteX25" fmla="*/ 252641 w 545135"/>
              <a:gd name="connsiteY25" fmla="*/ 195079 h 1789038"/>
              <a:gd name="connsiteX26" fmla="*/ 240970 w 545135"/>
              <a:gd name="connsiteY26" fmla="*/ 161078 h 1789038"/>
              <a:gd name="connsiteX27" fmla="*/ 219402 w 545135"/>
              <a:gd name="connsiteY27" fmla="*/ 107540 h 1789038"/>
              <a:gd name="connsiteX28" fmla="*/ 174998 w 545135"/>
              <a:gd name="connsiteY28" fmla="*/ 1098 h 1789038"/>
              <a:gd name="connsiteX29" fmla="*/ 171510 w 545135"/>
              <a:gd name="connsiteY29" fmla="*/ -367 h 1789038"/>
              <a:gd name="connsiteX30" fmla="*/ 171510 w 545135"/>
              <a:gd name="connsiteY30" fmla="*/ -361 h 1789038"/>
              <a:gd name="connsiteX31" fmla="*/ 169924 w 545135"/>
              <a:gd name="connsiteY31" fmla="*/ 3382 h 1789038"/>
              <a:gd name="connsiteX32" fmla="*/ 169924 w 545135"/>
              <a:gd name="connsiteY32" fmla="*/ 3382 h 1789038"/>
              <a:gd name="connsiteX33" fmla="*/ 208873 w 545135"/>
              <a:gd name="connsiteY33" fmla="*/ 111854 h 1789038"/>
              <a:gd name="connsiteX34" fmla="*/ 225111 w 545135"/>
              <a:gd name="connsiteY34" fmla="*/ 158161 h 1789038"/>
              <a:gd name="connsiteX35" fmla="*/ 182928 w 545135"/>
              <a:gd name="connsiteY35" fmla="*/ 135515 h 1789038"/>
              <a:gd name="connsiteX36" fmla="*/ 137446 w 545135"/>
              <a:gd name="connsiteY36" fmla="*/ 107794 h 1789038"/>
              <a:gd name="connsiteX37" fmla="*/ 103192 w 545135"/>
              <a:gd name="connsiteY37" fmla="*/ 66182 h 1789038"/>
              <a:gd name="connsiteX38" fmla="*/ 87143 w 545135"/>
              <a:gd name="connsiteY38" fmla="*/ 12072 h 1789038"/>
              <a:gd name="connsiteX39" fmla="*/ 87143 w 545135"/>
              <a:gd name="connsiteY39" fmla="*/ 12072 h 1789038"/>
              <a:gd name="connsiteX40" fmla="*/ 86127 w 545135"/>
              <a:gd name="connsiteY40" fmla="*/ 11248 h 1789038"/>
              <a:gd name="connsiteX41" fmla="*/ 85366 w 545135"/>
              <a:gd name="connsiteY41" fmla="*/ 12263 h 1789038"/>
              <a:gd name="connsiteX42" fmla="*/ 127867 w 545135"/>
              <a:gd name="connsiteY42" fmla="*/ 120100 h 1789038"/>
              <a:gd name="connsiteX43" fmla="*/ 175125 w 545135"/>
              <a:gd name="connsiteY43" fmla="*/ 153593 h 1789038"/>
              <a:gd name="connsiteX44" fmla="*/ 226888 w 545135"/>
              <a:gd name="connsiteY44" fmla="*/ 163743 h 1789038"/>
              <a:gd name="connsiteX45" fmla="*/ 227839 w 545135"/>
              <a:gd name="connsiteY45" fmla="*/ 166534 h 1789038"/>
              <a:gd name="connsiteX46" fmla="*/ 243951 w 545135"/>
              <a:gd name="connsiteY46" fmla="*/ 221975 h 1789038"/>
              <a:gd name="connsiteX47" fmla="*/ 275097 w 545135"/>
              <a:gd name="connsiteY47" fmla="*/ 333048 h 1789038"/>
              <a:gd name="connsiteX48" fmla="*/ 301232 w 545135"/>
              <a:gd name="connsiteY48" fmla="*/ 445643 h 1789038"/>
              <a:gd name="connsiteX49" fmla="*/ 358893 w 545135"/>
              <a:gd name="connsiteY49" fmla="*/ 779306 h 1789038"/>
              <a:gd name="connsiteX50" fmla="*/ 275542 w 545135"/>
              <a:gd name="connsiteY50" fmla="*/ 768458 h 1789038"/>
              <a:gd name="connsiteX51" fmla="*/ 171383 w 545135"/>
              <a:gd name="connsiteY51" fmla="*/ 742704 h 1789038"/>
              <a:gd name="connsiteX52" fmla="*/ 76866 w 545135"/>
              <a:gd name="connsiteY52" fmla="*/ 690498 h 1789038"/>
              <a:gd name="connsiteX53" fmla="*/ 1507 w 545135"/>
              <a:gd name="connsiteY53" fmla="*/ 609810 h 1789038"/>
              <a:gd name="connsiteX54" fmla="*/ 238 w 545135"/>
              <a:gd name="connsiteY54" fmla="*/ 609798 h 1789038"/>
              <a:gd name="connsiteX55" fmla="*/ 238 w 545135"/>
              <a:gd name="connsiteY55" fmla="*/ 609810 h 1789038"/>
              <a:gd name="connsiteX56" fmla="*/ 238 w 545135"/>
              <a:gd name="connsiteY56" fmla="*/ 611142 h 1789038"/>
              <a:gd name="connsiteX57" fmla="*/ 71411 w 545135"/>
              <a:gd name="connsiteY57" fmla="*/ 698491 h 1789038"/>
              <a:gd name="connsiteX58" fmla="*/ 166182 w 545135"/>
              <a:gd name="connsiteY58" fmla="*/ 757484 h 1789038"/>
              <a:gd name="connsiteX59" fmla="*/ 272941 w 545135"/>
              <a:gd name="connsiteY59" fmla="*/ 787996 h 1789038"/>
              <a:gd name="connsiteX60" fmla="*/ 360289 w 545135"/>
              <a:gd name="connsiteY60" fmla="*/ 787996 h 1789038"/>
              <a:gd name="connsiteX61" fmla="*/ 372976 w 545135"/>
              <a:gd name="connsiteY61" fmla="*/ 903699 h 1789038"/>
              <a:gd name="connsiteX62" fmla="*/ 398666 w 545135"/>
              <a:gd name="connsiteY62" fmla="*/ 1367402 h 1789038"/>
              <a:gd name="connsiteX63" fmla="*/ 406659 w 545135"/>
              <a:gd name="connsiteY63" fmla="*/ 1609338 h 1789038"/>
              <a:gd name="connsiteX64" fmla="*/ 301042 w 545135"/>
              <a:gd name="connsiteY64" fmla="*/ 1596652 h 1789038"/>
              <a:gd name="connsiteX65" fmla="*/ 196884 w 545135"/>
              <a:gd name="connsiteY65" fmla="*/ 1570898 h 1789038"/>
              <a:gd name="connsiteX66" fmla="*/ 102367 w 545135"/>
              <a:gd name="connsiteY66" fmla="*/ 1518692 h 1789038"/>
              <a:gd name="connsiteX67" fmla="*/ 27007 w 545135"/>
              <a:gd name="connsiteY67" fmla="*/ 1438003 h 1789038"/>
              <a:gd name="connsiteX68" fmla="*/ 25739 w 545135"/>
              <a:gd name="connsiteY68" fmla="*/ 1437496 h 1789038"/>
              <a:gd name="connsiteX69" fmla="*/ 25294 w 545135"/>
              <a:gd name="connsiteY69" fmla="*/ 1438764 h 1789038"/>
              <a:gd name="connsiteX70" fmla="*/ 25485 w 545135"/>
              <a:gd name="connsiteY70" fmla="*/ 1439082 h 1789038"/>
              <a:gd name="connsiteX71" fmla="*/ 96658 w 545135"/>
              <a:gd name="connsiteY71" fmla="*/ 1526431 h 1789038"/>
              <a:gd name="connsiteX72" fmla="*/ 191428 w 545135"/>
              <a:gd name="connsiteY72" fmla="*/ 1585424 h 1789038"/>
              <a:gd name="connsiteX73" fmla="*/ 298187 w 545135"/>
              <a:gd name="connsiteY73" fmla="*/ 1615936 h 1789038"/>
              <a:gd name="connsiteX74" fmla="*/ 406723 w 545135"/>
              <a:gd name="connsiteY74" fmla="*/ 1612066 h 1789038"/>
              <a:gd name="connsiteX75" fmla="*/ 410656 w 545135"/>
              <a:gd name="connsiteY75" fmla="*/ 1788476 h 1789038"/>
              <a:gd name="connsiteX76" fmla="*/ 414842 w 545135"/>
              <a:gd name="connsiteY76" fmla="*/ 1788476 h 1789038"/>
              <a:gd name="connsiteX77" fmla="*/ 424231 w 545135"/>
              <a:gd name="connsiteY77" fmla="*/ 1788476 h 1789038"/>
              <a:gd name="connsiteX78" fmla="*/ 441168 w 545135"/>
              <a:gd name="connsiteY78" fmla="*/ 1649492 h 1789038"/>
              <a:gd name="connsiteX79" fmla="*/ 530736 w 545135"/>
              <a:gd name="connsiteY79" fmla="*/ 1637820 h 1789038"/>
              <a:gd name="connsiteX80" fmla="*/ 545136 w 545135"/>
              <a:gd name="connsiteY80" fmla="*/ 1632619 h 1789038"/>
              <a:gd name="connsiteX81" fmla="*/ 545136 w 545135"/>
              <a:gd name="connsiteY81" fmla="*/ 1611812 h 1789038"/>
              <a:gd name="connsiteX82" fmla="*/ 525661 w 545135"/>
              <a:gd name="connsiteY82" fmla="*/ 1619298 h 1789038"/>
              <a:gd name="connsiteX83" fmla="*/ 441357 w 545135"/>
              <a:gd name="connsiteY83" fmla="*/ 1642578 h 178903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</a:cxnLst>
            <a:rect l="l" t="t" r="r" b="b"/>
            <a:pathLst>
              <a:path w="545135" h="1789038">
                <a:moveTo>
                  <a:pt x="441357" y="1642578"/>
                </a:moveTo>
                <a:cubicBezTo>
                  <a:pt x="442563" y="1628368"/>
                  <a:pt x="443831" y="1614159"/>
                  <a:pt x="444783" y="1599887"/>
                </a:cubicBezTo>
                <a:cubicBezTo>
                  <a:pt x="448463" y="1560748"/>
                  <a:pt x="449033" y="1521546"/>
                  <a:pt x="451126" y="1482280"/>
                </a:cubicBezTo>
                <a:cubicBezTo>
                  <a:pt x="453220" y="1443015"/>
                  <a:pt x="452458" y="1403876"/>
                  <a:pt x="453220" y="1364611"/>
                </a:cubicBezTo>
                <a:cubicBezTo>
                  <a:pt x="453854" y="1207548"/>
                  <a:pt x="436156" y="1051564"/>
                  <a:pt x="416174" y="896722"/>
                </a:cubicBezTo>
                <a:cubicBezTo>
                  <a:pt x="409831" y="845975"/>
                  <a:pt x="402029" y="795228"/>
                  <a:pt x="393275" y="745242"/>
                </a:cubicBezTo>
                <a:cubicBezTo>
                  <a:pt x="424231" y="738023"/>
                  <a:pt x="453918" y="726199"/>
                  <a:pt x="481385" y="710162"/>
                </a:cubicBezTo>
                <a:cubicBezTo>
                  <a:pt x="504791" y="697051"/>
                  <a:pt x="526169" y="680621"/>
                  <a:pt x="544819" y="661382"/>
                </a:cubicBezTo>
                <a:cubicBezTo>
                  <a:pt x="544375" y="656181"/>
                  <a:pt x="544819" y="649203"/>
                  <a:pt x="544375" y="643367"/>
                </a:cubicBezTo>
                <a:cubicBezTo>
                  <a:pt x="522173" y="662613"/>
                  <a:pt x="498385" y="679987"/>
                  <a:pt x="473265" y="695319"/>
                </a:cubicBezTo>
                <a:cubicBezTo>
                  <a:pt x="447130" y="712357"/>
                  <a:pt x="420234" y="728070"/>
                  <a:pt x="392514" y="742387"/>
                </a:cubicBezTo>
                <a:cubicBezTo>
                  <a:pt x="374626" y="639941"/>
                  <a:pt x="352487" y="538510"/>
                  <a:pt x="327494" y="437904"/>
                </a:cubicBezTo>
                <a:lnTo>
                  <a:pt x="295777" y="326007"/>
                </a:lnTo>
                <a:cubicBezTo>
                  <a:pt x="285310" y="288771"/>
                  <a:pt x="271291" y="252677"/>
                  <a:pt x="259175" y="216012"/>
                </a:cubicBezTo>
                <a:lnTo>
                  <a:pt x="252832" y="196982"/>
                </a:lnTo>
                <a:cubicBezTo>
                  <a:pt x="252832" y="196982"/>
                  <a:pt x="252832" y="196982"/>
                  <a:pt x="252832" y="196982"/>
                </a:cubicBezTo>
                <a:cubicBezTo>
                  <a:pt x="271672" y="191153"/>
                  <a:pt x="288990" y="181257"/>
                  <a:pt x="303579" y="167993"/>
                </a:cubicBezTo>
                <a:cubicBezTo>
                  <a:pt x="333203" y="139740"/>
                  <a:pt x="352170" y="102193"/>
                  <a:pt x="357434" y="61614"/>
                </a:cubicBezTo>
                <a:cubicBezTo>
                  <a:pt x="359147" y="41721"/>
                  <a:pt x="356991" y="21689"/>
                  <a:pt x="351091" y="2621"/>
                </a:cubicBezTo>
                <a:cubicBezTo>
                  <a:pt x="350964" y="2177"/>
                  <a:pt x="350520" y="1904"/>
                  <a:pt x="350077" y="1986"/>
                </a:cubicBezTo>
                <a:cubicBezTo>
                  <a:pt x="349569" y="2107"/>
                  <a:pt x="349252" y="2570"/>
                  <a:pt x="349315" y="3065"/>
                </a:cubicBezTo>
                <a:lnTo>
                  <a:pt x="349315" y="3065"/>
                </a:lnTo>
                <a:cubicBezTo>
                  <a:pt x="352740" y="21962"/>
                  <a:pt x="352550" y="41341"/>
                  <a:pt x="348681" y="60155"/>
                </a:cubicBezTo>
                <a:cubicBezTo>
                  <a:pt x="344748" y="78488"/>
                  <a:pt x="337516" y="95938"/>
                  <a:pt x="327303" y="111664"/>
                </a:cubicBezTo>
                <a:cubicBezTo>
                  <a:pt x="316393" y="126520"/>
                  <a:pt x="304467" y="140577"/>
                  <a:pt x="291526" y="153720"/>
                </a:cubicBezTo>
                <a:cubicBezTo>
                  <a:pt x="278840" y="167485"/>
                  <a:pt x="266153" y="180807"/>
                  <a:pt x="252641" y="195079"/>
                </a:cubicBezTo>
                <a:lnTo>
                  <a:pt x="240970" y="161078"/>
                </a:lnTo>
                <a:cubicBezTo>
                  <a:pt x="234626" y="142873"/>
                  <a:pt x="226507" y="125429"/>
                  <a:pt x="219402" y="107540"/>
                </a:cubicBezTo>
                <a:lnTo>
                  <a:pt x="174998" y="1098"/>
                </a:lnTo>
                <a:cubicBezTo>
                  <a:pt x="174428" y="-266"/>
                  <a:pt x="172905" y="-919"/>
                  <a:pt x="171510" y="-367"/>
                </a:cubicBezTo>
                <a:cubicBezTo>
                  <a:pt x="171510" y="-367"/>
                  <a:pt x="171510" y="-361"/>
                  <a:pt x="171510" y="-361"/>
                </a:cubicBezTo>
                <a:cubicBezTo>
                  <a:pt x="170051" y="255"/>
                  <a:pt x="169353" y="1910"/>
                  <a:pt x="169924" y="3382"/>
                </a:cubicBezTo>
                <a:lnTo>
                  <a:pt x="169924" y="3382"/>
                </a:lnTo>
                <a:lnTo>
                  <a:pt x="208873" y="111854"/>
                </a:lnTo>
                <a:cubicBezTo>
                  <a:pt x="214201" y="127332"/>
                  <a:pt x="220101" y="142556"/>
                  <a:pt x="225111" y="158161"/>
                </a:cubicBezTo>
                <a:cubicBezTo>
                  <a:pt x="210586" y="150485"/>
                  <a:pt x="196503" y="143254"/>
                  <a:pt x="182928" y="135515"/>
                </a:cubicBezTo>
                <a:cubicBezTo>
                  <a:pt x="167069" y="127440"/>
                  <a:pt x="151909" y="118172"/>
                  <a:pt x="137446" y="107794"/>
                </a:cubicBezTo>
                <a:cubicBezTo>
                  <a:pt x="123427" y="96300"/>
                  <a:pt x="111755" y="82160"/>
                  <a:pt x="103192" y="66182"/>
                </a:cubicBezTo>
                <a:cubicBezTo>
                  <a:pt x="94374" y="49359"/>
                  <a:pt x="88919" y="30982"/>
                  <a:pt x="87143" y="12072"/>
                </a:cubicBezTo>
                <a:lnTo>
                  <a:pt x="87143" y="12072"/>
                </a:lnTo>
                <a:cubicBezTo>
                  <a:pt x="87079" y="11571"/>
                  <a:pt x="86635" y="11210"/>
                  <a:pt x="86127" y="11248"/>
                </a:cubicBezTo>
                <a:cubicBezTo>
                  <a:pt x="85684" y="11368"/>
                  <a:pt x="85366" y="11787"/>
                  <a:pt x="85366" y="12263"/>
                </a:cubicBezTo>
                <a:cubicBezTo>
                  <a:pt x="83337" y="52651"/>
                  <a:pt x="98814" y="91949"/>
                  <a:pt x="127867" y="120100"/>
                </a:cubicBezTo>
                <a:cubicBezTo>
                  <a:pt x="141252" y="134272"/>
                  <a:pt x="157301" y="145658"/>
                  <a:pt x="175125" y="153593"/>
                </a:cubicBezTo>
                <a:cubicBezTo>
                  <a:pt x="191492" y="160495"/>
                  <a:pt x="209126" y="163946"/>
                  <a:pt x="226888" y="163743"/>
                </a:cubicBezTo>
                <a:cubicBezTo>
                  <a:pt x="226888" y="164694"/>
                  <a:pt x="227585" y="165582"/>
                  <a:pt x="227839" y="166534"/>
                </a:cubicBezTo>
                <a:lnTo>
                  <a:pt x="243951" y="221975"/>
                </a:lnTo>
                <a:cubicBezTo>
                  <a:pt x="254227" y="259084"/>
                  <a:pt x="266407" y="295495"/>
                  <a:pt x="275097" y="333048"/>
                </a:cubicBezTo>
                <a:lnTo>
                  <a:pt x="301232" y="445643"/>
                </a:lnTo>
                <a:cubicBezTo>
                  <a:pt x="324513" y="555955"/>
                  <a:pt x="344431" y="667218"/>
                  <a:pt x="358893" y="779306"/>
                </a:cubicBezTo>
                <a:cubicBezTo>
                  <a:pt x="330792" y="776768"/>
                  <a:pt x="302945" y="773470"/>
                  <a:pt x="275542" y="768458"/>
                </a:cubicBezTo>
                <a:cubicBezTo>
                  <a:pt x="240145" y="762762"/>
                  <a:pt x="205320" y="754148"/>
                  <a:pt x="171383" y="742704"/>
                </a:cubicBezTo>
                <a:cubicBezTo>
                  <a:pt x="137383" y="730271"/>
                  <a:pt x="105475" y="712662"/>
                  <a:pt x="76866" y="690498"/>
                </a:cubicBezTo>
                <a:cubicBezTo>
                  <a:pt x="47116" y="669184"/>
                  <a:pt x="23392" y="640132"/>
                  <a:pt x="1507" y="609810"/>
                </a:cubicBezTo>
                <a:cubicBezTo>
                  <a:pt x="1190" y="609461"/>
                  <a:pt x="619" y="609455"/>
                  <a:pt x="238" y="609798"/>
                </a:cubicBezTo>
                <a:cubicBezTo>
                  <a:pt x="238" y="609804"/>
                  <a:pt x="238" y="609804"/>
                  <a:pt x="238" y="609810"/>
                </a:cubicBezTo>
                <a:cubicBezTo>
                  <a:pt x="-79" y="610203"/>
                  <a:pt x="-79" y="610749"/>
                  <a:pt x="238" y="611142"/>
                </a:cubicBezTo>
                <a:cubicBezTo>
                  <a:pt x="20157" y="642859"/>
                  <a:pt x="42422" y="674576"/>
                  <a:pt x="71411" y="698491"/>
                </a:cubicBezTo>
                <a:cubicBezTo>
                  <a:pt x="99829" y="722881"/>
                  <a:pt x="131737" y="742774"/>
                  <a:pt x="166182" y="757484"/>
                </a:cubicBezTo>
                <a:cubicBezTo>
                  <a:pt x="200055" y="772816"/>
                  <a:pt x="236022" y="783099"/>
                  <a:pt x="272941" y="787996"/>
                </a:cubicBezTo>
                <a:cubicBezTo>
                  <a:pt x="301930" y="791453"/>
                  <a:pt x="331300" y="791453"/>
                  <a:pt x="360289" y="787996"/>
                </a:cubicBezTo>
                <a:cubicBezTo>
                  <a:pt x="365110" y="826437"/>
                  <a:pt x="369360" y="865005"/>
                  <a:pt x="372976" y="903699"/>
                </a:cubicBezTo>
                <a:cubicBezTo>
                  <a:pt x="388010" y="1057781"/>
                  <a:pt x="391372" y="1212750"/>
                  <a:pt x="398666" y="1367402"/>
                </a:cubicBezTo>
                <a:cubicBezTo>
                  <a:pt x="402156" y="1447963"/>
                  <a:pt x="404630" y="1528524"/>
                  <a:pt x="406659" y="1609338"/>
                </a:cubicBezTo>
                <a:cubicBezTo>
                  <a:pt x="371263" y="1607055"/>
                  <a:pt x="335994" y="1602804"/>
                  <a:pt x="301042" y="1596652"/>
                </a:cubicBezTo>
                <a:cubicBezTo>
                  <a:pt x="265646" y="1590942"/>
                  <a:pt x="230821" y="1582379"/>
                  <a:pt x="196884" y="1570898"/>
                </a:cubicBezTo>
                <a:cubicBezTo>
                  <a:pt x="162883" y="1558464"/>
                  <a:pt x="130976" y="1540830"/>
                  <a:pt x="102367" y="1518692"/>
                </a:cubicBezTo>
                <a:cubicBezTo>
                  <a:pt x="72617" y="1497377"/>
                  <a:pt x="48892" y="1468325"/>
                  <a:pt x="27007" y="1438003"/>
                </a:cubicBezTo>
                <a:cubicBezTo>
                  <a:pt x="26817" y="1437496"/>
                  <a:pt x="26246" y="1437306"/>
                  <a:pt x="25739" y="1437496"/>
                </a:cubicBezTo>
                <a:cubicBezTo>
                  <a:pt x="25294" y="1437750"/>
                  <a:pt x="25041" y="1438321"/>
                  <a:pt x="25294" y="1438764"/>
                </a:cubicBezTo>
                <a:cubicBezTo>
                  <a:pt x="25294" y="1438891"/>
                  <a:pt x="25421" y="1439018"/>
                  <a:pt x="25485" y="1439082"/>
                </a:cubicBezTo>
                <a:cubicBezTo>
                  <a:pt x="45403" y="1470799"/>
                  <a:pt x="67669" y="1502516"/>
                  <a:pt x="96658" y="1526431"/>
                </a:cubicBezTo>
                <a:cubicBezTo>
                  <a:pt x="125076" y="1550789"/>
                  <a:pt x="156983" y="1570707"/>
                  <a:pt x="191428" y="1585424"/>
                </a:cubicBezTo>
                <a:cubicBezTo>
                  <a:pt x="225302" y="1600775"/>
                  <a:pt x="261269" y="1611051"/>
                  <a:pt x="298187" y="1615936"/>
                </a:cubicBezTo>
                <a:cubicBezTo>
                  <a:pt x="334344" y="1620439"/>
                  <a:pt x="371009" y="1619107"/>
                  <a:pt x="406723" y="1612066"/>
                </a:cubicBezTo>
                <a:cubicBezTo>
                  <a:pt x="408182" y="1671504"/>
                  <a:pt x="409640" y="1728785"/>
                  <a:pt x="410656" y="1788476"/>
                </a:cubicBezTo>
                <a:cubicBezTo>
                  <a:pt x="411925" y="1788476"/>
                  <a:pt x="413511" y="1788476"/>
                  <a:pt x="414842" y="1788476"/>
                </a:cubicBezTo>
                <a:lnTo>
                  <a:pt x="424231" y="1788476"/>
                </a:lnTo>
                <a:cubicBezTo>
                  <a:pt x="431653" y="1741218"/>
                  <a:pt x="436917" y="1697068"/>
                  <a:pt x="441168" y="1649492"/>
                </a:cubicBezTo>
                <a:cubicBezTo>
                  <a:pt x="471489" y="1650570"/>
                  <a:pt x="501747" y="1646637"/>
                  <a:pt x="530736" y="1637820"/>
                </a:cubicBezTo>
                <a:cubicBezTo>
                  <a:pt x="537080" y="1636045"/>
                  <a:pt x="539236" y="1634775"/>
                  <a:pt x="545136" y="1632619"/>
                </a:cubicBezTo>
                <a:lnTo>
                  <a:pt x="545136" y="1611812"/>
                </a:lnTo>
                <a:cubicBezTo>
                  <a:pt x="537333" y="1614857"/>
                  <a:pt x="533464" y="1616379"/>
                  <a:pt x="525661" y="1619298"/>
                </a:cubicBezTo>
                <a:cubicBezTo>
                  <a:pt x="498195" y="1629257"/>
                  <a:pt x="470030" y="1637059"/>
                  <a:pt x="441357" y="1642578"/>
                </a:cubicBezTo>
                <a:close/>
              </a:path>
            </a:pathLst>
          </a:custGeom>
          <a:solidFill>
            <a:schemeClr val="accent4">
              <a:lumMod val="40000"/>
              <a:lumOff val="60000"/>
            </a:schemeClr>
          </a:solidFill>
          <a:ln w="6343" cap="flat">
            <a:noFill/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68" name="正文"/>
          <p:cNvSpPr txBox="1">
            <a:spLocks noGrp="1"/>
          </p:cNvSpPr>
          <p:nvPr>
            <p:ph idx="5"/>
            <p:custDataLst>
              <p:tags r:id="rId69"/>
            </p:custDataLst>
          </p:nvPr>
        </p:nvSpPr>
        <p:spPr>
          <a:xfrm>
            <a:off x="6350635" y="1713230"/>
            <a:ext cx="4888230" cy="453644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</a:p>
          <a:p>
            <a:pPr lvl="1"/>
            <a:r>
              <a:rPr>
                <a:sym typeface="+mn-ea"/>
              </a:rPr>
              <a:t>第二级</a:t>
            </a:r>
          </a:p>
          <a:p>
            <a:pPr lvl="2"/>
            <a:r>
              <a:rPr>
                <a:sym typeface="+mn-ea"/>
              </a:rPr>
              <a:t>第三级</a:t>
            </a:r>
          </a:p>
          <a:p>
            <a:pPr lvl="3"/>
            <a:r>
              <a:rPr>
                <a:sym typeface="+mn-ea"/>
              </a:rPr>
              <a:t>第四级</a:t>
            </a:r>
          </a:p>
          <a:p>
            <a:pPr lvl="4"/>
            <a:r>
              <a:rPr>
                <a:sym typeface="+mn-ea"/>
              </a:rPr>
              <a:t>第五级</a:t>
            </a:r>
          </a:p>
        </p:txBody>
      </p:sp>
      <p:sp>
        <p:nvSpPr>
          <p:cNvPr id="1049470" name="正文"/>
          <p:cNvSpPr txBox="1">
            <a:spLocks noGrp="1"/>
          </p:cNvSpPr>
          <p:nvPr>
            <p:ph idx="4"/>
            <p:custDataLst>
              <p:tags r:id="rId70"/>
            </p:custDataLst>
          </p:nvPr>
        </p:nvSpPr>
        <p:spPr>
          <a:xfrm>
            <a:off x="881380" y="1713230"/>
            <a:ext cx="4888230" cy="453644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</a:p>
          <a:p>
            <a:pPr lvl="1"/>
            <a:r>
              <a:rPr>
                <a:sym typeface="+mn-ea"/>
              </a:rPr>
              <a:t>第二级</a:t>
            </a:r>
          </a:p>
          <a:p>
            <a:pPr lvl="2"/>
            <a:r>
              <a:rPr>
                <a:sym typeface="+mn-ea"/>
              </a:rPr>
              <a:t>第三级</a:t>
            </a:r>
          </a:p>
          <a:p>
            <a:pPr lvl="3"/>
            <a:r>
              <a:rPr>
                <a:sym typeface="+mn-ea"/>
              </a:rPr>
              <a:t>第四级</a:t>
            </a:r>
          </a:p>
          <a:p>
            <a:pPr lvl="4"/>
            <a:r>
              <a:rPr>
                <a:sym typeface="+mn-ea"/>
              </a:rPr>
              <a:t>第五级</a:t>
            </a:r>
          </a:p>
        </p:txBody>
      </p:sp>
      <p:sp>
        <p:nvSpPr>
          <p:cNvPr id="1049472" name="同侧圆角矩形 9"/>
          <p:cNvSpPr/>
          <p:nvPr>
            <p:custDataLst>
              <p:tags r:id="rId71"/>
            </p:custDataLst>
          </p:nvPr>
        </p:nvSpPr>
        <p:spPr>
          <a:xfrm rot="5400000">
            <a:off x="2459355" y="-1155065"/>
            <a:ext cx="575310" cy="4396105"/>
          </a:xfrm>
          <a:prstGeom prst="round2SameRect">
            <a:avLst>
              <a:gd name="adj1" fmla="val 10651"/>
              <a:gd name="adj2" fmla="val 0"/>
            </a:avLst>
          </a:prstGeom>
          <a:solidFill>
            <a:schemeClr val="accent1">
              <a:lumMod val="20000"/>
              <a:lumOff val="80000"/>
              <a:alpha val="50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9474" name="矩形 8"/>
          <p:cNvSpPr/>
          <p:nvPr>
            <p:custDataLst>
              <p:tags r:id="rId72"/>
            </p:custDataLst>
          </p:nvPr>
        </p:nvSpPr>
        <p:spPr>
          <a:xfrm>
            <a:off x="548640" y="755015"/>
            <a:ext cx="100330" cy="57594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76" name="标题"/>
          <p:cNvSpPr txBox="1">
            <a:spLocks noGrp="1"/>
          </p:cNvSpPr>
          <p:nvPr>
            <p:ph type="title" idx="1"/>
            <p:custDataLst>
              <p:tags r:id="rId73"/>
            </p:custDataLst>
          </p:nvPr>
        </p:nvSpPr>
        <p:spPr>
          <a:xfrm>
            <a:off x="798830" y="781685"/>
            <a:ext cx="4346575" cy="53848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 anchor="ctr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4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accent1"/>
                </a:solidFill>
                <a:latin typeface="+mn-ea"/>
                <a:ea typeface="+mn-ea"/>
                <a:cs typeface="微软雅黑" panose="020b0503020204020204" pitchFamily="3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1049478" name="日期占位符 4"/>
          <p:cNvSpPr>
            <a:spLocks noGrp="1"/>
          </p:cNvSpPr>
          <p:nvPr>
            <p:ph type="dt" sz="half" idx="10"/>
            <p:custDataLst>
              <p:tags r:id="rId7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9480" name="页脚占位符 5"/>
          <p:cNvSpPr>
            <a:spLocks noGrp="1"/>
          </p:cNvSpPr>
          <p:nvPr>
            <p:ph type="ftr" sz="quarter" idx="11"/>
            <p:custDataLst>
              <p:tags r:id="rId7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9482" name="灯片编号占位符 6"/>
          <p:cNvSpPr>
            <a:spLocks noGrp="1"/>
          </p:cNvSpPr>
          <p:nvPr>
            <p:ph type="sldNum" sz="quarter" idx="12"/>
            <p:custDataLst>
              <p:tags r:id="rId7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TxTwoObj" preserve="1">
  <p:cSld name="标题和比较">
    <p:spTree>
      <p:nvGrpSpPr>
        <p:cNvPr id="43" name=""/>
        <p:cNvGrpSpPr/>
        <p:nvPr/>
      </p:nvGrpSpPr>
      <p:grpSpPr>
        <a:xfrm>
          <a:off x="0" y="0"/>
          <a:ext cx="0" cy="0"/>
        </a:xfrm>
      </p:grpSpPr>
      <p:sp>
        <p:nvSpPr>
          <p:cNvPr id="1049484" name="矩形 56"/>
          <p:cNvSpPr/>
          <p:nvPr>
            <p:custDataLst>
              <p:tags r:id="rId1"/>
            </p:custDataLst>
          </p:nvPr>
        </p:nvSpPr>
        <p:spPr>
          <a:xfrm>
            <a:off x="-5715" y="0"/>
            <a:ext cx="12190730" cy="6861175"/>
          </a:xfrm>
          <a:prstGeom prst="rect">
            <a:avLst/>
          </a:prstGeom>
          <a:solidFill>
            <a:schemeClr val="accent3">
              <a:lumMod val="20000"/>
              <a:lumOff val="80000"/>
              <a:alpha val="5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微软雅黑" panose="020b0503020204020204" pitchFamily="34" charset="-122"/>
            </a:endParaRPr>
          </a:p>
        </p:txBody>
      </p:sp>
      <p:sp>
        <p:nvSpPr>
          <p:cNvPr id="1049486" name="任意多边形: 形状 2"/>
          <p:cNvSpPr/>
          <p:nvPr>
            <p:custDataLst>
              <p:tags r:id="rId2"/>
            </p:custDataLst>
          </p:nvPr>
        </p:nvSpPr>
        <p:spPr>
          <a:xfrm>
            <a:off x="187325" y="0"/>
            <a:ext cx="6350" cy="6861175"/>
          </a:xfrm>
          <a:custGeom>
            <a:gdLst>
              <a:gd name="connsiteX0" fmla="*/ 0 w 6350"/>
              <a:gd name="connsiteY0" fmla="*/ 0 h 6860984"/>
              <a:gd name="connsiteX1" fmla="*/ 0 w 6350"/>
              <a:gd name="connsiteY1" fmla="*/ 6860985 h 68609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0" h="6860984">
                <a:moveTo>
                  <a:pt x="0" y="0"/>
                </a:moveTo>
                <a:lnTo>
                  <a:pt x="0" y="6860985"/>
                </a:lnTo>
              </a:path>
            </a:pathLst>
          </a:custGeom>
          <a:ln w="12693" cap="flat">
            <a:solidFill>
              <a:schemeClr val="accent3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cs typeface="微软雅黑" panose="020b0503020204020204" pitchFamily="34" charset="-122"/>
            </a:endParaRPr>
          </a:p>
        </p:txBody>
      </p:sp>
      <p:sp>
        <p:nvSpPr>
          <p:cNvPr id="1049488" name="任意多边形: 形状 3"/>
          <p:cNvSpPr/>
          <p:nvPr>
            <p:custDataLst>
              <p:tags r:id="rId3"/>
            </p:custDataLst>
          </p:nvPr>
        </p:nvSpPr>
        <p:spPr>
          <a:xfrm>
            <a:off x="490220" y="0"/>
            <a:ext cx="6350" cy="6861175"/>
          </a:xfrm>
          <a:custGeom>
            <a:gdLst>
              <a:gd name="connsiteX0" fmla="*/ 0 w 6350"/>
              <a:gd name="connsiteY0" fmla="*/ 0 h 6860984"/>
              <a:gd name="connsiteX1" fmla="*/ 0 w 6350"/>
              <a:gd name="connsiteY1" fmla="*/ 6860985 h 68609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0" h="6860984">
                <a:moveTo>
                  <a:pt x="0" y="0"/>
                </a:moveTo>
                <a:lnTo>
                  <a:pt x="0" y="6860985"/>
                </a:lnTo>
              </a:path>
            </a:pathLst>
          </a:custGeom>
          <a:ln w="12693" cap="flat">
            <a:solidFill>
              <a:schemeClr val="accent3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cs typeface="微软雅黑" panose="020b0503020204020204" pitchFamily="34" charset="-122"/>
            </a:endParaRPr>
          </a:p>
        </p:txBody>
      </p:sp>
      <p:sp>
        <p:nvSpPr>
          <p:cNvPr id="1049490" name="任意多边形: 形状 4"/>
          <p:cNvSpPr/>
          <p:nvPr>
            <p:custDataLst>
              <p:tags r:id="rId4"/>
            </p:custDataLst>
          </p:nvPr>
        </p:nvSpPr>
        <p:spPr>
          <a:xfrm>
            <a:off x="792480" y="0"/>
            <a:ext cx="6350" cy="6861175"/>
          </a:xfrm>
          <a:custGeom>
            <a:gdLst>
              <a:gd name="connsiteX0" fmla="*/ 0 w 6350"/>
              <a:gd name="connsiteY0" fmla="*/ 0 h 6860984"/>
              <a:gd name="connsiteX1" fmla="*/ 0 w 6350"/>
              <a:gd name="connsiteY1" fmla="*/ 6860985 h 68609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0" h="6860984">
                <a:moveTo>
                  <a:pt x="0" y="0"/>
                </a:moveTo>
                <a:lnTo>
                  <a:pt x="0" y="6860985"/>
                </a:lnTo>
              </a:path>
            </a:pathLst>
          </a:custGeom>
          <a:ln w="12693" cap="flat">
            <a:solidFill>
              <a:schemeClr val="accent3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cs typeface="微软雅黑" panose="020b0503020204020204" pitchFamily="34" charset="-122"/>
            </a:endParaRPr>
          </a:p>
        </p:txBody>
      </p:sp>
      <p:sp>
        <p:nvSpPr>
          <p:cNvPr id="1049492" name="任意多边形: 形状 5"/>
          <p:cNvSpPr/>
          <p:nvPr>
            <p:custDataLst>
              <p:tags r:id="rId5"/>
            </p:custDataLst>
          </p:nvPr>
        </p:nvSpPr>
        <p:spPr>
          <a:xfrm>
            <a:off x="1095375" y="0"/>
            <a:ext cx="6350" cy="6861175"/>
          </a:xfrm>
          <a:custGeom>
            <a:gdLst>
              <a:gd name="connsiteX0" fmla="*/ 0 w 6350"/>
              <a:gd name="connsiteY0" fmla="*/ 0 h 6860984"/>
              <a:gd name="connsiteX1" fmla="*/ 0 w 6350"/>
              <a:gd name="connsiteY1" fmla="*/ 6860985 h 68609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0" h="6860984">
                <a:moveTo>
                  <a:pt x="0" y="0"/>
                </a:moveTo>
                <a:lnTo>
                  <a:pt x="0" y="6860985"/>
                </a:lnTo>
              </a:path>
            </a:pathLst>
          </a:custGeom>
          <a:ln w="12693" cap="flat">
            <a:solidFill>
              <a:schemeClr val="accent3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cs typeface="微软雅黑" panose="020b0503020204020204" pitchFamily="34" charset="-122"/>
            </a:endParaRPr>
          </a:p>
        </p:txBody>
      </p:sp>
      <p:sp>
        <p:nvSpPr>
          <p:cNvPr id="1049494" name="任意多边形: 形状 6"/>
          <p:cNvSpPr/>
          <p:nvPr>
            <p:custDataLst>
              <p:tags r:id="rId6"/>
            </p:custDataLst>
          </p:nvPr>
        </p:nvSpPr>
        <p:spPr>
          <a:xfrm>
            <a:off x="1397635" y="0"/>
            <a:ext cx="6350" cy="6861175"/>
          </a:xfrm>
          <a:custGeom>
            <a:gdLst>
              <a:gd name="connsiteX0" fmla="*/ 0 w 6350"/>
              <a:gd name="connsiteY0" fmla="*/ 0 h 6860984"/>
              <a:gd name="connsiteX1" fmla="*/ 0 w 6350"/>
              <a:gd name="connsiteY1" fmla="*/ 6860985 h 68609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0" h="6860984">
                <a:moveTo>
                  <a:pt x="0" y="0"/>
                </a:moveTo>
                <a:lnTo>
                  <a:pt x="0" y="6860985"/>
                </a:lnTo>
              </a:path>
            </a:pathLst>
          </a:custGeom>
          <a:ln w="12693" cap="flat">
            <a:solidFill>
              <a:schemeClr val="accent3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cs typeface="微软雅黑" panose="020b0503020204020204" pitchFamily="34" charset="-122"/>
            </a:endParaRPr>
          </a:p>
        </p:txBody>
      </p:sp>
      <p:sp>
        <p:nvSpPr>
          <p:cNvPr id="1049496" name="任意多边形: 形状 7"/>
          <p:cNvSpPr/>
          <p:nvPr>
            <p:custDataLst>
              <p:tags r:id="rId7"/>
            </p:custDataLst>
          </p:nvPr>
        </p:nvSpPr>
        <p:spPr>
          <a:xfrm>
            <a:off x="1700530" y="0"/>
            <a:ext cx="6350" cy="6861175"/>
          </a:xfrm>
          <a:custGeom>
            <a:gdLst>
              <a:gd name="connsiteX0" fmla="*/ 0 w 6350"/>
              <a:gd name="connsiteY0" fmla="*/ 0 h 6860984"/>
              <a:gd name="connsiteX1" fmla="*/ 0 w 6350"/>
              <a:gd name="connsiteY1" fmla="*/ 6860985 h 68609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0" h="6860984">
                <a:moveTo>
                  <a:pt x="0" y="0"/>
                </a:moveTo>
                <a:lnTo>
                  <a:pt x="0" y="6860985"/>
                </a:lnTo>
              </a:path>
            </a:pathLst>
          </a:custGeom>
          <a:ln w="12693" cap="flat">
            <a:solidFill>
              <a:schemeClr val="accent3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cs typeface="微软雅黑" panose="020b0503020204020204" pitchFamily="34" charset="-122"/>
            </a:endParaRPr>
          </a:p>
        </p:txBody>
      </p:sp>
      <p:sp>
        <p:nvSpPr>
          <p:cNvPr id="1049498" name="任意多边形: 形状 8"/>
          <p:cNvSpPr/>
          <p:nvPr>
            <p:custDataLst>
              <p:tags r:id="rId8"/>
            </p:custDataLst>
          </p:nvPr>
        </p:nvSpPr>
        <p:spPr>
          <a:xfrm>
            <a:off x="2003425" y="0"/>
            <a:ext cx="6350" cy="6861175"/>
          </a:xfrm>
          <a:custGeom>
            <a:gdLst>
              <a:gd name="connsiteX0" fmla="*/ 0 w 6350"/>
              <a:gd name="connsiteY0" fmla="*/ 0 h 6860984"/>
              <a:gd name="connsiteX1" fmla="*/ 0 w 6350"/>
              <a:gd name="connsiteY1" fmla="*/ 6860985 h 68609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0" h="6860984">
                <a:moveTo>
                  <a:pt x="0" y="0"/>
                </a:moveTo>
                <a:lnTo>
                  <a:pt x="0" y="6860985"/>
                </a:lnTo>
              </a:path>
            </a:pathLst>
          </a:custGeom>
          <a:ln w="12693" cap="flat">
            <a:solidFill>
              <a:schemeClr val="accent3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cs typeface="微软雅黑" panose="020b0503020204020204" pitchFamily="34" charset="-122"/>
            </a:endParaRPr>
          </a:p>
        </p:txBody>
      </p:sp>
      <p:sp>
        <p:nvSpPr>
          <p:cNvPr id="1049500" name="任意多边形: 形状 9"/>
          <p:cNvSpPr/>
          <p:nvPr>
            <p:custDataLst>
              <p:tags r:id="rId9"/>
            </p:custDataLst>
          </p:nvPr>
        </p:nvSpPr>
        <p:spPr>
          <a:xfrm>
            <a:off x="2305685" y="0"/>
            <a:ext cx="6350" cy="6861175"/>
          </a:xfrm>
          <a:custGeom>
            <a:gdLst>
              <a:gd name="connsiteX0" fmla="*/ 0 w 6350"/>
              <a:gd name="connsiteY0" fmla="*/ 0 h 6860984"/>
              <a:gd name="connsiteX1" fmla="*/ 0 w 6350"/>
              <a:gd name="connsiteY1" fmla="*/ 6860985 h 68609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0" h="6860984">
                <a:moveTo>
                  <a:pt x="0" y="0"/>
                </a:moveTo>
                <a:lnTo>
                  <a:pt x="0" y="6860985"/>
                </a:lnTo>
              </a:path>
            </a:pathLst>
          </a:custGeom>
          <a:ln w="12693" cap="flat">
            <a:solidFill>
              <a:schemeClr val="accent3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cs typeface="微软雅黑" panose="020b0503020204020204" pitchFamily="34" charset="-122"/>
            </a:endParaRPr>
          </a:p>
        </p:txBody>
      </p:sp>
      <p:sp>
        <p:nvSpPr>
          <p:cNvPr id="1049502" name="任意多边形: 形状 10"/>
          <p:cNvSpPr/>
          <p:nvPr>
            <p:custDataLst>
              <p:tags r:id="rId10"/>
            </p:custDataLst>
          </p:nvPr>
        </p:nvSpPr>
        <p:spPr>
          <a:xfrm>
            <a:off x="2608580" y="0"/>
            <a:ext cx="6350" cy="6861175"/>
          </a:xfrm>
          <a:custGeom>
            <a:gdLst>
              <a:gd name="connsiteX0" fmla="*/ 0 w 6350"/>
              <a:gd name="connsiteY0" fmla="*/ 0 h 6860984"/>
              <a:gd name="connsiteX1" fmla="*/ 0 w 6350"/>
              <a:gd name="connsiteY1" fmla="*/ 6860985 h 68609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0" h="6860984">
                <a:moveTo>
                  <a:pt x="0" y="0"/>
                </a:moveTo>
                <a:lnTo>
                  <a:pt x="0" y="6860985"/>
                </a:lnTo>
              </a:path>
            </a:pathLst>
          </a:custGeom>
          <a:ln w="12693" cap="flat">
            <a:solidFill>
              <a:schemeClr val="accent3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cs typeface="微软雅黑" panose="020b0503020204020204" pitchFamily="34" charset="-122"/>
            </a:endParaRPr>
          </a:p>
        </p:txBody>
      </p:sp>
      <p:sp>
        <p:nvSpPr>
          <p:cNvPr id="1049504" name="任意多边形: 形状 11"/>
          <p:cNvSpPr/>
          <p:nvPr>
            <p:custDataLst>
              <p:tags r:id="rId11"/>
            </p:custDataLst>
          </p:nvPr>
        </p:nvSpPr>
        <p:spPr>
          <a:xfrm>
            <a:off x="2910840" y="0"/>
            <a:ext cx="6350" cy="6861175"/>
          </a:xfrm>
          <a:custGeom>
            <a:gdLst>
              <a:gd name="connsiteX0" fmla="*/ 0 w 6350"/>
              <a:gd name="connsiteY0" fmla="*/ 0 h 6860984"/>
              <a:gd name="connsiteX1" fmla="*/ 0 w 6350"/>
              <a:gd name="connsiteY1" fmla="*/ 6860985 h 68609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0" h="6860984">
                <a:moveTo>
                  <a:pt x="0" y="0"/>
                </a:moveTo>
                <a:lnTo>
                  <a:pt x="0" y="6860985"/>
                </a:lnTo>
              </a:path>
            </a:pathLst>
          </a:custGeom>
          <a:ln w="12693" cap="flat">
            <a:solidFill>
              <a:schemeClr val="accent3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cs typeface="微软雅黑" panose="020b0503020204020204" pitchFamily="34" charset="-122"/>
            </a:endParaRPr>
          </a:p>
        </p:txBody>
      </p:sp>
      <p:sp>
        <p:nvSpPr>
          <p:cNvPr id="1049506" name="任意多边形: 形状 12"/>
          <p:cNvSpPr/>
          <p:nvPr>
            <p:custDataLst>
              <p:tags r:id="rId12"/>
            </p:custDataLst>
          </p:nvPr>
        </p:nvSpPr>
        <p:spPr>
          <a:xfrm>
            <a:off x="3213735" y="0"/>
            <a:ext cx="6350" cy="6861175"/>
          </a:xfrm>
          <a:custGeom>
            <a:gdLst>
              <a:gd name="connsiteX0" fmla="*/ 0 w 6350"/>
              <a:gd name="connsiteY0" fmla="*/ 0 h 6860984"/>
              <a:gd name="connsiteX1" fmla="*/ 0 w 6350"/>
              <a:gd name="connsiteY1" fmla="*/ 6860985 h 68609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0" h="6860984">
                <a:moveTo>
                  <a:pt x="0" y="0"/>
                </a:moveTo>
                <a:lnTo>
                  <a:pt x="0" y="6860985"/>
                </a:lnTo>
              </a:path>
            </a:pathLst>
          </a:custGeom>
          <a:ln w="12693" cap="flat">
            <a:solidFill>
              <a:schemeClr val="accent3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cs typeface="微软雅黑" panose="020b0503020204020204" pitchFamily="34" charset="-122"/>
            </a:endParaRPr>
          </a:p>
        </p:txBody>
      </p:sp>
      <p:sp>
        <p:nvSpPr>
          <p:cNvPr id="1049508" name="任意多边形: 形状 13"/>
          <p:cNvSpPr/>
          <p:nvPr>
            <p:custDataLst>
              <p:tags r:id="rId13"/>
            </p:custDataLst>
          </p:nvPr>
        </p:nvSpPr>
        <p:spPr>
          <a:xfrm>
            <a:off x="3516630" y="0"/>
            <a:ext cx="6350" cy="6861175"/>
          </a:xfrm>
          <a:custGeom>
            <a:gdLst>
              <a:gd name="connsiteX0" fmla="*/ 0 w 6350"/>
              <a:gd name="connsiteY0" fmla="*/ 0 h 6860984"/>
              <a:gd name="connsiteX1" fmla="*/ 0 w 6350"/>
              <a:gd name="connsiteY1" fmla="*/ 6860985 h 68609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0" h="6860984">
                <a:moveTo>
                  <a:pt x="0" y="0"/>
                </a:moveTo>
                <a:lnTo>
                  <a:pt x="0" y="6860985"/>
                </a:lnTo>
              </a:path>
            </a:pathLst>
          </a:custGeom>
          <a:ln w="12693" cap="flat">
            <a:solidFill>
              <a:schemeClr val="accent3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cs typeface="微软雅黑" panose="020b0503020204020204" pitchFamily="34" charset="-122"/>
            </a:endParaRPr>
          </a:p>
        </p:txBody>
      </p:sp>
      <p:sp>
        <p:nvSpPr>
          <p:cNvPr id="1049510" name="任意多边形: 形状 14"/>
          <p:cNvSpPr/>
          <p:nvPr>
            <p:custDataLst>
              <p:tags r:id="rId14"/>
            </p:custDataLst>
          </p:nvPr>
        </p:nvSpPr>
        <p:spPr>
          <a:xfrm>
            <a:off x="3818890" y="0"/>
            <a:ext cx="6350" cy="6861175"/>
          </a:xfrm>
          <a:custGeom>
            <a:gdLst>
              <a:gd name="connsiteX0" fmla="*/ 0 w 6350"/>
              <a:gd name="connsiteY0" fmla="*/ 0 h 6860984"/>
              <a:gd name="connsiteX1" fmla="*/ 0 w 6350"/>
              <a:gd name="connsiteY1" fmla="*/ 6860985 h 68609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0" h="6860984">
                <a:moveTo>
                  <a:pt x="0" y="0"/>
                </a:moveTo>
                <a:lnTo>
                  <a:pt x="0" y="6860985"/>
                </a:lnTo>
              </a:path>
            </a:pathLst>
          </a:custGeom>
          <a:ln w="12693" cap="flat">
            <a:solidFill>
              <a:schemeClr val="accent3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cs typeface="微软雅黑" panose="020b0503020204020204" pitchFamily="34" charset="-122"/>
            </a:endParaRPr>
          </a:p>
        </p:txBody>
      </p:sp>
      <p:sp>
        <p:nvSpPr>
          <p:cNvPr id="1049512" name="任意多边形: 形状 15"/>
          <p:cNvSpPr/>
          <p:nvPr>
            <p:custDataLst>
              <p:tags r:id="rId15"/>
            </p:custDataLst>
          </p:nvPr>
        </p:nvSpPr>
        <p:spPr>
          <a:xfrm>
            <a:off x="4121785" y="0"/>
            <a:ext cx="6350" cy="6861175"/>
          </a:xfrm>
          <a:custGeom>
            <a:gdLst>
              <a:gd name="connsiteX0" fmla="*/ 0 w 6350"/>
              <a:gd name="connsiteY0" fmla="*/ 0 h 6860984"/>
              <a:gd name="connsiteX1" fmla="*/ 0 w 6350"/>
              <a:gd name="connsiteY1" fmla="*/ 6860985 h 68609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0" h="6860984">
                <a:moveTo>
                  <a:pt x="0" y="0"/>
                </a:moveTo>
                <a:lnTo>
                  <a:pt x="0" y="6860985"/>
                </a:lnTo>
              </a:path>
            </a:pathLst>
          </a:custGeom>
          <a:ln w="12693" cap="flat">
            <a:solidFill>
              <a:schemeClr val="accent3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cs typeface="微软雅黑" panose="020b0503020204020204" pitchFamily="34" charset="-122"/>
            </a:endParaRPr>
          </a:p>
        </p:txBody>
      </p:sp>
      <p:sp>
        <p:nvSpPr>
          <p:cNvPr id="1049514" name="任意多边形: 形状 16"/>
          <p:cNvSpPr/>
          <p:nvPr>
            <p:custDataLst>
              <p:tags r:id="rId16"/>
            </p:custDataLst>
          </p:nvPr>
        </p:nvSpPr>
        <p:spPr>
          <a:xfrm>
            <a:off x="4424045" y="0"/>
            <a:ext cx="6350" cy="6861175"/>
          </a:xfrm>
          <a:custGeom>
            <a:gdLst>
              <a:gd name="connsiteX0" fmla="*/ 0 w 6350"/>
              <a:gd name="connsiteY0" fmla="*/ 0 h 6860984"/>
              <a:gd name="connsiteX1" fmla="*/ 0 w 6350"/>
              <a:gd name="connsiteY1" fmla="*/ 6860985 h 68609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0" h="6860984">
                <a:moveTo>
                  <a:pt x="0" y="0"/>
                </a:moveTo>
                <a:lnTo>
                  <a:pt x="0" y="6860985"/>
                </a:lnTo>
              </a:path>
            </a:pathLst>
          </a:custGeom>
          <a:ln w="12693" cap="flat">
            <a:solidFill>
              <a:schemeClr val="accent3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cs typeface="微软雅黑" panose="020b0503020204020204" pitchFamily="34" charset="-122"/>
            </a:endParaRPr>
          </a:p>
        </p:txBody>
      </p:sp>
      <p:sp>
        <p:nvSpPr>
          <p:cNvPr id="1049516" name="任意多边形: 形状 17"/>
          <p:cNvSpPr/>
          <p:nvPr>
            <p:custDataLst>
              <p:tags r:id="rId17"/>
            </p:custDataLst>
          </p:nvPr>
        </p:nvSpPr>
        <p:spPr>
          <a:xfrm>
            <a:off x="4726940" y="0"/>
            <a:ext cx="6350" cy="6861175"/>
          </a:xfrm>
          <a:custGeom>
            <a:gdLst>
              <a:gd name="connsiteX0" fmla="*/ 0 w 6350"/>
              <a:gd name="connsiteY0" fmla="*/ 0 h 6860984"/>
              <a:gd name="connsiteX1" fmla="*/ 0 w 6350"/>
              <a:gd name="connsiteY1" fmla="*/ 6860985 h 68609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0" h="6860984">
                <a:moveTo>
                  <a:pt x="0" y="0"/>
                </a:moveTo>
                <a:lnTo>
                  <a:pt x="0" y="6860985"/>
                </a:lnTo>
              </a:path>
            </a:pathLst>
          </a:custGeom>
          <a:ln w="12693" cap="flat">
            <a:solidFill>
              <a:schemeClr val="accent3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cs typeface="微软雅黑" panose="020b0503020204020204" pitchFamily="34" charset="-122"/>
            </a:endParaRPr>
          </a:p>
        </p:txBody>
      </p:sp>
      <p:sp>
        <p:nvSpPr>
          <p:cNvPr id="1049518" name="任意多边形: 形状 18"/>
          <p:cNvSpPr/>
          <p:nvPr>
            <p:custDataLst>
              <p:tags r:id="rId18"/>
            </p:custDataLst>
          </p:nvPr>
        </p:nvSpPr>
        <p:spPr>
          <a:xfrm>
            <a:off x="5029835" y="0"/>
            <a:ext cx="6350" cy="6861175"/>
          </a:xfrm>
          <a:custGeom>
            <a:gdLst>
              <a:gd name="connsiteX0" fmla="*/ 0 w 6350"/>
              <a:gd name="connsiteY0" fmla="*/ 0 h 6860984"/>
              <a:gd name="connsiteX1" fmla="*/ 0 w 6350"/>
              <a:gd name="connsiteY1" fmla="*/ 6860985 h 68609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0" h="6860984">
                <a:moveTo>
                  <a:pt x="0" y="0"/>
                </a:moveTo>
                <a:lnTo>
                  <a:pt x="0" y="6860985"/>
                </a:lnTo>
              </a:path>
            </a:pathLst>
          </a:custGeom>
          <a:ln w="12693" cap="flat">
            <a:solidFill>
              <a:schemeClr val="accent3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cs typeface="微软雅黑" panose="020b0503020204020204" pitchFamily="34" charset="-122"/>
            </a:endParaRPr>
          </a:p>
        </p:txBody>
      </p:sp>
      <p:sp>
        <p:nvSpPr>
          <p:cNvPr id="1049520" name="任意多边形: 形状 19"/>
          <p:cNvSpPr/>
          <p:nvPr>
            <p:custDataLst>
              <p:tags r:id="rId19"/>
            </p:custDataLst>
          </p:nvPr>
        </p:nvSpPr>
        <p:spPr>
          <a:xfrm>
            <a:off x="5332095" y="0"/>
            <a:ext cx="6350" cy="6861175"/>
          </a:xfrm>
          <a:custGeom>
            <a:gdLst>
              <a:gd name="connsiteX0" fmla="*/ 0 w 6350"/>
              <a:gd name="connsiteY0" fmla="*/ 0 h 6860984"/>
              <a:gd name="connsiteX1" fmla="*/ 0 w 6350"/>
              <a:gd name="connsiteY1" fmla="*/ 6860985 h 68609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0" h="6860984">
                <a:moveTo>
                  <a:pt x="0" y="0"/>
                </a:moveTo>
                <a:lnTo>
                  <a:pt x="0" y="6860985"/>
                </a:lnTo>
              </a:path>
            </a:pathLst>
          </a:custGeom>
          <a:ln w="12693" cap="flat">
            <a:solidFill>
              <a:schemeClr val="accent3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cs typeface="微软雅黑" panose="020b0503020204020204" pitchFamily="34" charset="-122"/>
            </a:endParaRPr>
          </a:p>
        </p:txBody>
      </p:sp>
      <p:sp>
        <p:nvSpPr>
          <p:cNvPr id="1049522" name="任意多边形: 形状 20"/>
          <p:cNvSpPr/>
          <p:nvPr>
            <p:custDataLst>
              <p:tags r:id="rId20"/>
            </p:custDataLst>
          </p:nvPr>
        </p:nvSpPr>
        <p:spPr>
          <a:xfrm>
            <a:off x="5634990" y="0"/>
            <a:ext cx="6350" cy="6861175"/>
          </a:xfrm>
          <a:custGeom>
            <a:gdLst>
              <a:gd name="connsiteX0" fmla="*/ 0 w 6350"/>
              <a:gd name="connsiteY0" fmla="*/ 0 h 6860984"/>
              <a:gd name="connsiteX1" fmla="*/ 0 w 6350"/>
              <a:gd name="connsiteY1" fmla="*/ 6860985 h 68609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0" h="6860984">
                <a:moveTo>
                  <a:pt x="0" y="0"/>
                </a:moveTo>
                <a:lnTo>
                  <a:pt x="0" y="6860985"/>
                </a:lnTo>
              </a:path>
            </a:pathLst>
          </a:custGeom>
          <a:ln w="12693" cap="flat">
            <a:solidFill>
              <a:schemeClr val="accent3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cs typeface="微软雅黑" panose="020b0503020204020204" pitchFamily="34" charset="-122"/>
            </a:endParaRPr>
          </a:p>
        </p:txBody>
      </p:sp>
      <p:sp>
        <p:nvSpPr>
          <p:cNvPr id="1049524" name="任意多边形: 形状 21"/>
          <p:cNvSpPr/>
          <p:nvPr>
            <p:custDataLst>
              <p:tags r:id="rId21"/>
            </p:custDataLst>
          </p:nvPr>
        </p:nvSpPr>
        <p:spPr>
          <a:xfrm>
            <a:off x="5937885" y="0"/>
            <a:ext cx="6350" cy="6861175"/>
          </a:xfrm>
          <a:custGeom>
            <a:gdLst>
              <a:gd name="connsiteX0" fmla="*/ 0 w 6350"/>
              <a:gd name="connsiteY0" fmla="*/ 0 h 6860984"/>
              <a:gd name="connsiteX1" fmla="*/ 0 w 6350"/>
              <a:gd name="connsiteY1" fmla="*/ 6860985 h 68609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0" h="6860984">
                <a:moveTo>
                  <a:pt x="0" y="0"/>
                </a:moveTo>
                <a:lnTo>
                  <a:pt x="0" y="6860985"/>
                </a:lnTo>
              </a:path>
            </a:pathLst>
          </a:custGeom>
          <a:ln w="12693" cap="flat">
            <a:solidFill>
              <a:schemeClr val="accent3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cs typeface="微软雅黑" panose="020b0503020204020204" pitchFamily="34" charset="-122"/>
            </a:endParaRPr>
          </a:p>
        </p:txBody>
      </p:sp>
      <p:sp>
        <p:nvSpPr>
          <p:cNvPr id="1049526" name="任意多边形: 形状 22"/>
          <p:cNvSpPr/>
          <p:nvPr>
            <p:custDataLst>
              <p:tags r:id="rId22"/>
            </p:custDataLst>
          </p:nvPr>
        </p:nvSpPr>
        <p:spPr>
          <a:xfrm>
            <a:off x="6240145" y="0"/>
            <a:ext cx="6350" cy="6861175"/>
          </a:xfrm>
          <a:custGeom>
            <a:gdLst>
              <a:gd name="connsiteX0" fmla="*/ 0 w 6350"/>
              <a:gd name="connsiteY0" fmla="*/ 0 h 6860984"/>
              <a:gd name="connsiteX1" fmla="*/ 0 w 6350"/>
              <a:gd name="connsiteY1" fmla="*/ 6860985 h 68609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0" h="6860984">
                <a:moveTo>
                  <a:pt x="0" y="0"/>
                </a:moveTo>
                <a:lnTo>
                  <a:pt x="0" y="6860985"/>
                </a:lnTo>
              </a:path>
            </a:pathLst>
          </a:custGeom>
          <a:ln w="12693" cap="flat">
            <a:solidFill>
              <a:schemeClr val="accent3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cs typeface="微软雅黑" panose="020b0503020204020204" pitchFamily="34" charset="-122"/>
            </a:endParaRPr>
          </a:p>
        </p:txBody>
      </p:sp>
      <p:sp>
        <p:nvSpPr>
          <p:cNvPr id="1049528" name="任意多边形: 形状 23"/>
          <p:cNvSpPr/>
          <p:nvPr>
            <p:custDataLst>
              <p:tags r:id="rId23"/>
            </p:custDataLst>
          </p:nvPr>
        </p:nvSpPr>
        <p:spPr>
          <a:xfrm>
            <a:off x="6543040" y="0"/>
            <a:ext cx="6350" cy="6861175"/>
          </a:xfrm>
          <a:custGeom>
            <a:gdLst>
              <a:gd name="connsiteX0" fmla="*/ 0 w 6350"/>
              <a:gd name="connsiteY0" fmla="*/ 0 h 6860984"/>
              <a:gd name="connsiteX1" fmla="*/ 0 w 6350"/>
              <a:gd name="connsiteY1" fmla="*/ 6860985 h 68609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0" h="6860984">
                <a:moveTo>
                  <a:pt x="0" y="0"/>
                </a:moveTo>
                <a:lnTo>
                  <a:pt x="0" y="6860985"/>
                </a:lnTo>
              </a:path>
            </a:pathLst>
          </a:custGeom>
          <a:ln w="12693" cap="flat">
            <a:solidFill>
              <a:schemeClr val="accent3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cs typeface="微软雅黑" panose="020b0503020204020204" pitchFamily="34" charset="-122"/>
            </a:endParaRPr>
          </a:p>
        </p:txBody>
      </p:sp>
      <p:sp>
        <p:nvSpPr>
          <p:cNvPr id="1049530" name="任意多边形: 形状 24"/>
          <p:cNvSpPr/>
          <p:nvPr>
            <p:custDataLst>
              <p:tags r:id="rId24"/>
            </p:custDataLst>
          </p:nvPr>
        </p:nvSpPr>
        <p:spPr>
          <a:xfrm>
            <a:off x="6845300" y="0"/>
            <a:ext cx="6350" cy="6861175"/>
          </a:xfrm>
          <a:custGeom>
            <a:gdLst>
              <a:gd name="connsiteX0" fmla="*/ 0 w 6350"/>
              <a:gd name="connsiteY0" fmla="*/ 0 h 6860984"/>
              <a:gd name="connsiteX1" fmla="*/ 0 w 6350"/>
              <a:gd name="connsiteY1" fmla="*/ 6860985 h 68609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0" h="6860984">
                <a:moveTo>
                  <a:pt x="0" y="0"/>
                </a:moveTo>
                <a:lnTo>
                  <a:pt x="0" y="6860985"/>
                </a:lnTo>
              </a:path>
            </a:pathLst>
          </a:custGeom>
          <a:ln w="12693" cap="flat">
            <a:solidFill>
              <a:schemeClr val="accent3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cs typeface="微软雅黑" panose="020b0503020204020204" pitchFamily="34" charset="-122"/>
            </a:endParaRPr>
          </a:p>
        </p:txBody>
      </p:sp>
      <p:sp>
        <p:nvSpPr>
          <p:cNvPr id="1049532" name="任意多边形: 形状 25"/>
          <p:cNvSpPr/>
          <p:nvPr>
            <p:custDataLst>
              <p:tags r:id="rId25"/>
            </p:custDataLst>
          </p:nvPr>
        </p:nvSpPr>
        <p:spPr>
          <a:xfrm>
            <a:off x="7148195" y="0"/>
            <a:ext cx="6350" cy="6861175"/>
          </a:xfrm>
          <a:custGeom>
            <a:gdLst>
              <a:gd name="connsiteX0" fmla="*/ 0 w 6350"/>
              <a:gd name="connsiteY0" fmla="*/ 0 h 6860984"/>
              <a:gd name="connsiteX1" fmla="*/ 0 w 6350"/>
              <a:gd name="connsiteY1" fmla="*/ 6860985 h 68609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0" h="6860984">
                <a:moveTo>
                  <a:pt x="0" y="0"/>
                </a:moveTo>
                <a:lnTo>
                  <a:pt x="0" y="6860985"/>
                </a:lnTo>
              </a:path>
            </a:pathLst>
          </a:custGeom>
          <a:ln w="12693" cap="flat">
            <a:solidFill>
              <a:schemeClr val="accent3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cs typeface="微软雅黑" panose="020b0503020204020204" pitchFamily="34" charset="-122"/>
            </a:endParaRPr>
          </a:p>
        </p:txBody>
      </p:sp>
      <p:sp>
        <p:nvSpPr>
          <p:cNvPr id="1049534" name="任意多边形: 形状 26"/>
          <p:cNvSpPr/>
          <p:nvPr>
            <p:custDataLst>
              <p:tags r:id="rId26"/>
            </p:custDataLst>
          </p:nvPr>
        </p:nvSpPr>
        <p:spPr>
          <a:xfrm>
            <a:off x="7451090" y="0"/>
            <a:ext cx="6350" cy="6861175"/>
          </a:xfrm>
          <a:custGeom>
            <a:gdLst>
              <a:gd name="connsiteX0" fmla="*/ 0 w 6350"/>
              <a:gd name="connsiteY0" fmla="*/ 0 h 6860984"/>
              <a:gd name="connsiteX1" fmla="*/ 0 w 6350"/>
              <a:gd name="connsiteY1" fmla="*/ 6860985 h 68609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0" h="6860984">
                <a:moveTo>
                  <a:pt x="0" y="0"/>
                </a:moveTo>
                <a:lnTo>
                  <a:pt x="0" y="6860985"/>
                </a:lnTo>
              </a:path>
            </a:pathLst>
          </a:custGeom>
          <a:ln w="12693" cap="flat">
            <a:solidFill>
              <a:schemeClr val="accent3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cs typeface="微软雅黑" panose="020b0503020204020204" pitchFamily="34" charset="-122"/>
            </a:endParaRPr>
          </a:p>
        </p:txBody>
      </p:sp>
      <p:sp>
        <p:nvSpPr>
          <p:cNvPr id="1049536" name="任意多边形: 形状 27"/>
          <p:cNvSpPr/>
          <p:nvPr>
            <p:custDataLst>
              <p:tags r:id="rId27"/>
            </p:custDataLst>
          </p:nvPr>
        </p:nvSpPr>
        <p:spPr>
          <a:xfrm>
            <a:off x="7753350" y="0"/>
            <a:ext cx="6350" cy="6861175"/>
          </a:xfrm>
          <a:custGeom>
            <a:gdLst>
              <a:gd name="connsiteX0" fmla="*/ 0 w 6350"/>
              <a:gd name="connsiteY0" fmla="*/ 0 h 6860984"/>
              <a:gd name="connsiteX1" fmla="*/ 0 w 6350"/>
              <a:gd name="connsiteY1" fmla="*/ 6860985 h 68609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0" h="6860984">
                <a:moveTo>
                  <a:pt x="0" y="0"/>
                </a:moveTo>
                <a:lnTo>
                  <a:pt x="0" y="6860985"/>
                </a:lnTo>
              </a:path>
            </a:pathLst>
          </a:custGeom>
          <a:ln w="12693" cap="flat">
            <a:solidFill>
              <a:schemeClr val="accent3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cs typeface="微软雅黑" panose="020b0503020204020204" pitchFamily="34" charset="-122"/>
            </a:endParaRPr>
          </a:p>
        </p:txBody>
      </p:sp>
      <p:sp>
        <p:nvSpPr>
          <p:cNvPr id="1049538" name="任意多边形: 形状 28"/>
          <p:cNvSpPr/>
          <p:nvPr>
            <p:custDataLst>
              <p:tags r:id="rId28"/>
            </p:custDataLst>
          </p:nvPr>
        </p:nvSpPr>
        <p:spPr>
          <a:xfrm>
            <a:off x="8058785" y="0"/>
            <a:ext cx="6350" cy="6861175"/>
          </a:xfrm>
          <a:custGeom>
            <a:gdLst>
              <a:gd name="connsiteX0" fmla="*/ 0 w 6350"/>
              <a:gd name="connsiteY0" fmla="*/ 0 h 6860984"/>
              <a:gd name="connsiteX1" fmla="*/ 0 w 6350"/>
              <a:gd name="connsiteY1" fmla="*/ 6860985 h 68609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0" h="6860984">
                <a:moveTo>
                  <a:pt x="0" y="0"/>
                </a:moveTo>
                <a:lnTo>
                  <a:pt x="0" y="6860985"/>
                </a:lnTo>
              </a:path>
            </a:pathLst>
          </a:custGeom>
          <a:ln w="12693" cap="flat">
            <a:solidFill>
              <a:schemeClr val="accent3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cs typeface="微软雅黑" panose="020b0503020204020204" pitchFamily="34" charset="-122"/>
            </a:endParaRPr>
          </a:p>
        </p:txBody>
      </p:sp>
      <p:sp>
        <p:nvSpPr>
          <p:cNvPr id="1049540" name="任意多边形: 形状 29"/>
          <p:cNvSpPr/>
          <p:nvPr>
            <p:custDataLst>
              <p:tags r:id="rId29"/>
            </p:custDataLst>
          </p:nvPr>
        </p:nvSpPr>
        <p:spPr>
          <a:xfrm>
            <a:off x="8361045" y="0"/>
            <a:ext cx="6350" cy="6861175"/>
          </a:xfrm>
          <a:custGeom>
            <a:gdLst>
              <a:gd name="connsiteX0" fmla="*/ 0 w 6350"/>
              <a:gd name="connsiteY0" fmla="*/ 0 h 6860984"/>
              <a:gd name="connsiteX1" fmla="*/ 0 w 6350"/>
              <a:gd name="connsiteY1" fmla="*/ 6860985 h 68609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0" h="6860984">
                <a:moveTo>
                  <a:pt x="0" y="0"/>
                </a:moveTo>
                <a:lnTo>
                  <a:pt x="0" y="6860985"/>
                </a:lnTo>
              </a:path>
            </a:pathLst>
          </a:custGeom>
          <a:ln w="12693" cap="flat">
            <a:solidFill>
              <a:schemeClr val="accent3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cs typeface="微软雅黑" panose="020b0503020204020204" pitchFamily="34" charset="-122"/>
            </a:endParaRPr>
          </a:p>
        </p:txBody>
      </p:sp>
      <p:sp>
        <p:nvSpPr>
          <p:cNvPr id="1049542" name="任意多边形: 形状 30"/>
          <p:cNvSpPr/>
          <p:nvPr>
            <p:custDataLst>
              <p:tags r:id="rId30"/>
            </p:custDataLst>
          </p:nvPr>
        </p:nvSpPr>
        <p:spPr>
          <a:xfrm>
            <a:off x="8663940" y="0"/>
            <a:ext cx="6350" cy="6861175"/>
          </a:xfrm>
          <a:custGeom>
            <a:gdLst>
              <a:gd name="connsiteX0" fmla="*/ 0 w 6350"/>
              <a:gd name="connsiteY0" fmla="*/ 0 h 6860984"/>
              <a:gd name="connsiteX1" fmla="*/ 0 w 6350"/>
              <a:gd name="connsiteY1" fmla="*/ 6860985 h 68609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0" h="6860984">
                <a:moveTo>
                  <a:pt x="0" y="0"/>
                </a:moveTo>
                <a:lnTo>
                  <a:pt x="0" y="6860985"/>
                </a:lnTo>
              </a:path>
            </a:pathLst>
          </a:custGeom>
          <a:ln w="12693" cap="flat">
            <a:solidFill>
              <a:schemeClr val="accent3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cs typeface="微软雅黑" panose="020b0503020204020204" pitchFamily="34" charset="-122"/>
            </a:endParaRPr>
          </a:p>
        </p:txBody>
      </p:sp>
      <p:sp>
        <p:nvSpPr>
          <p:cNvPr id="1049544" name="任意多边形: 形状 31"/>
          <p:cNvSpPr/>
          <p:nvPr>
            <p:custDataLst>
              <p:tags r:id="rId31"/>
            </p:custDataLst>
          </p:nvPr>
        </p:nvSpPr>
        <p:spPr>
          <a:xfrm>
            <a:off x="8966835" y="0"/>
            <a:ext cx="6350" cy="6861175"/>
          </a:xfrm>
          <a:custGeom>
            <a:gdLst>
              <a:gd name="connsiteX0" fmla="*/ 0 w 6350"/>
              <a:gd name="connsiteY0" fmla="*/ 0 h 6860984"/>
              <a:gd name="connsiteX1" fmla="*/ 0 w 6350"/>
              <a:gd name="connsiteY1" fmla="*/ 6860985 h 68609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0" h="6860984">
                <a:moveTo>
                  <a:pt x="0" y="0"/>
                </a:moveTo>
                <a:lnTo>
                  <a:pt x="0" y="6860985"/>
                </a:lnTo>
              </a:path>
            </a:pathLst>
          </a:custGeom>
          <a:ln w="12693" cap="flat">
            <a:solidFill>
              <a:schemeClr val="accent3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cs typeface="微软雅黑" panose="020b0503020204020204" pitchFamily="34" charset="-122"/>
            </a:endParaRPr>
          </a:p>
        </p:txBody>
      </p:sp>
      <p:sp>
        <p:nvSpPr>
          <p:cNvPr id="1049546" name="任意多边形: 形状 32"/>
          <p:cNvSpPr/>
          <p:nvPr>
            <p:custDataLst>
              <p:tags r:id="rId32"/>
            </p:custDataLst>
          </p:nvPr>
        </p:nvSpPr>
        <p:spPr>
          <a:xfrm>
            <a:off x="9269095" y="0"/>
            <a:ext cx="6350" cy="6861175"/>
          </a:xfrm>
          <a:custGeom>
            <a:gdLst>
              <a:gd name="connsiteX0" fmla="*/ 0 w 6350"/>
              <a:gd name="connsiteY0" fmla="*/ 0 h 6860984"/>
              <a:gd name="connsiteX1" fmla="*/ 0 w 6350"/>
              <a:gd name="connsiteY1" fmla="*/ 6860985 h 68609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0" h="6860984">
                <a:moveTo>
                  <a:pt x="0" y="0"/>
                </a:moveTo>
                <a:lnTo>
                  <a:pt x="0" y="6860985"/>
                </a:lnTo>
              </a:path>
            </a:pathLst>
          </a:custGeom>
          <a:ln w="12693" cap="flat">
            <a:solidFill>
              <a:schemeClr val="accent3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cs typeface="微软雅黑" panose="020b0503020204020204" pitchFamily="34" charset="-122"/>
            </a:endParaRPr>
          </a:p>
        </p:txBody>
      </p:sp>
      <p:sp>
        <p:nvSpPr>
          <p:cNvPr id="1049548" name="任意多边形: 形状 33"/>
          <p:cNvSpPr/>
          <p:nvPr>
            <p:custDataLst>
              <p:tags r:id="rId33"/>
            </p:custDataLst>
          </p:nvPr>
        </p:nvSpPr>
        <p:spPr>
          <a:xfrm>
            <a:off x="9571990" y="0"/>
            <a:ext cx="6350" cy="6861175"/>
          </a:xfrm>
          <a:custGeom>
            <a:gdLst>
              <a:gd name="connsiteX0" fmla="*/ 0 w 6350"/>
              <a:gd name="connsiteY0" fmla="*/ 0 h 6860984"/>
              <a:gd name="connsiteX1" fmla="*/ 0 w 6350"/>
              <a:gd name="connsiteY1" fmla="*/ 6860985 h 68609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0" h="6860984">
                <a:moveTo>
                  <a:pt x="0" y="0"/>
                </a:moveTo>
                <a:lnTo>
                  <a:pt x="0" y="6860985"/>
                </a:lnTo>
              </a:path>
            </a:pathLst>
          </a:custGeom>
          <a:ln w="12693" cap="flat">
            <a:solidFill>
              <a:schemeClr val="accent3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cs typeface="微软雅黑" panose="020b0503020204020204" pitchFamily="34" charset="-122"/>
            </a:endParaRPr>
          </a:p>
        </p:txBody>
      </p:sp>
      <p:sp>
        <p:nvSpPr>
          <p:cNvPr id="1049550" name="任意多边形: 形状 34"/>
          <p:cNvSpPr/>
          <p:nvPr>
            <p:custDataLst>
              <p:tags r:id="rId34"/>
            </p:custDataLst>
          </p:nvPr>
        </p:nvSpPr>
        <p:spPr>
          <a:xfrm>
            <a:off x="9874250" y="0"/>
            <a:ext cx="6350" cy="6861175"/>
          </a:xfrm>
          <a:custGeom>
            <a:gdLst>
              <a:gd name="connsiteX0" fmla="*/ 0 w 6350"/>
              <a:gd name="connsiteY0" fmla="*/ 0 h 6860984"/>
              <a:gd name="connsiteX1" fmla="*/ 0 w 6350"/>
              <a:gd name="connsiteY1" fmla="*/ 6860985 h 68609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0" h="6860984">
                <a:moveTo>
                  <a:pt x="0" y="0"/>
                </a:moveTo>
                <a:lnTo>
                  <a:pt x="0" y="6860985"/>
                </a:lnTo>
              </a:path>
            </a:pathLst>
          </a:custGeom>
          <a:ln w="12693" cap="flat">
            <a:solidFill>
              <a:schemeClr val="accent3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cs typeface="微软雅黑" panose="020b0503020204020204" pitchFamily="34" charset="-122"/>
            </a:endParaRPr>
          </a:p>
        </p:txBody>
      </p:sp>
      <p:sp>
        <p:nvSpPr>
          <p:cNvPr id="1049552" name="任意多边形: 形状 35"/>
          <p:cNvSpPr/>
          <p:nvPr>
            <p:custDataLst>
              <p:tags r:id="rId35"/>
            </p:custDataLst>
          </p:nvPr>
        </p:nvSpPr>
        <p:spPr>
          <a:xfrm>
            <a:off x="10177145" y="0"/>
            <a:ext cx="6350" cy="6861175"/>
          </a:xfrm>
          <a:custGeom>
            <a:gdLst>
              <a:gd name="connsiteX0" fmla="*/ 0 w 6350"/>
              <a:gd name="connsiteY0" fmla="*/ 0 h 6860984"/>
              <a:gd name="connsiteX1" fmla="*/ 0 w 6350"/>
              <a:gd name="connsiteY1" fmla="*/ 6860985 h 68609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0" h="6860984">
                <a:moveTo>
                  <a:pt x="0" y="0"/>
                </a:moveTo>
                <a:lnTo>
                  <a:pt x="0" y="6860985"/>
                </a:lnTo>
              </a:path>
            </a:pathLst>
          </a:custGeom>
          <a:ln w="12693" cap="flat">
            <a:solidFill>
              <a:schemeClr val="accent3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cs typeface="微软雅黑" panose="020b0503020204020204" pitchFamily="34" charset="-122"/>
            </a:endParaRPr>
          </a:p>
        </p:txBody>
      </p:sp>
      <p:sp>
        <p:nvSpPr>
          <p:cNvPr id="1049554" name="任意多边形: 形状 36"/>
          <p:cNvSpPr/>
          <p:nvPr>
            <p:custDataLst>
              <p:tags r:id="rId36"/>
            </p:custDataLst>
          </p:nvPr>
        </p:nvSpPr>
        <p:spPr>
          <a:xfrm>
            <a:off x="10480040" y="0"/>
            <a:ext cx="6350" cy="6861175"/>
          </a:xfrm>
          <a:custGeom>
            <a:gdLst>
              <a:gd name="connsiteX0" fmla="*/ 0 w 6350"/>
              <a:gd name="connsiteY0" fmla="*/ 0 h 6860984"/>
              <a:gd name="connsiteX1" fmla="*/ 0 w 6350"/>
              <a:gd name="connsiteY1" fmla="*/ 6860985 h 68609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0" h="6860984">
                <a:moveTo>
                  <a:pt x="0" y="0"/>
                </a:moveTo>
                <a:lnTo>
                  <a:pt x="0" y="6860985"/>
                </a:lnTo>
              </a:path>
            </a:pathLst>
          </a:custGeom>
          <a:ln w="12693" cap="flat">
            <a:solidFill>
              <a:schemeClr val="accent3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cs typeface="微软雅黑" panose="020b0503020204020204" pitchFamily="34" charset="-122"/>
            </a:endParaRPr>
          </a:p>
        </p:txBody>
      </p:sp>
      <p:sp>
        <p:nvSpPr>
          <p:cNvPr id="1049556" name="任意多边形: 形状 37"/>
          <p:cNvSpPr/>
          <p:nvPr>
            <p:custDataLst>
              <p:tags r:id="rId37"/>
            </p:custDataLst>
          </p:nvPr>
        </p:nvSpPr>
        <p:spPr>
          <a:xfrm>
            <a:off x="10782300" y="0"/>
            <a:ext cx="6350" cy="6861175"/>
          </a:xfrm>
          <a:custGeom>
            <a:gdLst>
              <a:gd name="connsiteX0" fmla="*/ 0 w 6350"/>
              <a:gd name="connsiteY0" fmla="*/ 0 h 6860984"/>
              <a:gd name="connsiteX1" fmla="*/ 0 w 6350"/>
              <a:gd name="connsiteY1" fmla="*/ 6860985 h 68609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0" h="6860984">
                <a:moveTo>
                  <a:pt x="0" y="0"/>
                </a:moveTo>
                <a:lnTo>
                  <a:pt x="0" y="6860985"/>
                </a:lnTo>
              </a:path>
            </a:pathLst>
          </a:custGeom>
          <a:ln w="12693" cap="flat">
            <a:solidFill>
              <a:schemeClr val="accent3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cs typeface="微软雅黑" panose="020b0503020204020204" pitchFamily="34" charset="-122"/>
            </a:endParaRPr>
          </a:p>
        </p:txBody>
      </p:sp>
      <p:sp>
        <p:nvSpPr>
          <p:cNvPr id="1049558" name="任意多边形: 形状 38"/>
          <p:cNvSpPr/>
          <p:nvPr>
            <p:custDataLst>
              <p:tags r:id="rId38"/>
            </p:custDataLst>
          </p:nvPr>
        </p:nvSpPr>
        <p:spPr>
          <a:xfrm>
            <a:off x="11085195" y="0"/>
            <a:ext cx="6350" cy="6861175"/>
          </a:xfrm>
          <a:custGeom>
            <a:gdLst>
              <a:gd name="connsiteX0" fmla="*/ 0 w 6350"/>
              <a:gd name="connsiteY0" fmla="*/ 0 h 6860984"/>
              <a:gd name="connsiteX1" fmla="*/ 0 w 6350"/>
              <a:gd name="connsiteY1" fmla="*/ 6860985 h 68609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0" h="6860984">
                <a:moveTo>
                  <a:pt x="0" y="0"/>
                </a:moveTo>
                <a:lnTo>
                  <a:pt x="0" y="6860985"/>
                </a:lnTo>
              </a:path>
            </a:pathLst>
          </a:custGeom>
          <a:ln w="12693" cap="flat">
            <a:solidFill>
              <a:schemeClr val="accent3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cs typeface="微软雅黑" panose="020b0503020204020204" pitchFamily="34" charset="-122"/>
            </a:endParaRPr>
          </a:p>
        </p:txBody>
      </p:sp>
      <p:sp>
        <p:nvSpPr>
          <p:cNvPr id="1049560" name="任意多边形: 形状 39"/>
          <p:cNvSpPr/>
          <p:nvPr>
            <p:custDataLst>
              <p:tags r:id="rId39"/>
            </p:custDataLst>
          </p:nvPr>
        </p:nvSpPr>
        <p:spPr>
          <a:xfrm>
            <a:off x="11388090" y="0"/>
            <a:ext cx="6350" cy="6861175"/>
          </a:xfrm>
          <a:custGeom>
            <a:gdLst>
              <a:gd name="connsiteX0" fmla="*/ 0 w 6350"/>
              <a:gd name="connsiteY0" fmla="*/ 0 h 6860984"/>
              <a:gd name="connsiteX1" fmla="*/ 0 w 6350"/>
              <a:gd name="connsiteY1" fmla="*/ 6860985 h 68609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0" h="6860984">
                <a:moveTo>
                  <a:pt x="0" y="0"/>
                </a:moveTo>
                <a:lnTo>
                  <a:pt x="0" y="6860985"/>
                </a:lnTo>
              </a:path>
            </a:pathLst>
          </a:custGeom>
          <a:ln w="12693" cap="flat">
            <a:solidFill>
              <a:schemeClr val="accent3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cs typeface="微软雅黑" panose="020b0503020204020204" pitchFamily="34" charset="-122"/>
            </a:endParaRPr>
          </a:p>
        </p:txBody>
      </p:sp>
      <p:sp>
        <p:nvSpPr>
          <p:cNvPr id="1049562" name="任意多边形: 形状 40"/>
          <p:cNvSpPr/>
          <p:nvPr>
            <p:custDataLst>
              <p:tags r:id="rId40"/>
            </p:custDataLst>
          </p:nvPr>
        </p:nvSpPr>
        <p:spPr>
          <a:xfrm>
            <a:off x="11687810" y="0"/>
            <a:ext cx="6350" cy="6861175"/>
          </a:xfrm>
          <a:custGeom>
            <a:gdLst>
              <a:gd name="connsiteX0" fmla="*/ 0 w 6350"/>
              <a:gd name="connsiteY0" fmla="*/ 0 h 6860984"/>
              <a:gd name="connsiteX1" fmla="*/ 0 w 6350"/>
              <a:gd name="connsiteY1" fmla="*/ 6860985 h 68609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0" h="6860984">
                <a:moveTo>
                  <a:pt x="0" y="0"/>
                </a:moveTo>
                <a:lnTo>
                  <a:pt x="0" y="6860985"/>
                </a:lnTo>
              </a:path>
            </a:pathLst>
          </a:custGeom>
          <a:ln w="12693" cap="flat">
            <a:solidFill>
              <a:schemeClr val="accent3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cs typeface="微软雅黑" panose="020b0503020204020204" pitchFamily="34" charset="-122"/>
            </a:endParaRPr>
          </a:p>
        </p:txBody>
      </p:sp>
      <p:sp>
        <p:nvSpPr>
          <p:cNvPr id="1049564" name="任意多边形: 形状 41"/>
          <p:cNvSpPr/>
          <p:nvPr>
            <p:custDataLst>
              <p:tags r:id="rId41"/>
            </p:custDataLst>
          </p:nvPr>
        </p:nvSpPr>
        <p:spPr>
          <a:xfrm>
            <a:off x="11990705" y="0"/>
            <a:ext cx="6350" cy="6861175"/>
          </a:xfrm>
          <a:custGeom>
            <a:gdLst>
              <a:gd name="connsiteX0" fmla="*/ 0 w 6350"/>
              <a:gd name="connsiteY0" fmla="*/ 0 h 6860984"/>
              <a:gd name="connsiteX1" fmla="*/ 0 w 6350"/>
              <a:gd name="connsiteY1" fmla="*/ 6860985 h 68609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0" h="6860984">
                <a:moveTo>
                  <a:pt x="0" y="0"/>
                </a:moveTo>
                <a:lnTo>
                  <a:pt x="0" y="6860985"/>
                </a:lnTo>
              </a:path>
            </a:pathLst>
          </a:custGeom>
          <a:ln w="12693" cap="flat">
            <a:solidFill>
              <a:schemeClr val="accent3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cs typeface="微软雅黑" panose="020b0503020204020204" pitchFamily="34" charset="-122"/>
            </a:endParaRPr>
          </a:p>
        </p:txBody>
      </p:sp>
      <p:pic>
        <p:nvPicPr>
          <p:cNvPr id="2097227" name="图片 80" descr="资源 2@4x-8"/>
          <p:cNvPicPr>
            <a:picLocks noChangeAspect="1"/>
          </p:cNvPicPr>
          <p:nvPr>
            <p:custDataLst>
              <p:tags r:id="rId43"/>
            </p:custDataLst>
          </p:nvPr>
        </p:nvPicPr>
        <p:blipFill>
          <a:blip r:embed="rId42"/>
          <a:stretch>
            <a:fillRect/>
          </a:stretch>
        </p:blipFill>
        <p:spPr>
          <a:xfrm>
            <a:off x="4080510" y="0"/>
            <a:ext cx="1064260" cy="1348105"/>
          </a:xfrm>
          <a:prstGeom prst="rect">
            <a:avLst/>
          </a:prstGeom>
        </p:spPr>
      </p:pic>
      <p:pic>
        <p:nvPicPr>
          <p:cNvPr id="2097229" name="图片 81" descr="资源 3@4x-8"/>
          <p:cNvPicPr>
            <a:picLocks noChangeAspect="1"/>
          </p:cNvPicPr>
          <p:nvPr>
            <p:custDataLst>
              <p:tags r:id="rId45"/>
            </p:custDataLst>
          </p:nvPr>
        </p:nvPicPr>
        <p:blipFill>
          <a:blip r:embed="rId44"/>
          <a:stretch>
            <a:fillRect/>
          </a:stretch>
        </p:blipFill>
        <p:spPr>
          <a:xfrm>
            <a:off x="7215505" y="0"/>
            <a:ext cx="4989830" cy="2374900"/>
          </a:xfrm>
          <a:prstGeom prst="rect">
            <a:avLst/>
          </a:prstGeom>
        </p:spPr>
      </p:pic>
      <p:pic>
        <p:nvPicPr>
          <p:cNvPr id="2097231" name="图片 82" descr="资源 4@4x-8"/>
          <p:cNvPicPr>
            <a:picLocks noChangeAspect="1"/>
          </p:cNvPicPr>
          <p:nvPr>
            <p:custDataLst>
              <p:tags r:id="rId47"/>
            </p:custDataLst>
          </p:nvPr>
        </p:nvPicPr>
        <p:blipFill>
          <a:blip r:embed="rId46"/>
          <a:stretch>
            <a:fillRect/>
          </a:stretch>
        </p:blipFill>
        <p:spPr>
          <a:xfrm>
            <a:off x="1905" y="-9525"/>
            <a:ext cx="3096260" cy="2460625"/>
          </a:xfrm>
          <a:prstGeom prst="rect">
            <a:avLst/>
          </a:prstGeom>
        </p:spPr>
      </p:pic>
      <p:pic>
        <p:nvPicPr>
          <p:cNvPr id="2097233" name="图片 83" descr="资源 5@4x-8"/>
          <p:cNvPicPr>
            <a:picLocks noChangeAspect="1"/>
          </p:cNvPicPr>
          <p:nvPr>
            <p:custDataLst>
              <p:tags r:id="rId49"/>
            </p:custDataLst>
          </p:nvPr>
        </p:nvPicPr>
        <p:blipFill>
          <a:blip r:embed="rId48"/>
          <a:stretch>
            <a:fillRect/>
          </a:stretch>
        </p:blipFill>
        <p:spPr>
          <a:xfrm>
            <a:off x="5688965" y="142240"/>
            <a:ext cx="1162685" cy="2600960"/>
          </a:xfrm>
          <a:prstGeom prst="rect">
            <a:avLst/>
          </a:prstGeom>
        </p:spPr>
      </p:pic>
      <p:pic>
        <p:nvPicPr>
          <p:cNvPr id="2097235" name="图片 84" descr="资源 6@4x-8"/>
          <p:cNvPicPr>
            <a:picLocks noChangeAspect="1"/>
          </p:cNvPicPr>
          <p:nvPr>
            <p:custDataLst>
              <p:tags r:id="rId51"/>
            </p:custDataLst>
          </p:nvPr>
        </p:nvPicPr>
        <p:blipFill>
          <a:blip r:embed="rId50"/>
          <a:stretch>
            <a:fillRect/>
          </a:stretch>
        </p:blipFill>
        <p:spPr>
          <a:xfrm>
            <a:off x="7169150" y="55880"/>
            <a:ext cx="1387475" cy="2757170"/>
          </a:xfrm>
          <a:prstGeom prst="rect">
            <a:avLst/>
          </a:prstGeom>
        </p:spPr>
      </p:pic>
      <p:pic>
        <p:nvPicPr>
          <p:cNvPr id="2097237" name="图片 85" descr="资源 7@4x-8"/>
          <p:cNvPicPr>
            <a:picLocks noChangeAspect="1"/>
          </p:cNvPicPr>
          <p:nvPr>
            <p:custDataLst>
              <p:tags r:id="rId53"/>
            </p:custDataLst>
          </p:nvPr>
        </p:nvPicPr>
        <p:blipFill>
          <a:blip r:embed="rId52"/>
          <a:srcRect l="48995" b="-6400"/>
          <a:stretch>
            <a:fillRect/>
          </a:stretch>
        </p:blipFill>
        <p:spPr>
          <a:xfrm>
            <a:off x="-5715" y="2753360"/>
            <a:ext cx="886460" cy="675640"/>
          </a:xfrm>
          <a:prstGeom prst="rect">
            <a:avLst/>
          </a:prstGeom>
        </p:spPr>
      </p:pic>
      <p:sp>
        <p:nvSpPr>
          <p:cNvPr id="1049566" name="圆角矩形 129"/>
          <p:cNvSpPr/>
          <p:nvPr>
            <p:custDataLst>
              <p:tags r:id="rId54"/>
            </p:custDataLst>
          </p:nvPr>
        </p:nvSpPr>
        <p:spPr>
          <a:xfrm>
            <a:off x="316230" y="344170"/>
            <a:ext cx="11481435" cy="6159500"/>
          </a:xfrm>
          <a:prstGeom prst="roundRect">
            <a:avLst>
              <a:gd name="adj" fmla="val 5462"/>
            </a:avLst>
          </a:prstGeom>
          <a:solidFill>
            <a:schemeClr val="bg1"/>
          </a:solidFill>
          <a:ln>
            <a:noFill/>
          </a:ln>
          <a:effectLst>
            <a:outerShdw blurRad="254000" algn="ctr" rotWithShape="0">
              <a:schemeClr val="accent2">
                <a:lumMod val="75000"/>
                <a:alpha val="10000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68" name="任意多边形: 形状 23"/>
          <p:cNvSpPr/>
          <p:nvPr>
            <p:custDataLst>
              <p:tags r:id="rId55"/>
            </p:custDataLst>
          </p:nvPr>
        </p:nvSpPr>
        <p:spPr>
          <a:xfrm>
            <a:off x="669290" y="6603365"/>
            <a:ext cx="929005" cy="53340"/>
          </a:xfrm>
          <a:custGeom>
            <a:gdLst>
              <a:gd name="connsiteX0" fmla="*/ 1243940 w 1280540"/>
              <a:gd name="connsiteY0" fmla="*/ 73274 h 73837"/>
              <a:gd name="connsiteX1" fmla="*/ 36602 w 1280540"/>
              <a:gd name="connsiteY1" fmla="*/ 73274 h 73837"/>
              <a:gd name="connsiteX2" fmla="*/ 0 w 1280540"/>
              <a:gd name="connsiteY2" fmla="*/ 36355 h 73837"/>
              <a:gd name="connsiteX3" fmla="*/ 0 w 1280540"/>
              <a:gd name="connsiteY3" fmla="*/ 36355 h 73837"/>
              <a:gd name="connsiteX4" fmla="*/ 36602 w 1280540"/>
              <a:gd name="connsiteY4" fmla="*/ -563 h 73837"/>
              <a:gd name="connsiteX5" fmla="*/ 1243940 w 1280540"/>
              <a:gd name="connsiteY5" fmla="*/ -563 h 73837"/>
              <a:gd name="connsiteX6" fmla="*/ 1280541 w 1280540"/>
              <a:gd name="connsiteY6" fmla="*/ 36355 h 73837"/>
              <a:gd name="connsiteX7" fmla="*/ 1280541 w 1280540"/>
              <a:gd name="connsiteY7" fmla="*/ 36355 h 73837"/>
              <a:gd name="connsiteX8" fmla="*/ 1243940 w 1280540"/>
              <a:gd name="connsiteY8" fmla="*/ 73274 h 7383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80540" h="73837">
                <a:moveTo>
                  <a:pt x="1243940" y="73274"/>
                </a:moveTo>
                <a:lnTo>
                  <a:pt x="36602" y="73274"/>
                </a:lnTo>
                <a:cubicBezTo>
                  <a:pt x="16335" y="73084"/>
                  <a:pt x="0" y="56591"/>
                  <a:pt x="0" y="36355"/>
                </a:cubicBezTo>
                <a:lnTo>
                  <a:pt x="0" y="36355"/>
                </a:lnTo>
                <a:cubicBezTo>
                  <a:pt x="0" y="16120"/>
                  <a:pt x="16335" y="-373"/>
                  <a:pt x="36602" y="-563"/>
                </a:cubicBezTo>
                <a:lnTo>
                  <a:pt x="1243940" y="-563"/>
                </a:lnTo>
                <a:cubicBezTo>
                  <a:pt x="1264219" y="-436"/>
                  <a:pt x="1280579" y="16057"/>
                  <a:pt x="1280541" y="36355"/>
                </a:cubicBezTo>
                <a:lnTo>
                  <a:pt x="1280541" y="36355"/>
                </a:lnTo>
                <a:cubicBezTo>
                  <a:pt x="1280579" y="56655"/>
                  <a:pt x="1264219" y="73147"/>
                  <a:pt x="1243940" y="73274"/>
                </a:cubicBezTo>
                <a:close/>
              </a:path>
            </a:pathLst>
          </a:custGeom>
          <a:gradFill>
            <a:gsLst>
              <a:gs pos="0">
                <a:schemeClr val="accent2"/>
              </a:gs>
              <a:gs pos="50000">
                <a:schemeClr val="accent3"/>
              </a:gs>
              <a:gs pos="100000">
                <a:schemeClr val="accent3">
                  <a:lumMod val="60000"/>
                  <a:lumOff val="40000"/>
                </a:schemeClr>
              </a:gs>
            </a:gsLst>
            <a:lin ang="5400000" scaled="1"/>
          </a:gradFill>
          <a:ln w="6343" cap="flat">
            <a:noFill/>
            <a:prstDash val="solid"/>
            <a:miter/>
          </a:ln>
        </p:spPr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70" name="任意多边形: 形状 25"/>
          <p:cNvSpPr/>
          <p:nvPr>
            <p:custDataLst>
              <p:tags r:id="rId56"/>
            </p:custDataLst>
          </p:nvPr>
        </p:nvSpPr>
        <p:spPr>
          <a:xfrm>
            <a:off x="1270" y="5463540"/>
            <a:ext cx="3063875" cy="1396365"/>
          </a:xfrm>
          <a:custGeom>
            <a:gdLst>
              <a:gd name="connsiteX0" fmla="*/ 3551031 w 4225079"/>
              <a:gd name="connsiteY0" fmla="*/ 1921041 h 1925663"/>
              <a:gd name="connsiteX1" fmla="*/ 4225080 w 4225079"/>
              <a:gd name="connsiteY1" fmla="*/ 1921041 h 1925663"/>
              <a:gd name="connsiteX2" fmla="*/ 4130564 w 4225079"/>
              <a:gd name="connsiteY2" fmla="*/ 1813203 h 1925663"/>
              <a:gd name="connsiteX3" fmla="*/ 3274586 w 4225079"/>
              <a:gd name="connsiteY3" fmla="*/ 1345187 h 1925663"/>
              <a:gd name="connsiteX4" fmla="*/ 2779802 w 4225079"/>
              <a:gd name="connsiteY4" fmla="*/ 1528195 h 1925663"/>
              <a:gd name="connsiteX5" fmla="*/ 2424064 w 4225079"/>
              <a:gd name="connsiteY5" fmla="*/ 1260757 h 1925663"/>
              <a:gd name="connsiteX6" fmla="*/ 2424064 w 4225079"/>
              <a:gd name="connsiteY6" fmla="*/ 1260757 h 1925663"/>
              <a:gd name="connsiteX7" fmla="*/ 1306739 w 4225079"/>
              <a:gd name="connsiteY7" fmla="*/ 1168968 h 1925663"/>
              <a:gd name="connsiteX8" fmla="*/ 1127856 w 4225079"/>
              <a:gd name="connsiteY8" fmla="*/ 883516 h 1925663"/>
              <a:gd name="connsiteX9" fmla="*/ 0 w 4225079"/>
              <a:gd name="connsiteY9" fmla="*/ -563 h 1925663"/>
              <a:gd name="connsiteX10" fmla="*/ 0 w 4225079"/>
              <a:gd name="connsiteY10" fmla="*/ 1921041 h 1925663"/>
              <a:gd name="connsiteX11" fmla="*/ 1505097 w 4225079"/>
              <a:gd name="connsiteY11" fmla="*/ 1921041 h 1925663"/>
              <a:gd name="connsiteX12" fmla="*/ 3551031 w 4225079"/>
              <a:gd name="connsiteY12" fmla="*/ 1921041 h 192566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4225079" h="1925663">
                <a:moveTo>
                  <a:pt x="3551031" y="1921041"/>
                </a:moveTo>
                <a:cubicBezTo>
                  <a:pt x="3840671" y="1921041"/>
                  <a:pt x="3967919" y="1926813"/>
                  <a:pt x="4225080" y="1921041"/>
                </a:cubicBezTo>
                <a:cubicBezTo>
                  <a:pt x="4121683" y="1782438"/>
                  <a:pt x="4130564" y="1813203"/>
                  <a:pt x="4130564" y="1813203"/>
                </a:cubicBezTo>
                <a:cubicBezTo>
                  <a:pt x="3896620" y="1584143"/>
                  <a:pt x="3601588" y="1319687"/>
                  <a:pt x="3274586" y="1345187"/>
                </a:cubicBezTo>
                <a:cubicBezTo>
                  <a:pt x="3099382" y="1358889"/>
                  <a:pt x="2954943" y="1555598"/>
                  <a:pt x="2779802" y="1528195"/>
                </a:cubicBezTo>
                <a:cubicBezTo>
                  <a:pt x="2639930" y="1506373"/>
                  <a:pt x="2539641" y="1337893"/>
                  <a:pt x="2424064" y="1260757"/>
                </a:cubicBezTo>
                <a:lnTo>
                  <a:pt x="2424064" y="1260757"/>
                </a:lnTo>
                <a:cubicBezTo>
                  <a:pt x="2045173" y="1007592"/>
                  <a:pt x="1627778" y="1415028"/>
                  <a:pt x="1306739" y="1168968"/>
                </a:cubicBezTo>
                <a:cubicBezTo>
                  <a:pt x="1233283" y="1112702"/>
                  <a:pt x="1171561" y="1022690"/>
                  <a:pt x="1127856" y="883516"/>
                </a:cubicBezTo>
                <a:cubicBezTo>
                  <a:pt x="888773" y="123577"/>
                  <a:pt x="0" y="-563"/>
                  <a:pt x="0" y="-563"/>
                </a:cubicBezTo>
                <a:lnTo>
                  <a:pt x="0" y="1921041"/>
                </a:lnTo>
                <a:lnTo>
                  <a:pt x="1505097" y="1921041"/>
                </a:lnTo>
                <a:cubicBezTo>
                  <a:pt x="2180542" y="1930175"/>
                  <a:pt x="2875587" y="1921041"/>
                  <a:pt x="3551031" y="1921041"/>
                </a:cubicBezTo>
                <a:close/>
              </a:path>
            </a:pathLst>
          </a:custGeom>
          <a:solidFill>
            <a:schemeClr val="accent1"/>
          </a:solidFill>
          <a:ln w="6343" cap="flat">
            <a:noFill/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72" name="任意多边形: 形状 26"/>
          <p:cNvSpPr/>
          <p:nvPr>
            <p:custDataLst>
              <p:tags r:id="rId57"/>
            </p:custDataLst>
          </p:nvPr>
        </p:nvSpPr>
        <p:spPr>
          <a:xfrm>
            <a:off x="0" y="6440170"/>
            <a:ext cx="2010410" cy="419735"/>
          </a:xfrm>
          <a:custGeom>
            <a:gdLst>
              <a:gd name="connsiteX0" fmla="*/ 2772317 w 2772316"/>
              <a:gd name="connsiteY0" fmla="*/ 575036 h 578898"/>
              <a:gd name="connsiteX1" fmla="*/ 2041367 w 2772316"/>
              <a:gd name="connsiteY1" fmla="*/ 232049 h 578898"/>
              <a:gd name="connsiteX2" fmla="*/ 1546583 w 2772316"/>
              <a:gd name="connsiteY2" fmla="*/ 415056 h 578898"/>
              <a:gd name="connsiteX3" fmla="*/ 1190845 w 2772316"/>
              <a:gd name="connsiteY3" fmla="*/ 147619 h 578898"/>
              <a:gd name="connsiteX4" fmla="*/ 1190845 w 2772316"/>
              <a:gd name="connsiteY4" fmla="*/ 147619 h 578898"/>
              <a:gd name="connsiteX5" fmla="*/ 73393 w 2772316"/>
              <a:gd name="connsiteY5" fmla="*/ 55703 h 578898"/>
              <a:gd name="connsiteX6" fmla="*/ 0 w 2772316"/>
              <a:gd name="connsiteY6" fmla="*/ -563 h 578898"/>
              <a:gd name="connsiteX7" fmla="*/ 1840 w 2772316"/>
              <a:gd name="connsiteY7" fmla="*/ 64964 h 578898"/>
              <a:gd name="connsiteX8" fmla="*/ 1840 w 2772316"/>
              <a:gd name="connsiteY8" fmla="*/ 574275 h 578898"/>
              <a:gd name="connsiteX9" fmla="*/ 266423 w 2772316"/>
              <a:gd name="connsiteY9" fmla="*/ 578335 h 578898"/>
              <a:gd name="connsiteX10" fmla="*/ 2208770 w 2772316"/>
              <a:gd name="connsiteY10" fmla="*/ 578335 h 57889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772316" h="578898">
                <a:moveTo>
                  <a:pt x="2772317" y="575036"/>
                </a:moveTo>
                <a:cubicBezTo>
                  <a:pt x="2538436" y="345977"/>
                  <a:pt x="2406112" y="224691"/>
                  <a:pt x="2041367" y="232049"/>
                </a:cubicBezTo>
                <a:cubicBezTo>
                  <a:pt x="1865656" y="235601"/>
                  <a:pt x="1721724" y="442459"/>
                  <a:pt x="1546583" y="415056"/>
                </a:cubicBezTo>
                <a:cubicBezTo>
                  <a:pt x="1407028" y="393235"/>
                  <a:pt x="1306422" y="224754"/>
                  <a:pt x="1190845" y="147619"/>
                </a:cubicBezTo>
                <a:lnTo>
                  <a:pt x="1190845" y="147619"/>
                </a:lnTo>
                <a:cubicBezTo>
                  <a:pt x="811955" y="-105673"/>
                  <a:pt x="394559" y="301509"/>
                  <a:pt x="73393" y="55703"/>
                </a:cubicBezTo>
                <a:cubicBezTo>
                  <a:pt x="0" y="-563"/>
                  <a:pt x="43960" y="41430"/>
                  <a:pt x="0" y="-563"/>
                </a:cubicBezTo>
                <a:lnTo>
                  <a:pt x="1840" y="64964"/>
                </a:lnTo>
                <a:lnTo>
                  <a:pt x="1840" y="574275"/>
                </a:lnTo>
                <a:lnTo>
                  <a:pt x="266423" y="578335"/>
                </a:lnTo>
                <a:cubicBezTo>
                  <a:pt x="945166" y="574275"/>
                  <a:pt x="1533896" y="578335"/>
                  <a:pt x="2208770" y="578335"/>
                </a:cubicBezTo>
              </a:path>
            </a:pathLst>
          </a:custGeom>
          <a:solidFill>
            <a:schemeClr val="accent4"/>
          </a:solidFill>
          <a:ln w="6343" cap="flat">
            <a:noFill/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74" name="任意多边形: 形状 27"/>
          <p:cNvSpPr/>
          <p:nvPr>
            <p:custDataLst>
              <p:tags r:id="rId58"/>
            </p:custDataLst>
          </p:nvPr>
        </p:nvSpPr>
        <p:spPr>
          <a:xfrm>
            <a:off x="635" y="5380990"/>
            <a:ext cx="684530" cy="1477010"/>
          </a:xfrm>
          <a:custGeom>
            <a:gdLst>
              <a:gd name="connsiteX0" fmla="*/ 786179 w 944482"/>
              <a:gd name="connsiteY0" fmla="*/ 1442050 h 2037117"/>
              <a:gd name="connsiteX1" fmla="*/ 788145 w 944482"/>
              <a:gd name="connsiteY1" fmla="*/ 1195546 h 2037117"/>
              <a:gd name="connsiteX2" fmla="*/ 887736 w 944482"/>
              <a:gd name="connsiteY2" fmla="*/ 1067346 h 2037117"/>
              <a:gd name="connsiteX3" fmla="*/ 929222 w 944482"/>
              <a:gd name="connsiteY3" fmla="*/ 761785 h 2037117"/>
              <a:gd name="connsiteX4" fmla="*/ 794298 w 944482"/>
              <a:gd name="connsiteY4" fmla="*/ 456097 h 2037117"/>
              <a:gd name="connsiteX5" fmla="*/ 842381 w 944482"/>
              <a:gd name="connsiteY5" fmla="*/ 265097 h 2037117"/>
              <a:gd name="connsiteX6" fmla="*/ 579511 w 944482"/>
              <a:gd name="connsiteY6" fmla="*/ 514 h 2037117"/>
              <a:gd name="connsiteX7" fmla="*/ 311249 w 944482"/>
              <a:gd name="connsiteY7" fmla="*/ 290534 h 2037117"/>
              <a:gd name="connsiteX8" fmla="*/ 16789 w 944482"/>
              <a:gd name="connsiteY8" fmla="*/ 692325 h 2037117"/>
              <a:gd name="connsiteX9" fmla="*/ 867 w 944482"/>
              <a:gd name="connsiteY9" fmla="*/ 714907 h 2037117"/>
              <a:gd name="connsiteX10" fmla="*/ 867 w 944482"/>
              <a:gd name="connsiteY10" fmla="*/ 739266 h 2037117"/>
              <a:gd name="connsiteX11" fmla="*/ 169 w 944482"/>
              <a:gd name="connsiteY11" fmla="*/ 919482 h 2037117"/>
              <a:gd name="connsiteX12" fmla="*/ 803 w 944482"/>
              <a:gd name="connsiteY12" fmla="*/ 1033980 h 2037117"/>
              <a:gd name="connsiteX13" fmla="*/ 92085 w 944482"/>
              <a:gd name="connsiteY13" fmla="*/ 1407796 h 2037117"/>
              <a:gd name="connsiteX14" fmla="*/ 2516 w 944482"/>
              <a:gd name="connsiteY14" fmla="*/ 1587377 h 2037117"/>
              <a:gd name="connsiteX15" fmla="*/ 867 w 944482"/>
              <a:gd name="connsiteY15" fmla="*/ 1749514 h 2037117"/>
              <a:gd name="connsiteX16" fmla="*/ 1501 w 944482"/>
              <a:gd name="connsiteY16" fmla="*/ 1902453 h 2037117"/>
              <a:gd name="connsiteX17" fmla="*/ 867 w 944482"/>
              <a:gd name="connsiteY17" fmla="*/ 2034903 h 2037117"/>
              <a:gd name="connsiteX18" fmla="*/ 136425 w 944482"/>
              <a:gd name="connsiteY18" fmla="*/ 2034903 h 2037117"/>
              <a:gd name="connsiteX19" fmla="*/ 400564 w 944482"/>
              <a:gd name="connsiteY19" fmla="*/ 2034903 h 2037117"/>
              <a:gd name="connsiteX20" fmla="*/ 656266 w 944482"/>
              <a:gd name="connsiteY20" fmla="*/ 2034903 h 2037117"/>
              <a:gd name="connsiteX21" fmla="*/ 789921 w 944482"/>
              <a:gd name="connsiteY21" fmla="*/ 2034903 h 2037117"/>
              <a:gd name="connsiteX22" fmla="*/ 833817 w 944482"/>
              <a:gd name="connsiteY22" fmla="*/ 2034903 h 2037117"/>
              <a:gd name="connsiteX23" fmla="*/ 856019 w 944482"/>
              <a:gd name="connsiteY23" fmla="*/ 2034903 h 2037117"/>
              <a:gd name="connsiteX24" fmla="*/ 867057 w 944482"/>
              <a:gd name="connsiteY24" fmla="*/ 1657535 h 2037117"/>
              <a:gd name="connsiteX25" fmla="*/ 786179 w 944482"/>
              <a:gd name="connsiteY25" fmla="*/ 1442050 h 203711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944482" h="2037117">
                <a:moveTo>
                  <a:pt x="786179" y="1442050"/>
                </a:moveTo>
                <a:cubicBezTo>
                  <a:pt x="750592" y="1359205"/>
                  <a:pt x="738032" y="1273252"/>
                  <a:pt x="788145" y="1195546"/>
                </a:cubicBezTo>
                <a:cubicBezTo>
                  <a:pt x="817642" y="1149810"/>
                  <a:pt x="857922" y="1112701"/>
                  <a:pt x="887736" y="1067346"/>
                </a:cubicBezTo>
                <a:cubicBezTo>
                  <a:pt x="945144" y="980632"/>
                  <a:pt x="959036" y="864040"/>
                  <a:pt x="929222" y="761785"/>
                </a:cubicBezTo>
                <a:cubicBezTo>
                  <a:pt x="898266" y="655406"/>
                  <a:pt x="794235" y="571483"/>
                  <a:pt x="794298" y="456097"/>
                </a:cubicBezTo>
                <a:cubicBezTo>
                  <a:pt x="794298" y="389618"/>
                  <a:pt x="833183" y="330688"/>
                  <a:pt x="842381" y="265097"/>
                </a:cubicBezTo>
                <a:cubicBezTo>
                  <a:pt x="862617" y="120658"/>
                  <a:pt x="716782" y="-14012"/>
                  <a:pt x="579511" y="514"/>
                </a:cubicBezTo>
                <a:cubicBezTo>
                  <a:pt x="442240" y="15041"/>
                  <a:pt x="335481" y="146920"/>
                  <a:pt x="311249" y="290534"/>
                </a:cubicBezTo>
                <a:cubicBezTo>
                  <a:pt x="272744" y="518896"/>
                  <a:pt x="137313" y="527270"/>
                  <a:pt x="16789" y="692325"/>
                </a:cubicBezTo>
                <a:cubicBezTo>
                  <a:pt x="10944" y="699461"/>
                  <a:pt x="5623" y="707003"/>
                  <a:pt x="867" y="714907"/>
                </a:cubicBezTo>
                <a:cubicBezTo>
                  <a:pt x="867" y="719538"/>
                  <a:pt x="867" y="733937"/>
                  <a:pt x="867" y="739266"/>
                </a:cubicBezTo>
                <a:cubicBezTo>
                  <a:pt x="-148" y="799401"/>
                  <a:pt x="1755" y="854144"/>
                  <a:pt x="169" y="919482"/>
                </a:cubicBezTo>
                <a:cubicBezTo>
                  <a:pt x="-719" y="957542"/>
                  <a:pt x="2262" y="995983"/>
                  <a:pt x="803" y="1033980"/>
                </a:cubicBezTo>
                <a:cubicBezTo>
                  <a:pt x="46793" y="1155836"/>
                  <a:pt x="109148" y="1275409"/>
                  <a:pt x="92085" y="1407796"/>
                </a:cubicBezTo>
                <a:cubicBezTo>
                  <a:pt x="81935" y="1486771"/>
                  <a:pt x="49457" y="1535488"/>
                  <a:pt x="2516" y="1587377"/>
                </a:cubicBezTo>
                <a:cubicBezTo>
                  <a:pt x="1184" y="1639647"/>
                  <a:pt x="867" y="1697308"/>
                  <a:pt x="867" y="1749514"/>
                </a:cubicBezTo>
                <a:cubicBezTo>
                  <a:pt x="867" y="1805907"/>
                  <a:pt x="296" y="1849740"/>
                  <a:pt x="1501" y="1902453"/>
                </a:cubicBezTo>
                <a:cubicBezTo>
                  <a:pt x="2770" y="1959544"/>
                  <a:pt x="232" y="1973626"/>
                  <a:pt x="867" y="2034903"/>
                </a:cubicBezTo>
                <a:cubicBezTo>
                  <a:pt x="60304" y="2034903"/>
                  <a:pt x="82823" y="2036553"/>
                  <a:pt x="136425" y="2034903"/>
                </a:cubicBezTo>
                <a:cubicBezTo>
                  <a:pt x="224662" y="2032176"/>
                  <a:pt x="312391" y="2039725"/>
                  <a:pt x="400564" y="2034903"/>
                </a:cubicBezTo>
                <a:cubicBezTo>
                  <a:pt x="488737" y="2030082"/>
                  <a:pt x="568347" y="2034523"/>
                  <a:pt x="656266" y="2034903"/>
                </a:cubicBezTo>
                <a:cubicBezTo>
                  <a:pt x="699401" y="2034903"/>
                  <a:pt x="746786" y="2035665"/>
                  <a:pt x="789921" y="2034903"/>
                </a:cubicBezTo>
                <a:cubicBezTo>
                  <a:pt x="807556" y="2034903"/>
                  <a:pt x="816310" y="2035919"/>
                  <a:pt x="833817" y="2034903"/>
                </a:cubicBezTo>
                <a:cubicBezTo>
                  <a:pt x="856019" y="2034903"/>
                  <a:pt x="855448" y="2035919"/>
                  <a:pt x="856019" y="2034903"/>
                </a:cubicBezTo>
                <a:cubicBezTo>
                  <a:pt x="920088" y="1895349"/>
                  <a:pt x="904293" y="1787511"/>
                  <a:pt x="867057" y="1657535"/>
                </a:cubicBezTo>
                <a:cubicBezTo>
                  <a:pt x="846695" y="1586109"/>
                  <a:pt x="817388" y="1514809"/>
                  <a:pt x="786179" y="1442050"/>
                </a:cubicBezTo>
                <a:close/>
              </a:path>
            </a:pathLst>
          </a:custGeom>
          <a:solidFill>
            <a:schemeClr val="accent3"/>
          </a:solidFill>
          <a:ln w="6343" cap="flat">
            <a:noFill/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76" name="任意多边形: 形状 28"/>
          <p:cNvSpPr/>
          <p:nvPr>
            <p:custDataLst>
              <p:tags r:id="rId59"/>
            </p:custDataLst>
          </p:nvPr>
        </p:nvSpPr>
        <p:spPr>
          <a:xfrm>
            <a:off x="1270" y="5496560"/>
            <a:ext cx="603885" cy="1364615"/>
          </a:xfrm>
          <a:custGeom>
            <a:gdLst>
              <a:gd name="connsiteX0" fmla="*/ 419806 w 833285"/>
              <a:gd name="connsiteY0" fmla="*/ 1024518 h 1881819"/>
              <a:gd name="connsiteX1" fmla="*/ 431034 w 833285"/>
              <a:gd name="connsiteY1" fmla="*/ 893591 h 1881819"/>
              <a:gd name="connsiteX2" fmla="*/ 529610 w 833285"/>
              <a:gd name="connsiteY2" fmla="*/ 891370 h 1881819"/>
              <a:gd name="connsiteX3" fmla="*/ 649310 w 833285"/>
              <a:gd name="connsiteY3" fmla="*/ 853881 h 1881819"/>
              <a:gd name="connsiteX4" fmla="*/ 754864 w 833285"/>
              <a:gd name="connsiteY4" fmla="*/ 784865 h 1881819"/>
              <a:gd name="connsiteX5" fmla="*/ 833015 w 833285"/>
              <a:gd name="connsiteY5" fmla="*/ 684259 h 1881819"/>
              <a:gd name="connsiteX6" fmla="*/ 833015 w 833285"/>
              <a:gd name="connsiteY6" fmla="*/ 682736 h 1881819"/>
              <a:gd name="connsiteX7" fmla="*/ 831556 w 833285"/>
              <a:gd name="connsiteY7" fmla="*/ 683117 h 1881819"/>
              <a:gd name="connsiteX8" fmla="*/ 748584 w 833285"/>
              <a:gd name="connsiteY8" fmla="*/ 776301 h 1881819"/>
              <a:gd name="connsiteX9" fmla="*/ 643284 w 833285"/>
              <a:gd name="connsiteY9" fmla="*/ 837896 h 1881819"/>
              <a:gd name="connsiteX10" fmla="*/ 526312 w 833285"/>
              <a:gd name="connsiteY10" fmla="*/ 869993 h 1881819"/>
              <a:gd name="connsiteX11" fmla="*/ 432556 w 833285"/>
              <a:gd name="connsiteY11" fmla="*/ 884646 h 1881819"/>
              <a:gd name="connsiteX12" fmla="*/ 489139 w 833285"/>
              <a:gd name="connsiteY12" fmla="*/ 506453 h 1881819"/>
              <a:gd name="connsiteX13" fmla="*/ 515782 w 833285"/>
              <a:gd name="connsiteY13" fmla="*/ 378634 h 1881819"/>
              <a:gd name="connsiteX14" fmla="*/ 548069 w 833285"/>
              <a:gd name="connsiteY14" fmla="*/ 252400 h 1881819"/>
              <a:gd name="connsiteX15" fmla="*/ 564562 w 833285"/>
              <a:gd name="connsiteY15" fmla="*/ 189094 h 1881819"/>
              <a:gd name="connsiteX16" fmla="*/ 565514 w 833285"/>
              <a:gd name="connsiteY16" fmla="*/ 185922 h 1881819"/>
              <a:gd name="connsiteX17" fmla="*/ 623746 w 833285"/>
              <a:gd name="connsiteY17" fmla="*/ 173235 h 1881819"/>
              <a:gd name="connsiteX18" fmla="*/ 676206 w 833285"/>
              <a:gd name="connsiteY18" fmla="*/ 134033 h 1881819"/>
              <a:gd name="connsiteX19" fmla="*/ 721434 w 833285"/>
              <a:gd name="connsiteY19" fmla="*/ 11542 h 1881819"/>
              <a:gd name="connsiteX20" fmla="*/ 720546 w 833285"/>
              <a:gd name="connsiteY20" fmla="*/ 10400 h 1881819"/>
              <a:gd name="connsiteX21" fmla="*/ 719341 w 833285"/>
              <a:gd name="connsiteY21" fmla="*/ 11339 h 1881819"/>
              <a:gd name="connsiteX22" fmla="*/ 719341 w 833285"/>
              <a:gd name="connsiteY22" fmla="*/ 11352 h 1881819"/>
              <a:gd name="connsiteX23" fmla="*/ 719341 w 833285"/>
              <a:gd name="connsiteY23" fmla="*/ 11352 h 1881819"/>
              <a:gd name="connsiteX24" fmla="*/ 702531 w 833285"/>
              <a:gd name="connsiteY24" fmla="*/ 72883 h 1881819"/>
              <a:gd name="connsiteX25" fmla="*/ 664978 w 833285"/>
              <a:gd name="connsiteY25" fmla="*/ 120775 h 1881819"/>
              <a:gd name="connsiteX26" fmla="*/ 614231 w 833285"/>
              <a:gd name="connsiteY26" fmla="*/ 153380 h 1881819"/>
              <a:gd name="connsiteX27" fmla="*/ 567163 w 833285"/>
              <a:gd name="connsiteY27" fmla="*/ 180086 h 1881819"/>
              <a:gd name="connsiteX28" fmla="*/ 584290 w 833285"/>
              <a:gd name="connsiteY28" fmla="*/ 127372 h 1881819"/>
              <a:gd name="connsiteX29" fmla="*/ 625522 w 833285"/>
              <a:gd name="connsiteY29" fmla="*/ 3866 h 1881819"/>
              <a:gd name="connsiteX30" fmla="*/ 625522 w 833285"/>
              <a:gd name="connsiteY30" fmla="*/ 3866 h 1881819"/>
              <a:gd name="connsiteX31" fmla="*/ 623619 w 833285"/>
              <a:gd name="connsiteY31" fmla="*/ -384 h 1881819"/>
              <a:gd name="connsiteX32" fmla="*/ 619750 w 833285"/>
              <a:gd name="connsiteY32" fmla="*/ 1392 h 1881819"/>
              <a:gd name="connsiteX33" fmla="*/ 572555 w 833285"/>
              <a:gd name="connsiteY33" fmla="*/ 122805 h 1881819"/>
              <a:gd name="connsiteX34" fmla="*/ 549592 w 833285"/>
              <a:gd name="connsiteY34" fmla="*/ 183828 h 1881819"/>
              <a:gd name="connsiteX35" fmla="*/ 537286 w 833285"/>
              <a:gd name="connsiteY35" fmla="*/ 222523 h 1881819"/>
              <a:gd name="connsiteX36" fmla="*/ 492311 w 833285"/>
              <a:gd name="connsiteY36" fmla="*/ 176977 h 1881819"/>
              <a:gd name="connsiteX37" fmla="*/ 450889 w 833285"/>
              <a:gd name="connsiteY37" fmla="*/ 130481 h 1881819"/>
              <a:gd name="connsiteX38" fmla="*/ 423231 w 833285"/>
              <a:gd name="connsiteY38" fmla="*/ 8624 h 1881819"/>
              <a:gd name="connsiteX39" fmla="*/ 423231 w 833285"/>
              <a:gd name="connsiteY39" fmla="*/ 8624 h 1881819"/>
              <a:gd name="connsiteX40" fmla="*/ 422343 w 833285"/>
              <a:gd name="connsiteY40" fmla="*/ 7355 h 1881819"/>
              <a:gd name="connsiteX41" fmla="*/ 421202 w 833285"/>
              <a:gd name="connsiteY41" fmla="*/ 8180 h 1881819"/>
              <a:gd name="connsiteX42" fmla="*/ 415366 w 833285"/>
              <a:gd name="connsiteY42" fmla="*/ 74405 h 1881819"/>
              <a:gd name="connsiteX43" fmla="*/ 437123 w 833285"/>
              <a:gd name="connsiteY43" fmla="*/ 139488 h 1881819"/>
              <a:gd name="connsiteX44" fmla="*/ 478863 w 833285"/>
              <a:gd name="connsiteY44" fmla="*/ 192899 h 1881819"/>
              <a:gd name="connsiteX45" fmla="*/ 536524 w 833285"/>
              <a:gd name="connsiteY45" fmla="*/ 224172 h 1881819"/>
              <a:gd name="connsiteX46" fmla="*/ 536524 w 833285"/>
              <a:gd name="connsiteY46" fmla="*/ 224172 h 1881819"/>
              <a:gd name="connsiteX47" fmla="*/ 529800 w 833285"/>
              <a:gd name="connsiteY47" fmla="*/ 245677 h 1881819"/>
              <a:gd name="connsiteX48" fmla="*/ 491296 w 833285"/>
              <a:gd name="connsiteY48" fmla="*/ 370832 h 1881819"/>
              <a:gd name="connsiteX49" fmla="*/ 458374 w 833285"/>
              <a:gd name="connsiteY49" fmla="*/ 497699 h 1881819"/>
              <a:gd name="connsiteX50" fmla="*/ 392783 w 833285"/>
              <a:gd name="connsiteY50" fmla="*/ 842907 h 1881819"/>
              <a:gd name="connsiteX51" fmla="*/ 300423 w 833285"/>
              <a:gd name="connsiteY51" fmla="*/ 792160 h 1881819"/>
              <a:gd name="connsiteX52" fmla="*/ 210220 w 833285"/>
              <a:gd name="connsiteY52" fmla="*/ 728282 h 1881819"/>
              <a:gd name="connsiteX53" fmla="*/ 137081 w 833285"/>
              <a:gd name="connsiteY53" fmla="*/ 643344 h 1881819"/>
              <a:gd name="connsiteX54" fmla="*/ 90584 w 833285"/>
              <a:gd name="connsiteY54" fmla="*/ 538868 h 1881819"/>
              <a:gd name="connsiteX55" fmla="*/ 89442 w 833285"/>
              <a:gd name="connsiteY55" fmla="*/ 538107 h 1881819"/>
              <a:gd name="connsiteX56" fmla="*/ 88788 w 833285"/>
              <a:gd name="connsiteY56" fmla="*/ 539179 h 1881819"/>
              <a:gd name="connsiteX57" fmla="*/ 88808 w 833285"/>
              <a:gd name="connsiteY57" fmla="*/ 539249 h 1881819"/>
              <a:gd name="connsiteX58" fmla="*/ 129405 w 833285"/>
              <a:gd name="connsiteY58" fmla="*/ 648418 h 1881819"/>
              <a:gd name="connsiteX59" fmla="*/ 200705 w 833285"/>
              <a:gd name="connsiteY59" fmla="*/ 740461 h 1881819"/>
              <a:gd name="connsiteX60" fmla="*/ 291796 w 833285"/>
              <a:gd name="connsiteY60" fmla="*/ 809667 h 1881819"/>
              <a:gd name="connsiteX61" fmla="*/ 392212 w 833285"/>
              <a:gd name="connsiteY61" fmla="*/ 846713 h 1881819"/>
              <a:gd name="connsiteX62" fmla="*/ 370328 w 833285"/>
              <a:gd name="connsiteY62" fmla="*/ 1017984 h 1881819"/>
              <a:gd name="connsiteX63" fmla="*/ 340450 w 833285"/>
              <a:gd name="connsiteY63" fmla="*/ 1547024 h 1881819"/>
              <a:gd name="connsiteX64" fmla="*/ 345779 w 833285"/>
              <a:gd name="connsiteY64" fmla="*/ 1679790 h 1881819"/>
              <a:gd name="connsiteX65" fmla="*/ 356055 w 833285"/>
              <a:gd name="connsiteY65" fmla="*/ 1812304 h 1881819"/>
              <a:gd name="connsiteX66" fmla="*/ 361003 w 833285"/>
              <a:gd name="connsiteY66" fmla="*/ 1860387 h 1881819"/>
              <a:gd name="connsiteX67" fmla="*/ 265852 w 833285"/>
              <a:gd name="connsiteY67" fmla="*/ 1835901 h 1881819"/>
              <a:gd name="connsiteX68" fmla="*/ 157443 w 833285"/>
              <a:gd name="connsiteY68" fmla="*/ 1789404 h 1881819"/>
              <a:gd name="connsiteX69" fmla="*/ 61721 w 833285"/>
              <a:gd name="connsiteY69" fmla="*/ 1716582 h 1881819"/>
              <a:gd name="connsiteX70" fmla="*/ 19728 w 833285"/>
              <a:gd name="connsiteY70" fmla="*/ 1672179 h 1881819"/>
              <a:gd name="connsiteX71" fmla="*/ 127 w 833285"/>
              <a:gd name="connsiteY71" fmla="*/ 1646805 h 1881819"/>
              <a:gd name="connsiteX72" fmla="*/ 0 w 833285"/>
              <a:gd name="connsiteY72" fmla="*/ 1653910 h 1881819"/>
              <a:gd name="connsiteX73" fmla="*/ 15098 w 833285"/>
              <a:gd name="connsiteY73" fmla="*/ 1676238 h 1881819"/>
              <a:gd name="connsiteX74" fmla="*/ 54744 w 833285"/>
              <a:gd name="connsiteY74" fmla="*/ 1724575 h 1881819"/>
              <a:gd name="connsiteX75" fmla="*/ 149514 w 833285"/>
              <a:gd name="connsiteY75" fmla="*/ 1804756 h 1881819"/>
              <a:gd name="connsiteX76" fmla="*/ 260650 w 833285"/>
              <a:gd name="connsiteY76" fmla="*/ 1857152 h 1881819"/>
              <a:gd name="connsiteX77" fmla="*/ 362145 w 833285"/>
              <a:gd name="connsiteY77" fmla="*/ 1867745 h 1881819"/>
              <a:gd name="connsiteX78" fmla="*/ 363667 w 833285"/>
              <a:gd name="connsiteY78" fmla="*/ 1880052 h 1881819"/>
              <a:gd name="connsiteX79" fmla="*/ 400078 w 833285"/>
              <a:gd name="connsiteY79" fmla="*/ 1881257 h 1881819"/>
              <a:gd name="connsiteX80" fmla="*/ 400078 w 833285"/>
              <a:gd name="connsiteY80" fmla="*/ 1824547 h 1881819"/>
              <a:gd name="connsiteX81" fmla="*/ 522696 w 833285"/>
              <a:gd name="connsiteY81" fmla="*/ 1825752 h 1881819"/>
              <a:gd name="connsiteX82" fmla="*/ 642396 w 833285"/>
              <a:gd name="connsiteY82" fmla="*/ 1788263 h 1881819"/>
              <a:gd name="connsiteX83" fmla="*/ 747759 w 833285"/>
              <a:gd name="connsiteY83" fmla="*/ 1718993 h 1881819"/>
              <a:gd name="connsiteX84" fmla="*/ 825910 w 833285"/>
              <a:gd name="connsiteY84" fmla="*/ 1618387 h 1881819"/>
              <a:gd name="connsiteX85" fmla="*/ 825529 w 833285"/>
              <a:gd name="connsiteY85" fmla="*/ 1616864 h 1881819"/>
              <a:gd name="connsiteX86" fmla="*/ 824134 w 833285"/>
              <a:gd name="connsiteY86" fmla="*/ 1616864 h 1881819"/>
              <a:gd name="connsiteX87" fmla="*/ 741162 w 833285"/>
              <a:gd name="connsiteY87" fmla="*/ 1710112 h 1881819"/>
              <a:gd name="connsiteX88" fmla="*/ 635799 w 833285"/>
              <a:gd name="connsiteY88" fmla="*/ 1771706 h 1881819"/>
              <a:gd name="connsiteX89" fmla="*/ 518890 w 833285"/>
              <a:gd name="connsiteY89" fmla="*/ 1803804 h 1881819"/>
              <a:gd name="connsiteX90" fmla="*/ 399634 w 833285"/>
              <a:gd name="connsiteY90" fmla="*/ 1821819 h 1881819"/>
              <a:gd name="connsiteX91" fmla="*/ 402425 w 833285"/>
              <a:gd name="connsiteY91" fmla="*/ 1548609 h 1881819"/>
              <a:gd name="connsiteX92" fmla="*/ 419806 w 833285"/>
              <a:gd name="connsiteY92" fmla="*/ 1024518 h 188181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</a:cxnLst>
            <a:rect l="l" t="t" r="r" b="b"/>
            <a:pathLst>
              <a:path w="833285" h="1881819">
                <a:moveTo>
                  <a:pt x="419806" y="1024518"/>
                </a:moveTo>
                <a:cubicBezTo>
                  <a:pt x="422724" y="980793"/>
                  <a:pt x="426467" y="937151"/>
                  <a:pt x="431034" y="893591"/>
                </a:cubicBezTo>
                <a:cubicBezTo>
                  <a:pt x="463863" y="896788"/>
                  <a:pt x="496958" y="896039"/>
                  <a:pt x="529610" y="891370"/>
                </a:cubicBezTo>
                <a:cubicBezTo>
                  <a:pt x="571130" y="884805"/>
                  <a:pt x="611461" y="872169"/>
                  <a:pt x="649310" y="853881"/>
                </a:cubicBezTo>
                <a:cubicBezTo>
                  <a:pt x="687833" y="836437"/>
                  <a:pt x="723432" y="813157"/>
                  <a:pt x="754864" y="784865"/>
                </a:cubicBezTo>
                <a:cubicBezTo>
                  <a:pt x="787025" y="756954"/>
                  <a:pt x="811320" y="720923"/>
                  <a:pt x="833015" y="684259"/>
                </a:cubicBezTo>
                <a:cubicBezTo>
                  <a:pt x="833376" y="683815"/>
                  <a:pt x="833376" y="683180"/>
                  <a:pt x="833015" y="682736"/>
                </a:cubicBezTo>
                <a:cubicBezTo>
                  <a:pt x="832501" y="682476"/>
                  <a:pt x="831879" y="682641"/>
                  <a:pt x="831556" y="683117"/>
                </a:cubicBezTo>
                <a:cubicBezTo>
                  <a:pt x="807641" y="717942"/>
                  <a:pt x="781633" y="751435"/>
                  <a:pt x="748584" y="776301"/>
                </a:cubicBezTo>
                <a:cubicBezTo>
                  <a:pt x="716861" y="802125"/>
                  <a:pt x="681344" y="822906"/>
                  <a:pt x="643284" y="837896"/>
                </a:cubicBezTo>
                <a:cubicBezTo>
                  <a:pt x="605246" y="851807"/>
                  <a:pt x="566121" y="862540"/>
                  <a:pt x="526312" y="869993"/>
                </a:cubicBezTo>
                <a:cubicBezTo>
                  <a:pt x="495546" y="876336"/>
                  <a:pt x="464210" y="880967"/>
                  <a:pt x="432556" y="884646"/>
                </a:cubicBezTo>
                <a:cubicBezTo>
                  <a:pt x="446004" y="757778"/>
                  <a:pt x="465669" y="631609"/>
                  <a:pt x="489139" y="506453"/>
                </a:cubicBezTo>
                <a:lnTo>
                  <a:pt x="515782" y="378634"/>
                </a:lnTo>
                <a:cubicBezTo>
                  <a:pt x="524599" y="335943"/>
                  <a:pt x="537476" y="294584"/>
                  <a:pt x="548069" y="252400"/>
                </a:cubicBezTo>
                <a:lnTo>
                  <a:pt x="564562" y="189094"/>
                </a:lnTo>
                <a:cubicBezTo>
                  <a:pt x="564562" y="188015"/>
                  <a:pt x="565260" y="187000"/>
                  <a:pt x="565514" y="185922"/>
                </a:cubicBezTo>
                <a:cubicBezTo>
                  <a:pt x="585587" y="185719"/>
                  <a:pt x="605406" y="181399"/>
                  <a:pt x="623746" y="173235"/>
                </a:cubicBezTo>
                <a:cubicBezTo>
                  <a:pt x="643633" y="163726"/>
                  <a:pt x="661458" y="150411"/>
                  <a:pt x="676206" y="134033"/>
                </a:cubicBezTo>
                <a:cubicBezTo>
                  <a:pt x="708170" y="101593"/>
                  <a:pt x="724644" y="56973"/>
                  <a:pt x="721434" y="11542"/>
                </a:cubicBezTo>
                <a:cubicBezTo>
                  <a:pt x="721447" y="10997"/>
                  <a:pt x="721079" y="10521"/>
                  <a:pt x="720546" y="10400"/>
                </a:cubicBezTo>
                <a:cubicBezTo>
                  <a:pt x="719956" y="10324"/>
                  <a:pt x="719417" y="10749"/>
                  <a:pt x="719341" y="11339"/>
                </a:cubicBezTo>
                <a:cubicBezTo>
                  <a:pt x="719341" y="11339"/>
                  <a:pt x="719341" y="11345"/>
                  <a:pt x="719341" y="11352"/>
                </a:cubicBezTo>
                <a:lnTo>
                  <a:pt x="719341" y="11352"/>
                </a:lnTo>
                <a:cubicBezTo>
                  <a:pt x="717819" y="32767"/>
                  <a:pt x="712110" y="53668"/>
                  <a:pt x="702531" y="72883"/>
                </a:cubicBezTo>
                <a:cubicBezTo>
                  <a:pt x="693270" y="91152"/>
                  <a:pt x="680513" y="107422"/>
                  <a:pt x="664978" y="120775"/>
                </a:cubicBezTo>
                <a:cubicBezTo>
                  <a:pt x="649500" y="133969"/>
                  <a:pt x="631485" y="142787"/>
                  <a:pt x="614231" y="153380"/>
                </a:cubicBezTo>
                <a:cubicBezTo>
                  <a:pt x="599070" y="162451"/>
                  <a:pt x="583339" y="171078"/>
                  <a:pt x="567163" y="180086"/>
                </a:cubicBezTo>
                <a:cubicBezTo>
                  <a:pt x="572428" y="162388"/>
                  <a:pt x="578708" y="145007"/>
                  <a:pt x="584290" y="127372"/>
                </a:cubicBezTo>
                <a:lnTo>
                  <a:pt x="625522" y="3866"/>
                </a:lnTo>
                <a:lnTo>
                  <a:pt x="625522" y="3866"/>
                </a:lnTo>
                <a:cubicBezTo>
                  <a:pt x="626131" y="2166"/>
                  <a:pt x="625291" y="295"/>
                  <a:pt x="623619" y="-384"/>
                </a:cubicBezTo>
                <a:cubicBezTo>
                  <a:pt x="622061" y="-942"/>
                  <a:pt x="620342" y="-155"/>
                  <a:pt x="619750" y="1392"/>
                </a:cubicBezTo>
                <a:lnTo>
                  <a:pt x="572555" y="122805"/>
                </a:lnTo>
                <a:cubicBezTo>
                  <a:pt x="565006" y="143167"/>
                  <a:pt x="556189" y="163085"/>
                  <a:pt x="549592" y="183828"/>
                </a:cubicBezTo>
                <a:lnTo>
                  <a:pt x="537286" y="222523"/>
                </a:lnTo>
                <a:cubicBezTo>
                  <a:pt x="521744" y="206791"/>
                  <a:pt x="506584" y="192138"/>
                  <a:pt x="492311" y="176977"/>
                </a:cubicBezTo>
                <a:cubicBezTo>
                  <a:pt x="478038" y="161817"/>
                  <a:pt x="462814" y="147798"/>
                  <a:pt x="450889" y="130481"/>
                </a:cubicBezTo>
                <a:cubicBezTo>
                  <a:pt x="426299" y="94951"/>
                  <a:pt x="416390" y="51290"/>
                  <a:pt x="423231" y="8624"/>
                </a:cubicBezTo>
                <a:lnTo>
                  <a:pt x="423231" y="8624"/>
                </a:lnTo>
                <a:cubicBezTo>
                  <a:pt x="423311" y="8034"/>
                  <a:pt x="422925" y="7482"/>
                  <a:pt x="422343" y="7355"/>
                </a:cubicBezTo>
                <a:cubicBezTo>
                  <a:pt x="421811" y="7311"/>
                  <a:pt x="421325" y="7660"/>
                  <a:pt x="421202" y="8180"/>
                </a:cubicBezTo>
                <a:cubicBezTo>
                  <a:pt x="415050" y="29678"/>
                  <a:pt x="413070" y="52159"/>
                  <a:pt x="415366" y="74405"/>
                </a:cubicBezTo>
                <a:cubicBezTo>
                  <a:pt x="418551" y="97254"/>
                  <a:pt x="425928" y="119316"/>
                  <a:pt x="437123" y="139488"/>
                </a:cubicBezTo>
                <a:cubicBezTo>
                  <a:pt x="447639" y="159705"/>
                  <a:pt x="461788" y="177809"/>
                  <a:pt x="478863" y="192899"/>
                </a:cubicBezTo>
                <a:cubicBezTo>
                  <a:pt x="495554" y="207432"/>
                  <a:pt x="515241" y="218108"/>
                  <a:pt x="536524" y="224172"/>
                </a:cubicBezTo>
                <a:cubicBezTo>
                  <a:pt x="536524" y="224172"/>
                  <a:pt x="536524" y="224172"/>
                  <a:pt x="536524" y="224172"/>
                </a:cubicBezTo>
                <a:lnTo>
                  <a:pt x="529800" y="245677"/>
                </a:lnTo>
                <a:cubicBezTo>
                  <a:pt x="517114" y="287353"/>
                  <a:pt x="502207" y="328458"/>
                  <a:pt x="491296" y="370832"/>
                </a:cubicBezTo>
                <a:lnTo>
                  <a:pt x="458374" y="497699"/>
                </a:lnTo>
                <a:cubicBezTo>
                  <a:pt x="433000" y="611880"/>
                  <a:pt x="410291" y="726823"/>
                  <a:pt x="392783" y="842907"/>
                </a:cubicBezTo>
                <a:cubicBezTo>
                  <a:pt x="361138" y="827600"/>
                  <a:pt x="330310" y="810664"/>
                  <a:pt x="300423" y="792160"/>
                </a:cubicBezTo>
                <a:cubicBezTo>
                  <a:pt x="268741" y="773244"/>
                  <a:pt x="238582" y="751886"/>
                  <a:pt x="210220" y="728282"/>
                </a:cubicBezTo>
                <a:cubicBezTo>
                  <a:pt x="181928" y="703587"/>
                  <a:pt x="157301" y="674991"/>
                  <a:pt x="137081" y="643344"/>
                </a:cubicBezTo>
                <a:cubicBezTo>
                  <a:pt x="115513" y="611944"/>
                  <a:pt x="102002" y="575660"/>
                  <a:pt x="90584" y="538868"/>
                </a:cubicBezTo>
                <a:cubicBezTo>
                  <a:pt x="90435" y="538374"/>
                  <a:pt x="89956" y="538056"/>
                  <a:pt x="89442" y="538107"/>
                </a:cubicBezTo>
                <a:cubicBezTo>
                  <a:pt x="88965" y="538221"/>
                  <a:pt x="88673" y="538703"/>
                  <a:pt x="88788" y="539179"/>
                </a:cubicBezTo>
                <a:cubicBezTo>
                  <a:pt x="88794" y="539204"/>
                  <a:pt x="88800" y="539223"/>
                  <a:pt x="88808" y="539249"/>
                </a:cubicBezTo>
                <a:cubicBezTo>
                  <a:pt x="97879" y="576865"/>
                  <a:pt x="109360" y="614799"/>
                  <a:pt x="129405" y="648418"/>
                </a:cubicBezTo>
                <a:cubicBezTo>
                  <a:pt x="148699" y="682317"/>
                  <a:pt x="172705" y="713305"/>
                  <a:pt x="200705" y="740461"/>
                </a:cubicBezTo>
                <a:cubicBezTo>
                  <a:pt x="227754" y="767598"/>
                  <a:pt x="258405" y="790885"/>
                  <a:pt x="291796" y="809667"/>
                </a:cubicBezTo>
                <a:cubicBezTo>
                  <a:pt x="323234" y="826953"/>
                  <a:pt x="357081" y="839437"/>
                  <a:pt x="392212" y="846713"/>
                </a:cubicBezTo>
                <a:cubicBezTo>
                  <a:pt x="383712" y="903803"/>
                  <a:pt x="376227" y="960894"/>
                  <a:pt x="370328" y="1017984"/>
                </a:cubicBezTo>
                <a:cubicBezTo>
                  <a:pt x="351678" y="1193252"/>
                  <a:pt x="335629" y="1369789"/>
                  <a:pt x="340450" y="1547024"/>
                </a:cubicBezTo>
                <a:cubicBezTo>
                  <a:pt x="342290" y="1591427"/>
                  <a:pt x="343051" y="1635831"/>
                  <a:pt x="345779" y="1679790"/>
                </a:cubicBezTo>
                <a:cubicBezTo>
                  <a:pt x="348506" y="1723750"/>
                  <a:pt x="350917" y="1768218"/>
                  <a:pt x="356055" y="1812304"/>
                </a:cubicBezTo>
                <a:cubicBezTo>
                  <a:pt x="357514" y="1828353"/>
                  <a:pt x="359290" y="1844402"/>
                  <a:pt x="361003" y="1860387"/>
                </a:cubicBezTo>
                <a:cubicBezTo>
                  <a:pt x="328698" y="1854742"/>
                  <a:pt x="296884" y="1846495"/>
                  <a:pt x="265852" y="1835901"/>
                </a:cubicBezTo>
                <a:cubicBezTo>
                  <a:pt x="228870" y="1823214"/>
                  <a:pt x="191824" y="1809704"/>
                  <a:pt x="157443" y="1789404"/>
                </a:cubicBezTo>
                <a:cubicBezTo>
                  <a:pt x="122536" y="1769359"/>
                  <a:pt x="90363" y="1744874"/>
                  <a:pt x="61721" y="1716582"/>
                </a:cubicBezTo>
                <a:cubicBezTo>
                  <a:pt x="46864" y="1702627"/>
                  <a:pt x="32842" y="1687783"/>
                  <a:pt x="19728" y="1672179"/>
                </a:cubicBezTo>
                <a:cubicBezTo>
                  <a:pt x="12814" y="1664059"/>
                  <a:pt x="6407" y="1655432"/>
                  <a:pt x="127" y="1646805"/>
                </a:cubicBezTo>
                <a:cubicBezTo>
                  <a:pt x="299" y="1649152"/>
                  <a:pt x="257" y="1651563"/>
                  <a:pt x="0" y="1653910"/>
                </a:cubicBezTo>
                <a:cubicBezTo>
                  <a:pt x="4821" y="1661458"/>
                  <a:pt x="9769" y="1669007"/>
                  <a:pt x="15098" y="1676238"/>
                </a:cubicBezTo>
                <a:cubicBezTo>
                  <a:pt x="27363" y="1693112"/>
                  <a:pt x="40601" y="1709224"/>
                  <a:pt x="54744" y="1724575"/>
                </a:cubicBezTo>
                <a:cubicBezTo>
                  <a:pt x="82795" y="1755213"/>
                  <a:pt x="114643" y="1782173"/>
                  <a:pt x="149514" y="1804756"/>
                </a:cubicBezTo>
                <a:cubicBezTo>
                  <a:pt x="183459" y="1828162"/>
                  <a:pt x="220999" y="1845861"/>
                  <a:pt x="260650" y="1857152"/>
                </a:cubicBezTo>
                <a:cubicBezTo>
                  <a:pt x="293673" y="1866223"/>
                  <a:pt x="327961" y="1869775"/>
                  <a:pt x="362145" y="1867745"/>
                </a:cubicBezTo>
                <a:cubicBezTo>
                  <a:pt x="362589" y="1871868"/>
                  <a:pt x="363160" y="1875928"/>
                  <a:pt x="363667" y="1880052"/>
                </a:cubicBezTo>
                <a:cubicBezTo>
                  <a:pt x="375846" y="1880052"/>
                  <a:pt x="387962" y="1880686"/>
                  <a:pt x="400078" y="1881257"/>
                </a:cubicBezTo>
                <a:cubicBezTo>
                  <a:pt x="400078" y="1862226"/>
                  <a:pt x="400078" y="1843196"/>
                  <a:pt x="400078" y="1824547"/>
                </a:cubicBezTo>
                <a:cubicBezTo>
                  <a:pt x="440628" y="1831461"/>
                  <a:pt x="482018" y="1831842"/>
                  <a:pt x="522696" y="1825752"/>
                </a:cubicBezTo>
                <a:cubicBezTo>
                  <a:pt x="564214" y="1819155"/>
                  <a:pt x="604543" y="1806532"/>
                  <a:pt x="642396" y="1788263"/>
                </a:cubicBezTo>
                <a:cubicBezTo>
                  <a:pt x="680843" y="1770692"/>
                  <a:pt x="716379" y="1747348"/>
                  <a:pt x="747759" y="1718993"/>
                </a:cubicBezTo>
                <a:cubicBezTo>
                  <a:pt x="779920" y="1691082"/>
                  <a:pt x="804216" y="1654988"/>
                  <a:pt x="825910" y="1618387"/>
                </a:cubicBezTo>
                <a:cubicBezTo>
                  <a:pt x="826176" y="1617879"/>
                  <a:pt x="826012" y="1617181"/>
                  <a:pt x="825529" y="1616864"/>
                </a:cubicBezTo>
                <a:cubicBezTo>
                  <a:pt x="825136" y="1616483"/>
                  <a:pt x="824527" y="1616483"/>
                  <a:pt x="824134" y="1616864"/>
                </a:cubicBezTo>
                <a:cubicBezTo>
                  <a:pt x="800219" y="1651753"/>
                  <a:pt x="774211" y="1685183"/>
                  <a:pt x="741162" y="1710112"/>
                </a:cubicBezTo>
                <a:cubicBezTo>
                  <a:pt x="709414" y="1735930"/>
                  <a:pt x="673872" y="1756736"/>
                  <a:pt x="635799" y="1771706"/>
                </a:cubicBezTo>
                <a:cubicBezTo>
                  <a:pt x="597784" y="1785598"/>
                  <a:pt x="558681" y="1796382"/>
                  <a:pt x="518890" y="1803804"/>
                </a:cubicBezTo>
                <a:cubicBezTo>
                  <a:pt x="479501" y="1811987"/>
                  <a:pt x="439688" y="1818013"/>
                  <a:pt x="399634" y="1821819"/>
                </a:cubicBezTo>
                <a:cubicBezTo>
                  <a:pt x="399634" y="1730601"/>
                  <a:pt x="400586" y="1639573"/>
                  <a:pt x="402425" y="1548609"/>
                </a:cubicBezTo>
                <a:cubicBezTo>
                  <a:pt x="406929" y="1373849"/>
                  <a:pt x="406739" y="1198835"/>
                  <a:pt x="419806" y="1024518"/>
                </a:cubicBezTo>
                <a:close/>
              </a:path>
            </a:pathLst>
          </a:custGeom>
          <a:solidFill>
            <a:schemeClr val="accent3">
              <a:lumMod val="40000"/>
              <a:lumOff val="60000"/>
            </a:schemeClr>
          </a:solidFill>
          <a:ln w="6343" cap="flat">
            <a:noFill/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78" name="任意多边形: 形状 29"/>
          <p:cNvSpPr/>
          <p:nvPr>
            <p:custDataLst>
              <p:tags r:id="rId60"/>
            </p:custDataLst>
          </p:nvPr>
        </p:nvSpPr>
        <p:spPr>
          <a:xfrm>
            <a:off x="376555" y="6110605"/>
            <a:ext cx="701040" cy="749935"/>
          </a:xfrm>
          <a:custGeom>
            <a:gdLst>
              <a:gd name="connsiteX0" fmla="*/ 949416 w 966413"/>
              <a:gd name="connsiteY0" fmla="*/ 100731 h 1033835"/>
              <a:gd name="connsiteX1" fmla="*/ 728666 w 966413"/>
              <a:gd name="connsiteY1" fmla="*/ 22834 h 1033835"/>
              <a:gd name="connsiteX2" fmla="*/ 636052 w 966413"/>
              <a:gd name="connsiteY2" fmla="*/ 209456 h 1033835"/>
              <a:gd name="connsiteX3" fmla="*/ 485016 w 966413"/>
              <a:gd name="connsiteY3" fmla="*/ 373623 h 1033835"/>
              <a:gd name="connsiteX4" fmla="*/ 206605 w 966413"/>
              <a:gd name="connsiteY4" fmla="*/ 475118 h 1033835"/>
              <a:gd name="connsiteX5" fmla="*/ 0 w 966413"/>
              <a:gd name="connsiteY5" fmla="*/ 1032068 h 1033835"/>
              <a:gd name="connsiteX6" fmla="*/ 472266 w 966413"/>
              <a:gd name="connsiteY6" fmla="*/ 1033273 h 1033835"/>
              <a:gd name="connsiteX7" fmla="*/ 498591 w 966413"/>
              <a:gd name="connsiteY7" fmla="*/ 863841 h 1033835"/>
              <a:gd name="connsiteX8" fmla="*/ 713378 w 966413"/>
              <a:gd name="connsiteY8" fmla="*/ 547179 h 1033835"/>
              <a:gd name="connsiteX9" fmla="*/ 908628 w 966413"/>
              <a:gd name="connsiteY9" fmla="*/ 361761 h 1033835"/>
              <a:gd name="connsiteX10" fmla="*/ 949416 w 966413"/>
              <a:gd name="connsiteY10" fmla="*/ 100731 h 103383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966413" h="1033835">
                <a:moveTo>
                  <a:pt x="949416" y="100731"/>
                </a:moveTo>
                <a:cubicBezTo>
                  <a:pt x="912878" y="15983"/>
                  <a:pt x="799775" y="-32037"/>
                  <a:pt x="728666" y="22834"/>
                </a:cubicBezTo>
                <a:cubicBezTo>
                  <a:pt x="673859" y="65144"/>
                  <a:pt x="663392" y="144310"/>
                  <a:pt x="636052" y="209456"/>
                </a:cubicBezTo>
                <a:cubicBezTo>
                  <a:pt x="606492" y="280179"/>
                  <a:pt x="553036" y="338285"/>
                  <a:pt x="485016" y="373623"/>
                </a:cubicBezTo>
                <a:cubicBezTo>
                  <a:pt x="396209" y="418725"/>
                  <a:pt x="289640" y="420121"/>
                  <a:pt x="206605" y="475118"/>
                </a:cubicBezTo>
                <a:cubicBezTo>
                  <a:pt x="15351" y="602366"/>
                  <a:pt x="74852" y="845699"/>
                  <a:pt x="0" y="1032068"/>
                </a:cubicBezTo>
                <a:cubicBezTo>
                  <a:pt x="155794" y="1034097"/>
                  <a:pt x="317170" y="1022743"/>
                  <a:pt x="472266" y="1033273"/>
                </a:cubicBezTo>
                <a:cubicBezTo>
                  <a:pt x="482859" y="969839"/>
                  <a:pt x="484191" y="938122"/>
                  <a:pt x="498591" y="863841"/>
                </a:cubicBezTo>
                <a:cubicBezTo>
                  <a:pt x="525614" y="724984"/>
                  <a:pt x="609410" y="630531"/>
                  <a:pt x="713378" y="547179"/>
                </a:cubicBezTo>
                <a:cubicBezTo>
                  <a:pt x="783473" y="491040"/>
                  <a:pt x="857183" y="436677"/>
                  <a:pt x="908628" y="361761"/>
                </a:cubicBezTo>
                <a:cubicBezTo>
                  <a:pt x="960073" y="286846"/>
                  <a:pt x="985700" y="185796"/>
                  <a:pt x="949416" y="100731"/>
                </a:cubicBezTo>
                <a:close/>
              </a:path>
            </a:pathLst>
          </a:custGeom>
          <a:solidFill>
            <a:schemeClr val="accent4"/>
          </a:solidFill>
          <a:ln w="6343" cap="flat">
            <a:noFill/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80" name="任意多边形: 形状 30"/>
          <p:cNvSpPr/>
          <p:nvPr>
            <p:custDataLst>
              <p:tags r:id="rId61"/>
            </p:custDataLst>
          </p:nvPr>
        </p:nvSpPr>
        <p:spPr>
          <a:xfrm>
            <a:off x="548640" y="6229985"/>
            <a:ext cx="439420" cy="627380"/>
          </a:xfrm>
          <a:custGeom>
            <a:gdLst>
              <a:gd name="connsiteX0" fmla="*/ 604589 w 606623"/>
              <a:gd name="connsiteY0" fmla="*/ -502 h 865679"/>
              <a:gd name="connsiteX1" fmla="*/ 601563 w 606623"/>
              <a:gd name="connsiteY1" fmla="*/ 1426 h 865679"/>
              <a:gd name="connsiteX2" fmla="*/ 601544 w 606623"/>
              <a:gd name="connsiteY2" fmla="*/ 1528 h 865679"/>
              <a:gd name="connsiteX3" fmla="*/ 469284 w 606623"/>
              <a:gd name="connsiteY3" fmla="*/ 228621 h 865679"/>
              <a:gd name="connsiteX4" fmla="*/ 416444 w 606623"/>
              <a:gd name="connsiteY4" fmla="*/ 266682 h 865679"/>
              <a:gd name="connsiteX5" fmla="*/ 358339 w 606623"/>
              <a:gd name="connsiteY5" fmla="*/ 295988 h 865679"/>
              <a:gd name="connsiteX6" fmla="*/ 236863 w 606623"/>
              <a:gd name="connsiteY6" fmla="*/ 352761 h 865679"/>
              <a:gd name="connsiteX7" fmla="*/ 181865 w 606623"/>
              <a:gd name="connsiteY7" fmla="*/ 396277 h 865679"/>
              <a:gd name="connsiteX8" fmla="*/ 141331 w 606623"/>
              <a:gd name="connsiteY8" fmla="*/ 455207 h 865679"/>
              <a:gd name="connsiteX9" fmla="*/ 93565 w 606623"/>
              <a:gd name="connsiteY9" fmla="*/ 586388 h 865679"/>
              <a:gd name="connsiteX10" fmla="*/ 11672 w 606623"/>
              <a:gd name="connsiteY10" fmla="*/ 842154 h 865679"/>
              <a:gd name="connsiteX11" fmla="*/ 0 w 606623"/>
              <a:gd name="connsiteY11" fmla="*/ 864863 h 865679"/>
              <a:gd name="connsiteX12" fmla="*/ 47703 w 606623"/>
              <a:gd name="connsiteY12" fmla="*/ 864863 h 865679"/>
              <a:gd name="connsiteX13" fmla="*/ 49098 w 606623"/>
              <a:gd name="connsiteY13" fmla="*/ 861882 h 865679"/>
              <a:gd name="connsiteX14" fmla="*/ 75677 w 606623"/>
              <a:gd name="connsiteY14" fmla="*/ 796799 h 865679"/>
              <a:gd name="connsiteX15" fmla="*/ 95278 w 606623"/>
              <a:gd name="connsiteY15" fmla="*/ 729559 h 865679"/>
              <a:gd name="connsiteX16" fmla="*/ 126361 w 606623"/>
              <a:gd name="connsiteY16" fmla="*/ 595903 h 865679"/>
              <a:gd name="connsiteX17" fmla="*/ 168100 w 606623"/>
              <a:gd name="connsiteY17" fmla="*/ 469670 h 865679"/>
              <a:gd name="connsiteX18" fmla="*/ 202164 w 606623"/>
              <a:gd name="connsiteY18" fmla="*/ 416639 h 865679"/>
              <a:gd name="connsiteX19" fmla="*/ 250564 w 606623"/>
              <a:gd name="connsiteY19" fmla="*/ 376042 h 865679"/>
              <a:gd name="connsiteX20" fmla="*/ 367092 w 606623"/>
              <a:gd name="connsiteY20" fmla="*/ 316096 h 865679"/>
              <a:gd name="connsiteX21" fmla="*/ 426149 w 606623"/>
              <a:gd name="connsiteY21" fmla="*/ 283301 h 865679"/>
              <a:gd name="connsiteX22" fmla="*/ 479815 w 606623"/>
              <a:gd name="connsiteY22" fmla="*/ 241308 h 865679"/>
              <a:gd name="connsiteX23" fmla="*/ 525804 w 606623"/>
              <a:gd name="connsiteY23" fmla="*/ 190561 h 865679"/>
              <a:gd name="connsiteX24" fmla="*/ 562723 w 606623"/>
              <a:gd name="connsiteY24" fmla="*/ 132646 h 865679"/>
              <a:gd name="connsiteX25" fmla="*/ 589682 w 606623"/>
              <a:gd name="connsiteY25" fmla="*/ 69212 h 865679"/>
              <a:gd name="connsiteX26" fmla="*/ 606619 w 606623"/>
              <a:gd name="connsiteY26" fmla="*/ 2353 h 865679"/>
              <a:gd name="connsiteX27" fmla="*/ 604589 w 606623"/>
              <a:gd name="connsiteY27" fmla="*/ -502 h 86567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606623" h="865679">
                <a:moveTo>
                  <a:pt x="604589" y="-502"/>
                </a:moveTo>
                <a:cubicBezTo>
                  <a:pt x="603219" y="-807"/>
                  <a:pt x="601868" y="62"/>
                  <a:pt x="601563" y="1426"/>
                </a:cubicBezTo>
                <a:cubicBezTo>
                  <a:pt x="601557" y="1464"/>
                  <a:pt x="601551" y="1496"/>
                  <a:pt x="601544" y="1528"/>
                </a:cubicBezTo>
                <a:cubicBezTo>
                  <a:pt x="582514" y="90335"/>
                  <a:pt x="535827" y="171784"/>
                  <a:pt x="469284" y="228621"/>
                </a:cubicBezTo>
                <a:cubicBezTo>
                  <a:pt x="452696" y="242678"/>
                  <a:pt x="435030" y="255403"/>
                  <a:pt x="416444" y="266682"/>
                </a:cubicBezTo>
                <a:cubicBezTo>
                  <a:pt x="397680" y="277605"/>
                  <a:pt x="378276" y="287393"/>
                  <a:pt x="358339" y="295988"/>
                </a:cubicBezTo>
                <a:cubicBezTo>
                  <a:pt x="318312" y="313686"/>
                  <a:pt x="276319" y="328974"/>
                  <a:pt x="236863" y="352761"/>
                </a:cubicBezTo>
                <a:cubicBezTo>
                  <a:pt x="216716" y="364814"/>
                  <a:pt x="198225" y="379467"/>
                  <a:pt x="181865" y="396277"/>
                </a:cubicBezTo>
                <a:cubicBezTo>
                  <a:pt x="165341" y="413658"/>
                  <a:pt x="151664" y="433576"/>
                  <a:pt x="141331" y="455207"/>
                </a:cubicBezTo>
                <a:cubicBezTo>
                  <a:pt x="121020" y="497201"/>
                  <a:pt x="105015" y="541160"/>
                  <a:pt x="93565" y="586388"/>
                </a:cubicBezTo>
                <a:cubicBezTo>
                  <a:pt x="69270" y="675196"/>
                  <a:pt x="52650" y="764575"/>
                  <a:pt x="11672" y="842154"/>
                </a:cubicBezTo>
                <a:cubicBezTo>
                  <a:pt x="6280" y="852938"/>
                  <a:pt x="5709" y="854333"/>
                  <a:pt x="0" y="864863"/>
                </a:cubicBezTo>
                <a:cubicBezTo>
                  <a:pt x="15922" y="865434"/>
                  <a:pt x="31717" y="864863"/>
                  <a:pt x="47703" y="864863"/>
                </a:cubicBezTo>
                <a:cubicBezTo>
                  <a:pt x="48229" y="863912"/>
                  <a:pt x="48699" y="862897"/>
                  <a:pt x="49098" y="861882"/>
                </a:cubicBezTo>
                <a:cubicBezTo>
                  <a:pt x="59102" y="840695"/>
                  <a:pt x="67970" y="818937"/>
                  <a:pt x="75677" y="796799"/>
                </a:cubicBezTo>
                <a:cubicBezTo>
                  <a:pt x="83099" y="774470"/>
                  <a:pt x="89759" y="752395"/>
                  <a:pt x="95278" y="729559"/>
                </a:cubicBezTo>
                <a:cubicBezTo>
                  <a:pt x="106823" y="684647"/>
                  <a:pt x="115704" y="639800"/>
                  <a:pt x="126361" y="595903"/>
                </a:cubicBezTo>
                <a:cubicBezTo>
                  <a:pt x="135990" y="552515"/>
                  <a:pt x="149977" y="510268"/>
                  <a:pt x="168100" y="469670"/>
                </a:cubicBezTo>
                <a:cubicBezTo>
                  <a:pt x="176543" y="450259"/>
                  <a:pt x="188050" y="432371"/>
                  <a:pt x="202164" y="416639"/>
                </a:cubicBezTo>
                <a:cubicBezTo>
                  <a:pt x="216450" y="401035"/>
                  <a:pt x="232720" y="387396"/>
                  <a:pt x="250564" y="376042"/>
                </a:cubicBezTo>
                <a:cubicBezTo>
                  <a:pt x="286278" y="352444"/>
                  <a:pt x="326685" y="335634"/>
                  <a:pt x="367092" y="316096"/>
                </a:cubicBezTo>
                <a:cubicBezTo>
                  <a:pt x="387423" y="306372"/>
                  <a:pt x="407145" y="295417"/>
                  <a:pt x="426149" y="283301"/>
                </a:cubicBezTo>
                <a:cubicBezTo>
                  <a:pt x="445110" y="270729"/>
                  <a:pt x="463055" y="256691"/>
                  <a:pt x="479815" y="241308"/>
                </a:cubicBezTo>
                <a:cubicBezTo>
                  <a:pt x="496472" y="225646"/>
                  <a:pt x="511849" y="208671"/>
                  <a:pt x="525804" y="190561"/>
                </a:cubicBezTo>
                <a:cubicBezTo>
                  <a:pt x="539595" y="172247"/>
                  <a:pt x="551939" y="152881"/>
                  <a:pt x="562723" y="132646"/>
                </a:cubicBezTo>
                <a:cubicBezTo>
                  <a:pt x="573297" y="112214"/>
                  <a:pt x="582311" y="91007"/>
                  <a:pt x="589682" y="69212"/>
                </a:cubicBezTo>
                <a:cubicBezTo>
                  <a:pt x="596882" y="47346"/>
                  <a:pt x="602540" y="25005"/>
                  <a:pt x="606619" y="2353"/>
                </a:cubicBezTo>
                <a:cubicBezTo>
                  <a:pt x="606695" y="1039"/>
                  <a:pt x="605851" y="-147"/>
                  <a:pt x="604589" y="-502"/>
                </a:cubicBezTo>
                <a:close/>
              </a:path>
            </a:pathLst>
          </a:custGeom>
          <a:solidFill>
            <a:schemeClr val="accent4">
              <a:lumMod val="40000"/>
              <a:lumOff val="60000"/>
            </a:schemeClr>
          </a:solidFill>
          <a:ln w="6343" cap="flat">
            <a:noFill/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82" name="任意多边形: 形状 31"/>
          <p:cNvSpPr/>
          <p:nvPr>
            <p:custDataLst>
              <p:tags r:id="rId62"/>
            </p:custDataLst>
          </p:nvPr>
        </p:nvSpPr>
        <p:spPr>
          <a:xfrm>
            <a:off x="9910445" y="5909310"/>
            <a:ext cx="2293620" cy="948055"/>
          </a:xfrm>
          <a:custGeom>
            <a:gdLst>
              <a:gd name="connsiteX0" fmla="*/ 20264 w 3162780"/>
              <a:gd name="connsiteY0" fmla="*/ 1305421 h 1306617"/>
              <a:gd name="connsiteX1" fmla="*/ 91 w 3162780"/>
              <a:gd name="connsiteY1" fmla="*/ 1192191 h 1306617"/>
              <a:gd name="connsiteX2" fmla="*/ 902059 w 3162780"/>
              <a:gd name="connsiteY2" fmla="*/ 628517 h 1306617"/>
              <a:gd name="connsiteX3" fmla="*/ 902439 w 3162780"/>
              <a:gd name="connsiteY3" fmla="*/ 628517 h 1306617"/>
              <a:gd name="connsiteX4" fmla="*/ 1517748 w 3162780"/>
              <a:gd name="connsiteY4" fmla="*/ 674951 h 1306617"/>
              <a:gd name="connsiteX5" fmla="*/ 2010630 w 3162780"/>
              <a:gd name="connsiteY5" fmla="*/ 70426 h 1306617"/>
              <a:gd name="connsiteX6" fmla="*/ 2011328 w 3162780"/>
              <a:gd name="connsiteY6" fmla="*/ 70426 h 1306617"/>
              <a:gd name="connsiteX7" fmla="*/ 2862358 w 3162780"/>
              <a:gd name="connsiteY7" fmla="*/ 127516 h 1306617"/>
              <a:gd name="connsiteX8" fmla="*/ 3162781 w 3162780"/>
              <a:gd name="connsiteY8" fmla="*/ 406245 h 1306617"/>
              <a:gd name="connsiteX9" fmla="*/ 2589655 w 3162780"/>
              <a:gd name="connsiteY9" fmla="*/ 1306055 h 130661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162780" h="1306617">
                <a:moveTo>
                  <a:pt x="20264" y="1305421"/>
                </a:moveTo>
                <a:cubicBezTo>
                  <a:pt x="5610" y="1264759"/>
                  <a:pt x="-859" y="1263491"/>
                  <a:pt x="91" y="1192191"/>
                </a:cubicBezTo>
                <a:cubicBezTo>
                  <a:pt x="5737" y="760206"/>
                  <a:pt x="618572" y="644439"/>
                  <a:pt x="902059" y="628517"/>
                </a:cubicBezTo>
                <a:lnTo>
                  <a:pt x="902439" y="628517"/>
                </a:lnTo>
                <a:cubicBezTo>
                  <a:pt x="1095469" y="617734"/>
                  <a:pt x="1333790" y="763124"/>
                  <a:pt x="1517748" y="674951"/>
                </a:cubicBezTo>
                <a:cubicBezTo>
                  <a:pt x="1806563" y="536031"/>
                  <a:pt x="1743637" y="178834"/>
                  <a:pt x="2010630" y="70426"/>
                </a:cubicBezTo>
                <a:lnTo>
                  <a:pt x="2011328" y="70426"/>
                </a:lnTo>
                <a:cubicBezTo>
                  <a:pt x="2269631" y="-34113"/>
                  <a:pt x="2593905" y="-29736"/>
                  <a:pt x="2862358" y="127516"/>
                </a:cubicBezTo>
                <a:cubicBezTo>
                  <a:pt x="3028111" y="224506"/>
                  <a:pt x="3100933" y="308493"/>
                  <a:pt x="3162781" y="406245"/>
                </a:cubicBezTo>
                <a:cubicBezTo>
                  <a:pt x="2932833" y="764456"/>
                  <a:pt x="2819603" y="947844"/>
                  <a:pt x="2589655" y="1306055"/>
                </a:cubicBezTo>
              </a:path>
            </a:pathLst>
          </a:custGeom>
          <a:solidFill>
            <a:schemeClr val="accent1"/>
          </a:solidFill>
          <a:ln w="6343" cap="flat">
            <a:noFill/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84" name="任意多边形: 形状 32"/>
          <p:cNvSpPr/>
          <p:nvPr>
            <p:custDataLst>
              <p:tags r:id="rId63"/>
            </p:custDataLst>
          </p:nvPr>
        </p:nvSpPr>
        <p:spPr>
          <a:xfrm>
            <a:off x="10559415" y="6268720"/>
            <a:ext cx="1410970" cy="591185"/>
          </a:xfrm>
          <a:custGeom>
            <a:gdLst>
              <a:gd name="connsiteX0" fmla="*/ 460340 w 1945648"/>
              <a:gd name="connsiteY0" fmla="*/ 809996 h 814500"/>
              <a:gd name="connsiteX1" fmla="*/ 955125 w 1945648"/>
              <a:gd name="connsiteY1" fmla="*/ 809996 h 814500"/>
              <a:gd name="connsiteX2" fmla="*/ 1441536 w 1945648"/>
              <a:gd name="connsiteY2" fmla="*/ 809996 h 814500"/>
              <a:gd name="connsiteX3" fmla="*/ 1917798 w 1945648"/>
              <a:gd name="connsiteY3" fmla="*/ 809996 h 814500"/>
              <a:gd name="connsiteX4" fmla="*/ 1917798 w 1945648"/>
              <a:gd name="connsiteY4" fmla="*/ 809996 h 814500"/>
              <a:gd name="connsiteX5" fmla="*/ 1584453 w 1945648"/>
              <a:gd name="connsiteY5" fmla="*/ 16058 h 814500"/>
              <a:gd name="connsiteX6" fmla="*/ 1129695 w 1945648"/>
              <a:gd name="connsiteY6" fmla="*/ 214923 h 814500"/>
              <a:gd name="connsiteX7" fmla="*/ 935397 w 1945648"/>
              <a:gd name="connsiteY7" fmla="*/ 612907 h 814500"/>
              <a:gd name="connsiteX8" fmla="*/ 665486 w 1945648"/>
              <a:gd name="connsiteY8" fmla="*/ 724551 h 814500"/>
              <a:gd name="connsiteX9" fmla="*/ 2411 w 1945648"/>
              <a:gd name="connsiteY9" fmla="*/ 807015 h 814500"/>
              <a:gd name="connsiteX10" fmla="*/ 0 w 1945648"/>
              <a:gd name="connsiteY10" fmla="*/ 810187 h 8145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945647" h="814500">
                <a:moveTo>
                  <a:pt x="460340" y="809996"/>
                </a:moveTo>
                <a:lnTo>
                  <a:pt x="955125" y="809996"/>
                </a:lnTo>
                <a:cubicBezTo>
                  <a:pt x="1114471" y="809996"/>
                  <a:pt x="1285616" y="810377"/>
                  <a:pt x="1441536" y="809996"/>
                </a:cubicBezTo>
                <a:cubicBezTo>
                  <a:pt x="1600121" y="809996"/>
                  <a:pt x="1759213" y="812216"/>
                  <a:pt x="1917798" y="809996"/>
                </a:cubicBezTo>
                <a:cubicBezTo>
                  <a:pt x="1922873" y="796866"/>
                  <a:pt x="1913421" y="823508"/>
                  <a:pt x="1917798" y="809996"/>
                </a:cubicBezTo>
                <a:cubicBezTo>
                  <a:pt x="2002419" y="547697"/>
                  <a:pt x="1895025" y="123832"/>
                  <a:pt x="1584453" y="16058"/>
                </a:cubicBezTo>
                <a:cubicBezTo>
                  <a:pt x="1413181" y="-43444"/>
                  <a:pt x="1222880" y="64711"/>
                  <a:pt x="1129695" y="214923"/>
                </a:cubicBezTo>
                <a:cubicBezTo>
                  <a:pt x="1024712" y="384418"/>
                  <a:pt x="1050720" y="504182"/>
                  <a:pt x="935397" y="612907"/>
                </a:cubicBezTo>
                <a:cubicBezTo>
                  <a:pt x="845575" y="697465"/>
                  <a:pt x="735200" y="714402"/>
                  <a:pt x="665486" y="724551"/>
                </a:cubicBezTo>
                <a:cubicBezTo>
                  <a:pt x="459642" y="755443"/>
                  <a:pt x="150783" y="610370"/>
                  <a:pt x="2411" y="807015"/>
                </a:cubicBezTo>
                <a:cubicBezTo>
                  <a:pt x="0" y="810187"/>
                  <a:pt x="6851" y="796866"/>
                  <a:pt x="0" y="810187"/>
                </a:cubicBezTo>
                <a:close/>
              </a:path>
            </a:pathLst>
          </a:custGeom>
          <a:solidFill>
            <a:schemeClr val="accent5"/>
          </a:solidFill>
          <a:ln w="6343" cap="flat">
            <a:noFill/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86" name="任意多边形: 形状 33"/>
          <p:cNvSpPr/>
          <p:nvPr>
            <p:custDataLst>
              <p:tags r:id="rId64"/>
            </p:custDataLst>
          </p:nvPr>
        </p:nvSpPr>
        <p:spPr>
          <a:xfrm>
            <a:off x="10556875" y="6268720"/>
            <a:ext cx="1413510" cy="589915"/>
          </a:xfrm>
          <a:custGeom>
            <a:gdLst>
              <a:gd name="connsiteX0" fmla="*/ 627363 w 1949265"/>
              <a:gd name="connsiteY0" fmla="*/ 809996 h 813680"/>
              <a:gd name="connsiteX1" fmla="*/ 1921415 w 1949265"/>
              <a:gd name="connsiteY1" fmla="*/ 809996 h 813680"/>
              <a:gd name="connsiteX2" fmla="*/ 1921415 w 1949265"/>
              <a:gd name="connsiteY2" fmla="*/ 809996 h 813680"/>
              <a:gd name="connsiteX3" fmla="*/ 1588070 w 1949265"/>
              <a:gd name="connsiteY3" fmla="*/ 16058 h 813680"/>
              <a:gd name="connsiteX4" fmla="*/ 1133312 w 1949265"/>
              <a:gd name="connsiteY4" fmla="*/ 214923 h 813680"/>
              <a:gd name="connsiteX5" fmla="*/ 939014 w 1949265"/>
              <a:gd name="connsiteY5" fmla="*/ 612907 h 813680"/>
              <a:gd name="connsiteX6" fmla="*/ 669102 w 1949265"/>
              <a:gd name="connsiteY6" fmla="*/ 724551 h 813680"/>
              <a:gd name="connsiteX7" fmla="*/ 6028 w 1949265"/>
              <a:gd name="connsiteY7" fmla="*/ 807015 h 813680"/>
              <a:gd name="connsiteX8" fmla="*/ 6028 w 1949265"/>
              <a:gd name="connsiteY8" fmla="*/ 807015 h 813680"/>
              <a:gd name="connsiteX9" fmla="*/ 627363 w 1949265"/>
              <a:gd name="connsiteY9" fmla="*/ 809996 h 81368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949265" h="813680">
                <a:moveTo>
                  <a:pt x="627363" y="809996"/>
                </a:moveTo>
                <a:cubicBezTo>
                  <a:pt x="1054274" y="809489"/>
                  <a:pt x="1494251" y="811265"/>
                  <a:pt x="1921415" y="809996"/>
                </a:cubicBezTo>
                <a:cubicBezTo>
                  <a:pt x="1932643" y="745801"/>
                  <a:pt x="1920654" y="812343"/>
                  <a:pt x="1921415" y="809996"/>
                </a:cubicBezTo>
                <a:cubicBezTo>
                  <a:pt x="2006036" y="547697"/>
                  <a:pt x="1898643" y="123832"/>
                  <a:pt x="1588070" y="16058"/>
                </a:cubicBezTo>
                <a:cubicBezTo>
                  <a:pt x="1416798" y="-43444"/>
                  <a:pt x="1226496" y="64711"/>
                  <a:pt x="1133312" y="214923"/>
                </a:cubicBezTo>
                <a:cubicBezTo>
                  <a:pt x="1028329" y="384418"/>
                  <a:pt x="1054337" y="504182"/>
                  <a:pt x="939014" y="612907"/>
                </a:cubicBezTo>
                <a:cubicBezTo>
                  <a:pt x="849191" y="697465"/>
                  <a:pt x="738817" y="714402"/>
                  <a:pt x="669102" y="724551"/>
                </a:cubicBezTo>
                <a:cubicBezTo>
                  <a:pt x="463260" y="755443"/>
                  <a:pt x="156049" y="611956"/>
                  <a:pt x="6028" y="807015"/>
                </a:cubicBezTo>
                <a:cubicBezTo>
                  <a:pt x="-11227" y="829407"/>
                  <a:pt x="14972" y="781007"/>
                  <a:pt x="6028" y="807015"/>
                </a:cubicBezTo>
                <a:cubicBezTo>
                  <a:pt x="226588" y="806825"/>
                  <a:pt x="406550" y="809996"/>
                  <a:pt x="627363" y="809996"/>
                </a:cubicBezTo>
                <a:close/>
              </a:path>
            </a:pathLst>
          </a:custGeom>
          <a:solidFill>
            <a:schemeClr val="accent5"/>
          </a:solidFill>
          <a:ln w="6343" cap="flat">
            <a:noFill/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88" name="任意多边形: 形状 34"/>
          <p:cNvSpPr/>
          <p:nvPr>
            <p:custDataLst>
              <p:tags r:id="rId65"/>
            </p:custDataLst>
          </p:nvPr>
        </p:nvSpPr>
        <p:spPr>
          <a:xfrm>
            <a:off x="11388725" y="5734050"/>
            <a:ext cx="808355" cy="1123315"/>
          </a:xfrm>
          <a:custGeom>
            <a:gdLst>
              <a:gd name="connsiteX0" fmla="*/ 1115273 w 1115272"/>
              <a:gd name="connsiteY0" fmla="*/ 1406525 h 1548616"/>
              <a:gd name="connsiteX1" fmla="*/ 1114829 w 1115272"/>
              <a:gd name="connsiteY1" fmla="*/ 1249906 h 1548616"/>
              <a:gd name="connsiteX2" fmla="*/ 952946 w 1115272"/>
              <a:gd name="connsiteY2" fmla="*/ 1186473 h 1548616"/>
              <a:gd name="connsiteX3" fmla="*/ 892810 w 1115272"/>
              <a:gd name="connsiteY3" fmla="*/ 1158879 h 1548616"/>
              <a:gd name="connsiteX4" fmla="*/ 819164 w 1115272"/>
              <a:gd name="connsiteY4" fmla="*/ 1096650 h 1548616"/>
              <a:gd name="connsiteX5" fmla="*/ 644213 w 1115272"/>
              <a:gd name="connsiteY5" fmla="*/ 480073 h 1548616"/>
              <a:gd name="connsiteX6" fmla="*/ 408238 w 1115272"/>
              <a:gd name="connsiteY6" fmla="*/ 362022 h 1548616"/>
              <a:gd name="connsiteX7" fmla="*/ 290188 w 1115272"/>
              <a:gd name="connsiteY7" fmla="*/ 201851 h 1548616"/>
              <a:gd name="connsiteX8" fmla="*/ 225549 w 1115272"/>
              <a:gd name="connsiteY8" fmla="*/ 28043 h 1548616"/>
              <a:gd name="connsiteX9" fmla="*/ 24083 w 1115272"/>
              <a:gd name="connsiteY9" fmla="*/ 74159 h 1548616"/>
              <a:gd name="connsiteX10" fmla="*/ 36262 w 1115272"/>
              <a:gd name="connsiteY10" fmla="*/ 308421 h 1548616"/>
              <a:gd name="connsiteX11" fmla="*/ 191358 w 1115272"/>
              <a:gd name="connsiteY11" fmla="*/ 491618 h 1548616"/>
              <a:gd name="connsiteX12" fmla="*/ 351719 w 1115272"/>
              <a:gd name="connsiteY12" fmla="*/ 792358 h 1548616"/>
              <a:gd name="connsiteX13" fmla="*/ 507068 w 1115272"/>
              <a:gd name="connsiteY13" fmla="*/ 1277247 h 1548616"/>
              <a:gd name="connsiteX14" fmla="*/ 835022 w 1115272"/>
              <a:gd name="connsiteY14" fmla="*/ 1547602 h 1548616"/>
              <a:gd name="connsiteX15" fmla="*/ 1114829 w 1115272"/>
              <a:gd name="connsiteY15" fmla="*/ 1547602 h 1548616"/>
              <a:gd name="connsiteX16" fmla="*/ 1115273 w 1115272"/>
              <a:gd name="connsiteY16" fmla="*/ 1406525 h 154861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115272" h="1548616">
                <a:moveTo>
                  <a:pt x="1115273" y="1406525"/>
                </a:moveTo>
                <a:cubicBezTo>
                  <a:pt x="1115273" y="1355778"/>
                  <a:pt x="1114893" y="1300717"/>
                  <a:pt x="1114829" y="1249906"/>
                </a:cubicBezTo>
                <a:cubicBezTo>
                  <a:pt x="1059642" y="1220410"/>
                  <a:pt x="1011051" y="1208231"/>
                  <a:pt x="952946" y="1186473"/>
                </a:cubicBezTo>
                <a:cubicBezTo>
                  <a:pt x="932266" y="1178734"/>
                  <a:pt x="912158" y="1169536"/>
                  <a:pt x="892810" y="1158879"/>
                </a:cubicBezTo>
                <a:cubicBezTo>
                  <a:pt x="864202" y="1143528"/>
                  <a:pt x="839082" y="1122341"/>
                  <a:pt x="819164" y="1096650"/>
                </a:cubicBezTo>
                <a:cubicBezTo>
                  <a:pt x="687284" y="919987"/>
                  <a:pt x="831343" y="637072"/>
                  <a:pt x="644213" y="480073"/>
                </a:cubicBezTo>
                <a:cubicBezTo>
                  <a:pt x="576084" y="422982"/>
                  <a:pt x="482139" y="410803"/>
                  <a:pt x="408238" y="362022"/>
                </a:cubicBezTo>
                <a:cubicBezTo>
                  <a:pt x="351529" y="323892"/>
                  <a:pt x="309852" y="267290"/>
                  <a:pt x="290188" y="201851"/>
                </a:cubicBezTo>
                <a:cubicBezTo>
                  <a:pt x="271983" y="141716"/>
                  <a:pt x="269953" y="70861"/>
                  <a:pt x="225549" y="28043"/>
                </a:cubicBezTo>
                <a:cubicBezTo>
                  <a:pt x="167951" y="-27525"/>
                  <a:pt x="63919" y="3240"/>
                  <a:pt x="24083" y="74159"/>
                </a:cubicBezTo>
                <a:cubicBezTo>
                  <a:pt x="-15754" y="145078"/>
                  <a:pt x="-2306" y="237184"/>
                  <a:pt x="36262" y="308421"/>
                </a:cubicBezTo>
                <a:cubicBezTo>
                  <a:pt x="74830" y="379657"/>
                  <a:pt x="134711" y="435289"/>
                  <a:pt x="191358" y="491618"/>
                </a:cubicBezTo>
                <a:cubicBezTo>
                  <a:pt x="275345" y="575604"/>
                  <a:pt x="340554" y="667330"/>
                  <a:pt x="351719" y="792358"/>
                </a:cubicBezTo>
                <a:cubicBezTo>
                  <a:pt x="369671" y="993888"/>
                  <a:pt x="332688" y="1142703"/>
                  <a:pt x="507068" y="1277247"/>
                </a:cubicBezTo>
                <a:cubicBezTo>
                  <a:pt x="616682" y="1361614"/>
                  <a:pt x="774506" y="1411980"/>
                  <a:pt x="835022" y="1547602"/>
                </a:cubicBezTo>
                <a:cubicBezTo>
                  <a:pt x="930173" y="1547602"/>
                  <a:pt x="1019361" y="1548617"/>
                  <a:pt x="1114829" y="1547602"/>
                </a:cubicBezTo>
                <a:cubicBezTo>
                  <a:pt x="1114829" y="1497616"/>
                  <a:pt x="1115273" y="1457716"/>
                  <a:pt x="1115273" y="1406525"/>
                </a:cubicBezTo>
                <a:close/>
              </a:path>
            </a:pathLst>
          </a:custGeom>
          <a:solidFill>
            <a:schemeClr val="accent3"/>
          </a:solidFill>
          <a:ln w="6343" cap="flat">
            <a:noFill/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90" name="任意多边形: 形状 35"/>
          <p:cNvSpPr/>
          <p:nvPr>
            <p:custDataLst>
              <p:tags r:id="rId66"/>
            </p:custDataLst>
          </p:nvPr>
        </p:nvSpPr>
        <p:spPr>
          <a:xfrm>
            <a:off x="11470005" y="5836285"/>
            <a:ext cx="707390" cy="1019810"/>
          </a:xfrm>
          <a:custGeom>
            <a:gdLst>
              <a:gd name="connsiteX0" fmla="*/ 967561 w 975110"/>
              <a:gd name="connsiteY0" fmla="*/ 1406152 h 1406810"/>
              <a:gd name="connsiteX1" fmla="*/ 975110 w 975110"/>
              <a:gd name="connsiteY1" fmla="*/ 1406152 h 1406810"/>
              <a:gd name="connsiteX2" fmla="*/ 957412 w 975110"/>
              <a:gd name="connsiteY2" fmla="*/ 1349061 h 1406810"/>
              <a:gd name="connsiteX3" fmla="*/ 929310 w 975110"/>
              <a:gd name="connsiteY3" fmla="*/ 1293113 h 1406810"/>
              <a:gd name="connsiteX4" fmla="*/ 851033 w 975110"/>
              <a:gd name="connsiteY4" fmla="*/ 1196820 h 1406810"/>
              <a:gd name="connsiteX5" fmla="*/ 753408 w 975110"/>
              <a:gd name="connsiteY5" fmla="*/ 1122792 h 1406810"/>
              <a:gd name="connsiteX6" fmla="*/ 700251 w 975110"/>
              <a:gd name="connsiteY6" fmla="*/ 1093486 h 1406810"/>
              <a:gd name="connsiteX7" fmla="*/ 672848 w 975110"/>
              <a:gd name="connsiteY7" fmla="*/ 1080799 h 1406810"/>
              <a:gd name="connsiteX8" fmla="*/ 646268 w 975110"/>
              <a:gd name="connsiteY8" fmla="*/ 1068620 h 1406810"/>
              <a:gd name="connsiteX9" fmla="*/ 560252 w 975110"/>
              <a:gd name="connsiteY9" fmla="*/ 1003918 h 1406810"/>
              <a:gd name="connsiteX10" fmla="*/ 495422 w 975110"/>
              <a:gd name="connsiteY10" fmla="*/ 909972 h 1406810"/>
              <a:gd name="connsiteX11" fmla="*/ 447594 w 975110"/>
              <a:gd name="connsiteY11" fmla="*/ 802134 h 1406810"/>
              <a:gd name="connsiteX12" fmla="*/ 398686 w 975110"/>
              <a:gd name="connsiteY12" fmla="*/ 568571 h 1406810"/>
              <a:gd name="connsiteX13" fmla="*/ 368554 w 975110"/>
              <a:gd name="connsiteY13" fmla="*/ 448046 h 1406810"/>
              <a:gd name="connsiteX14" fmla="*/ 338234 w 975110"/>
              <a:gd name="connsiteY14" fmla="*/ 391970 h 1406810"/>
              <a:gd name="connsiteX15" fmla="*/ 293830 w 975110"/>
              <a:gd name="connsiteY15" fmla="*/ 348074 h 1406810"/>
              <a:gd name="connsiteX16" fmla="*/ 192018 w 975110"/>
              <a:gd name="connsiteY16" fmla="*/ 285719 h 1406810"/>
              <a:gd name="connsiteX17" fmla="*/ 143491 w 975110"/>
              <a:gd name="connsiteY17" fmla="*/ 254002 h 1406810"/>
              <a:gd name="connsiteX18" fmla="*/ 4634 w 975110"/>
              <a:gd name="connsiteY18" fmla="*/ 1598 h 1406810"/>
              <a:gd name="connsiteX19" fmla="*/ 2097 w 975110"/>
              <a:gd name="connsiteY19" fmla="*/ -559 h 1406810"/>
              <a:gd name="connsiteX20" fmla="*/ 3 w 975110"/>
              <a:gd name="connsiteY20" fmla="*/ 2042 h 1406810"/>
              <a:gd name="connsiteX21" fmla="*/ 8821 w 975110"/>
              <a:gd name="connsiteY21" fmla="*/ 62622 h 1406810"/>
              <a:gd name="connsiteX22" fmla="*/ 26836 w 975110"/>
              <a:gd name="connsiteY22" fmla="*/ 121171 h 1406810"/>
              <a:gd name="connsiteX23" fmla="*/ 54113 w 975110"/>
              <a:gd name="connsiteY23" fmla="*/ 175914 h 1406810"/>
              <a:gd name="connsiteX24" fmla="*/ 89953 w 975110"/>
              <a:gd name="connsiteY24" fmla="*/ 225203 h 1406810"/>
              <a:gd name="connsiteX25" fmla="*/ 133405 w 975110"/>
              <a:gd name="connsiteY25" fmla="*/ 267640 h 1406810"/>
              <a:gd name="connsiteX26" fmla="*/ 182503 w 975110"/>
              <a:gd name="connsiteY26" fmla="*/ 302529 h 1406810"/>
              <a:gd name="connsiteX27" fmla="*/ 279621 w 975110"/>
              <a:gd name="connsiteY27" fmla="*/ 367231 h 1406810"/>
              <a:gd name="connsiteX28" fmla="*/ 318569 w 975110"/>
              <a:gd name="connsiteY28" fmla="*/ 407892 h 1406810"/>
              <a:gd name="connsiteX29" fmla="*/ 343943 w 975110"/>
              <a:gd name="connsiteY29" fmla="*/ 458132 h 1406810"/>
              <a:gd name="connsiteX30" fmla="*/ 369316 w 975110"/>
              <a:gd name="connsiteY30" fmla="*/ 573518 h 1406810"/>
              <a:gd name="connsiteX31" fmla="*/ 384476 w 975110"/>
              <a:gd name="connsiteY31" fmla="*/ 694423 h 1406810"/>
              <a:gd name="connsiteX32" fmla="*/ 395641 w 975110"/>
              <a:gd name="connsiteY32" fmla="*/ 755637 h 1406810"/>
              <a:gd name="connsiteX33" fmla="*/ 413149 w 975110"/>
              <a:gd name="connsiteY33" fmla="*/ 815645 h 1406810"/>
              <a:gd name="connsiteX34" fmla="*/ 459519 w 975110"/>
              <a:gd name="connsiteY34" fmla="*/ 929826 h 1406810"/>
              <a:gd name="connsiteX35" fmla="*/ 526569 w 975110"/>
              <a:gd name="connsiteY35" fmla="*/ 1035635 h 1406810"/>
              <a:gd name="connsiteX36" fmla="*/ 548136 w 975110"/>
              <a:gd name="connsiteY36" fmla="*/ 1059105 h 1406810"/>
              <a:gd name="connsiteX37" fmla="*/ 572114 w 975110"/>
              <a:gd name="connsiteY37" fmla="*/ 1080419 h 1406810"/>
              <a:gd name="connsiteX38" fmla="*/ 598566 w 975110"/>
              <a:gd name="connsiteY38" fmla="*/ 1098878 h 1406810"/>
              <a:gd name="connsiteX39" fmla="*/ 612395 w 975110"/>
              <a:gd name="connsiteY39" fmla="*/ 1107188 h 1406810"/>
              <a:gd name="connsiteX40" fmla="*/ 626985 w 975110"/>
              <a:gd name="connsiteY40" fmla="*/ 1114102 h 1406810"/>
              <a:gd name="connsiteX41" fmla="*/ 654007 w 975110"/>
              <a:gd name="connsiteY41" fmla="*/ 1126282 h 1406810"/>
              <a:gd name="connsiteX42" fmla="*/ 679889 w 975110"/>
              <a:gd name="connsiteY42" fmla="*/ 1138271 h 1406810"/>
              <a:gd name="connsiteX43" fmla="*/ 730636 w 975110"/>
              <a:gd name="connsiteY43" fmla="*/ 1164532 h 1406810"/>
              <a:gd name="connsiteX44" fmla="*/ 902796 w 975110"/>
              <a:gd name="connsiteY44" fmla="*/ 1312206 h 1406810"/>
              <a:gd name="connsiteX45" fmla="*/ 952528 w 975110"/>
              <a:gd name="connsiteY45" fmla="*/ 1406152 h 140681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975110" h="1406810">
                <a:moveTo>
                  <a:pt x="967561" y="1406152"/>
                </a:moveTo>
                <a:cubicBezTo>
                  <a:pt x="970099" y="1406279"/>
                  <a:pt x="972573" y="1406279"/>
                  <a:pt x="975110" y="1406152"/>
                </a:cubicBezTo>
                <a:cubicBezTo>
                  <a:pt x="970797" y="1386678"/>
                  <a:pt x="964897" y="1367584"/>
                  <a:pt x="957412" y="1349061"/>
                </a:cubicBezTo>
                <a:cubicBezTo>
                  <a:pt x="949483" y="1329714"/>
                  <a:pt x="940095" y="1311001"/>
                  <a:pt x="929310" y="1293113"/>
                </a:cubicBezTo>
                <a:cubicBezTo>
                  <a:pt x="907617" y="1257716"/>
                  <a:pt x="881291" y="1225302"/>
                  <a:pt x="851033" y="1196820"/>
                </a:cubicBezTo>
                <a:cubicBezTo>
                  <a:pt x="820966" y="1169036"/>
                  <a:pt x="788297" y="1144233"/>
                  <a:pt x="753408" y="1122792"/>
                </a:cubicBezTo>
                <a:cubicBezTo>
                  <a:pt x="735901" y="1112516"/>
                  <a:pt x="718329" y="1102430"/>
                  <a:pt x="700251" y="1093486"/>
                </a:cubicBezTo>
                <a:cubicBezTo>
                  <a:pt x="691370" y="1088665"/>
                  <a:pt x="682109" y="1084606"/>
                  <a:pt x="672848" y="1080799"/>
                </a:cubicBezTo>
                <a:cubicBezTo>
                  <a:pt x="663586" y="1076993"/>
                  <a:pt x="653817" y="1072299"/>
                  <a:pt x="646268" y="1068620"/>
                </a:cubicBezTo>
                <a:cubicBezTo>
                  <a:pt x="613347" y="1053333"/>
                  <a:pt x="584040" y="1031321"/>
                  <a:pt x="560252" y="1003918"/>
                </a:cubicBezTo>
                <a:cubicBezTo>
                  <a:pt x="534815" y="975435"/>
                  <a:pt x="513057" y="943845"/>
                  <a:pt x="495422" y="909972"/>
                </a:cubicBezTo>
                <a:cubicBezTo>
                  <a:pt x="477091" y="875127"/>
                  <a:pt x="461105" y="839103"/>
                  <a:pt x="447594" y="802134"/>
                </a:cubicBezTo>
                <a:cubicBezTo>
                  <a:pt x="418540" y="729693"/>
                  <a:pt x="412007" y="649385"/>
                  <a:pt x="398686" y="568571"/>
                </a:cubicBezTo>
                <a:cubicBezTo>
                  <a:pt x="392723" y="527484"/>
                  <a:pt x="382637" y="487102"/>
                  <a:pt x="368554" y="448046"/>
                </a:cubicBezTo>
                <a:cubicBezTo>
                  <a:pt x="361450" y="427893"/>
                  <a:pt x="351174" y="408971"/>
                  <a:pt x="338234" y="391970"/>
                </a:cubicBezTo>
                <a:cubicBezTo>
                  <a:pt x="325356" y="375503"/>
                  <a:pt x="310450" y="360748"/>
                  <a:pt x="293830" y="348074"/>
                </a:cubicBezTo>
                <a:cubicBezTo>
                  <a:pt x="261225" y="323081"/>
                  <a:pt x="225638" y="305320"/>
                  <a:pt x="192018" y="285719"/>
                </a:cubicBezTo>
                <a:cubicBezTo>
                  <a:pt x="175208" y="276134"/>
                  <a:pt x="159033" y="265540"/>
                  <a:pt x="143491" y="254002"/>
                </a:cubicBezTo>
                <a:cubicBezTo>
                  <a:pt x="63945" y="193004"/>
                  <a:pt x="13578" y="101456"/>
                  <a:pt x="4634" y="1598"/>
                </a:cubicBezTo>
                <a:cubicBezTo>
                  <a:pt x="4508" y="317"/>
                  <a:pt x="3366" y="-635"/>
                  <a:pt x="2097" y="-559"/>
                </a:cubicBezTo>
                <a:cubicBezTo>
                  <a:pt x="828" y="-362"/>
                  <a:pt x="-60" y="761"/>
                  <a:pt x="3" y="2042"/>
                </a:cubicBezTo>
                <a:cubicBezTo>
                  <a:pt x="1589" y="22411"/>
                  <a:pt x="4508" y="42653"/>
                  <a:pt x="8821" y="62622"/>
                </a:cubicBezTo>
                <a:cubicBezTo>
                  <a:pt x="13388" y="82552"/>
                  <a:pt x="19415" y="102122"/>
                  <a:pt x="26836" y="121171"/>
                </a:cubicBezTo>
                <a:cubicBezTo>
                  <a:pt x="34512" y="140087"/>
                  <a:pt x="43646" y="158388"/>
                  <a:pt x="54113" y="175914"/>
                </a:cubicBezTo>
                <a:cubicBezTo>
                  <a:pt x="64770" y="193251"/>
                  <a:pt x="76758" y="209731"/>
                  <a:pt x="89953" y="225203"/>
                </a:cubicBezTo>
                <a:cubicBezTo>
                  <a:pt x="103338" y="240433"/>
                  <a:pt x="117864" y="254623"/>
                  <a:pt x="133405" y="267640"/>
                </a:cubicBezTo>
                <a:cubicBezTo>
                  <a:pt x="149073" y="280232"/>
                  <a:pt x="165440" y="291878"/>
                  <a:pt x="182503" y="302529"/>
                </a:cubicBezTo>
                <a:cubicBezTo>
                  <a:pt x="215996" y="323842"/>
                  <a:pt x="250314" y="342873"/>
                  <a:pt x="279621" y="367231"/>
                </a:cubicBezTo>
                <a:cubicBezTo>
                  <a:pt x="294274" y="379068"/>
                  <a:pt x="307405" y="392732"/>
                  <a:pt x="318569" y="407892"/>
                </a:cubicBezTo>
                <a:cubicBezTo>
                  <a:pt x="329607" y="423199"/>
                  <a:pt x="338170" y="440155"/>
                  <a:pt x="343943" y="458132"/>
                </a:cubicBezTo>
                <a:cubicBezTo>
                  <a:pt x="356249" y="495647"/>
                  <a:pt x="364749" y="534303"/>
                  <a:pt x="369316" y="573518"/>
                </a:cubicBezTo>
                <a:cubicBezTo>
                  <a:pt x="374708" y="613291"/>
                  <a:pt x="378451" y="653699"/>
                  <a:pt x="384476" y="694423"/>
                </a:cubicBezTo>
                <a:cubicBezTo>
                  <a:pt x="387331" y="714786"/>
                  <a:pt x="390820" y="735211"/>
                  <a:pt x="395641" y="755637"/>
                </a:cubicBezTo>
                <a:cubicBezTo>
                  <a:pt x="400398" y="775936"/>
                  <a:pt x="406235" y="795968"/>
                  <a:pt x="413149" y="815645"/>
                </a:cubicBezTo>
                <a:cubicBezTo>
                  <a:pt x="426089" y="854683"/>
                  <a:pt x="441567" y="892826"/>
                  <a:pt x="459519" y="929826"/>
                </a:cubicBezTo>
                <a:cubicBezTo>
                  <a:pt x="477407" y="967760"/>
                  <a:pt x="499927" y="1003283"/>
                  <a:pt x="526569" y="1035635"/>
                </a:cubicBezTo>
                <a:cubicBezTo>
                  <a:pt x="532912" y="1043944"/>
                  <a:pt x="540841" y="1051366"/>
                  <a:pt x="548136" y="1059105"/>
                </a:cubicBezTo>
                <a:cubicBezTo>
                  <a:pt x="555431" y="1066844"/>
                  <a:pt x="563804" y="1073695"/>
                  <a:pt x="572114" y="1080419"/>
                </a:cubicBezTo>
                <a:cubicBezTo>
                  <a:pt x="580551" y="1087079"/>
                  <a:pt x="589368" y="1093296"/>
                  <a:pt x="598566" y="1098878"/>
                </a:cubicBezTo>
                <a:lnTo>
                  <a:pt x="612395" y="1107188"/>
                </a:lnTo>
                <a:lnTo>
                  <a:pt x="626985" y="1114102"/>
                </a:lnTo>
                <a:cubicBezTo>
                  <a:pt x="637198" y="1118923"/>
                  <a:pt x="645063" y="1122285"/>
                  <a:pt x="654007" y="1126282"/>
                </a:cubicBezTo>
                <a:cubicBezTo>
                  <a:pt x="662952" y="1130278"/>
                  <a:pt x="671389" y="1134020"/>
                  <a:pt x="679889" y="1138271"/>
                </a:cubicBezTo>
                <a:cubicBezTo>
                  <a:pt x="697206" y="1146263"/>
                  <a:pt x="713953" y="1155334"/>
                  <a:pt x="730636" y="1164532"/>
                </a:cubicBezTo>
                <a:cubicBezTo>
                  <a:pt x="796924" y="1201768"/>
                  <a:pt x="857504" y="1250105"/>
                  <a:pt x="902796" y="1312206"/>
                </a:cubicBezTo>
                <a:cubicBezTo>
                  <a:pt x="924046" y="1340815"/>
                  <a:pt x="940792" y="1372468"/>
                  <a:pt x="952528" y="1406152"/>
                </a:cubicBezTo>
                <a:close/>
              </a:path>
            </a:pathLst>
          </a:custGeom>
          <a:solidFill>
            <a:schemeClr val="accent3">
              <a:lumMod val="40000"/>
              <a:lumOff val="60000"/>
            </a:schemeClr>
          </a:solidFill>
          <a:ln w="6343" cap="flat">
            <a:noFill/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92" name="任意多边形: 形状 36"/>
          <p:cNvSpPr/>
          <p:nvPr>
            <p:custDataLst>
              <p:tags r:id="rId67"/>
            </p:custDataLst>
          </p:nvPr>
        </p:nvSpPr>
        <p:spPr>
          <a:xfrm>
            <a:off x="11731625" y="5457825"/>
            <a:ext cx="466090" cy="1400175"/>
          </a:xfrm>
          <a:custGeom>
            <a:gdLst>
              <a:gd name="connsiteX0" fmla="*/ 642453 w 642903"/>
              <a:gd name="connsiteY0" fmla="*/ 1859620 h 1930221"/>
              <a:gd name="connsiteX1" fmla="*/ 642453 w 642903"/>
              <a:gd name="connsiteY1" fmla="*/ 1150556 h 1930221"/>
              <a:gd name="connsiteX2" fmla="*/ 642453 w 642903"/>
              <a:gd name="connsiteY2" fmla="*/ 788983 h 1930221"/>
              <a:gd name="connsiteX3" fmla="*/ 642453 w 642903"/>
              <a:gd name="connsiteY3" fmla="*/ 611368 h 1930221"/>
              <a:gd name="connsiteX4" fmla="*/ 642453 w 642903"/>
              <a:gd name="connsiteY4" fmla="*/ 434831 h 1930221"/>
              <a:gd name="connsiteX5" fmla="*/ 549269 w 642903"/>
              <a:gd name="connsiteY5" fmla="*/ 250872 h 1930221"/>
              <a:gd name="connsiteX6" fmla="*/ 305936 w 642903"/>
              <a:gd name="connsiteY6" fmla="*/ -9 h 1930221"/>
              <a:gd name="connsiteX7" fmla="*/ 78462 w 642903"/>
              <a:gd name="connsiteY7" fmla="*/ 240216 h 1930221"/>
              <a:gd name="connsiteX8" fmla="*/ 124769 w 642903"/>
              <a:gd name="connsiteY8" fmla="*/ 408316 h 1930221"/>
              <a:gd name="connsiteX9" fmla="*/ 11412 w 642903"/>
              <a:gd name="connsiteY9" fmla="*/ 682033 h 1930221"/>
              <a:gd name="connsiteX10" fmla="*/ 54294 w 642903"/>
              <a:gd name="connsiteY10" fmla="*/ 951691 h 1930221"/>
              <a:gd name="connsiteX11" fmla="*/ 145067 w 642903"/>
              <a:gd name="connsiteY11" fmla="*/ 1063017 h 1930221"/>
              <a:gd name="connsiteX12" fmla="*/ 151728 w 642903"/>
              <a:gd name="connsiteY12" fmla="*/ 1281293 h 1930221"/>
              <a:gd name="connsiteX13" fmla="*/ 84361 w 642903"/>
              <a:gd name="connsiteY13" fmla="*/ 1474005 h 1930221"/>
              <a:gd name="connsiteX14" fmla="*/ 109354 w 642903"/>
              <a:gd name="connsiteY14" fmla="*/ 1828030 h 1930221"/>
              <a:gd name="connsiteX15" fmla="*/ 178180 w 642903"/>
              <a:gd name="connsiteY15" fmla="*/ 1929525 h 1930221"/>
              <a:gd name="connsiteX16" fmla="*/ 642453 w 642903"/>
              <a:gd name="connsiteY16" fmla="*/ 1928637 h 1930221"/>
              <a:gd name="connsiteX17" fmla="*/ 642453 w 642903"/>
              <a:gd name="connsiteY17" fmla="*/ 1859620 h 193022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642903" h="1930220">
                <a:moveTo>
                  <a:pt x="642453" y="1859620"/>
                </a:moveTo>
                <a:cubicBezTo>
                  <a:pt x="642453" y="1621173"/>
                  <a:pt x="642453" y="1389131"/>
                  <a:pt x="642453" y="1150556"/>
                </a:cubicBezTo>
                <a:cubicBezTo>
                  <a:pt x="642453" y="1030031"/>
                  <a:pt x="642453" y="909507"/>
                  <a:pt x="642453" y="788983"/>
                </a:cubicBezTo>
                <a:cubicBezTo>
                  <a:pt x="642453" y="731004"/>
                  <a:pt x="643278" y="669346"/>
                  <a:pt x="642453" y="611368"/>
                </a:cubicBezTo>
                <a:cubicBezTo>
                  <a:pt x="641628" y="556180"/>
                  <a:pt x="642453" y="489891"/>
                  <a:pt x="642453" y="434831"/>
                </a:cubicBezTo>
                <a:cubicBezTo>
                  <a:pt x="594941" y="391125"/>
                  <a:pt x="568299" y="350020"/>
                  <a:pt x="549269" y="250872"/>
                </a:cubicBezTo>
                <a:cubicBezTo>
                  <a:pt x="524973" y="124005"/>
                  <a:pt x="427856" y="9824"/>
                  <a:pt x="305936" y="-9"/>
                </a:cubicBezTo>
                <a:cubicBezTo>
                  <a:pt x="184016" y="-9841"/>
                  <a:pt x="57593" y="112714"/>
                  <a:pt x="78462" y="240216"/>
                </a:cubicBezTo>
                <a:cubicBezTo>
                  <a:pt x="87913" y="298131"/>
                  <a:pt x="123437" y="349386"/>
                  <a:pt x="124769" y="408316"/>
                </a:cubicBezTo>
                <a:cubicBezTo>
                  <a:pt x="127179" y="510381"/>
                  <a:pt x="36722" y="587136"/>
                  <a:pt x="11412" y="682033"/>
                </a:cubicBezTo>
                <a:cubicBezTo>
                  <a:pt x="-12883" y="773315"/>
                  <a:pt x="1707" y="876204"/>
                  <a:pt x="54294" y="951691"/>
                </a:cubicBezTo>
                <a:cubicBezTo>
                  <a:pt x="81760" y="991210"/>
                  <a:pt x="117728" y="1023180"/>
                  <a:pt x="145067" y="1063017"/>
                </a:cubicBezTo>
                <a:cubicBezTo>
                  <a:pt x="190993" y="1130701"/>
                  <a:pt x="181542" y="1207139"/>
                  <a:pt x="151728" y="1281293"/>
                </a:cubicBezTo>
                <a:cubicBezTo>
                  <a:pt x="125530" y="1346376"/>
                  <a:pt x="100981" y="1410254"/>
                  <a:pt x="84361" y="1474005"/>
                </a:cubicBezTo>
                <a:cubicBezTo>
                  <a:pt x="54040" y="1590153"/>
                  <a:pt x="49853" y="1705984"/>
                  <a:pt x="109354" y="1828030"/>
                </a:cubicBezTo>
                <a:cubicBezTo>
                  <a:pt x="130668" y="1871610"/>
                  <a:pt x="144497" y="1896031"/>
                  <a:pt x="178180" y="1929525"/>
                </a:cubicBezTo>
                <a:cubicBezTo>
                  <a:pt x="337589" y="1930286"/>
                  <a:pt x="478540" y="1927494"/>
                  <a:pt x="642453" y="1928637"/>
                </a:cubicBezTo>
                <a:cubicBezTo>
                  <a:pt x="643468" y="1904976"/>
                  <a:pt x="642453" y="1883091"/>
                  <a:pt x="642453" y="1859620"/>
                </a:cubicBezTo>
                <a:close/>
              </a:path>
            </a:pathLst>
          </a:custGeom>
          <a:solidFill>
            <a:schemeClr val="accent4"/>
          </a:solidFill>
          <a:ln w="6343" cap="flat">
            <a:noFill/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94" name="任意多边形: 形状 37"/>
          <p:cNvSpPr/>
          <p:nvPr>
            <p:custDataLst>
              <p:tags r:id="rId68"/>
            </p:custDataLst>
          </p:nvPr>
        </p:nvSpPr>
        <p:spPr>
          <a:xfrm>
            <a:off x="11802110" y="5559425"/>
            <a:ext cx="394970" cy="1297305"/>
          </a:xfrm>
          <a:custGeom>
            <a:gdLst>
              <a:gd name="connsiteX0" fmla="*/ 441357 w 545135"/>
              <a:gd name="connsiteY0" fmla="*/ 1642578 h 1789038"/>
              <a:gd name="connsiteX1" fmla="*/ 444783 w 545135"/>
              <a:gd name="connsiteY1" fmla="*/ 1599887 h 1789038"/>
              <a:gd name="connsiteX2" fmla="*/ 451126 w 545135"/>
              <a:gd name="connsiteY2" fmla="*/ 1482280 h 1789038"/>
              <a:gd name="connsiteX3" fmla="*/ 453220 w 545135"/>
              <a:gd name="connsiteY3" fmla="*/ 1364611 h 1789038"/>
              <a:gd name="connsiteX4" fmla="*/ 416174 w 545135"/>
              <a:gd name="connsiteY4" fmla="*/ 896722 h 1789038"/>
              <a:gd name="connsiteX5" fmla="*/ 393275 w 545135"/>
              <a:gd name="connsiteY5" fmla="*/ 745242 h 1789038"/>
              <a:gd name="connsiteX6" fmla="*/ 481385 w 545135"/>
              <a:gd name="connsiteY6" fmla="*/ 710162 h 1789038"/>
              <a:gd name="connsiteX7" fmla="*/ 544819 w 545135"/>
              <a:gd name="connsiteY7" fmla="*/ 661382 h 1789038"/>
              <a:gd name="connsiteX8" fmla="*/ 544375 w 545135"/>
              <a:gd name="connsiteY8" fmla="*/ 643367 h 1789038"/>
              <a:gd name="connsiteX9" fmla="*/ 473265 w 545135"/>
              <a:gd name="connsiteY9" fmla="*/ 695319 h 1789038"/>
              <a:gd name="connsiteX10" fmla="*/ 392514 w 545135"/>
              <a:gd name="connsiteY10" fmla="*/ 742387 h 1789038"/>
              <a:gd name="connsiteX11" fmla="*/ 327494 w 545135"/>
              <a:gd name="connsiteY11" fmla="*/ 437904 h 1789038"/>
              <a:gd name="connsiteX12" fmla="*/ 295777 w 545135"/>
              <a:gd name="connsiteY12" fmla="*/ 326007 h 1789038"/>
              <a:gd name="connsiteX13" fmla="*/ 259175 w 545135"/>
              <a:gd name="connsiteY13" fmla="*/ 216012 h 1789038"/>
              <a:gd name="connsiteX14" fmla="*/ 252832 w 545135"/>
              <a:gd name="connsiteY14" fmla="*/ 196982 h 1789038"/>
              <a:gd name="connsiteX15" fmla="*/ 252832 w 545135"/>
              <a:gd name="connsiteY15" fmla="*/ 196982 h 1789038"/>
              <a:gd name="connsiteX16" fmla="*/ 303579 w 545135"/>
              <a:gd name="connsiteY16" fmla="*/ 167993 h 1789038"/>
              <a:gd name="connsiteX17" fmla="*/ 357434 w 545135"/>
              <a:gd name="connsiteY17" fmla="*/ 61614 h 1789038"/>
              <a:gd name="connsiteX18" fmla="*/ 351091 w 545135"/>
              <a:gd name="connsiteY18" fmla="*/ 2621 h 1789038"/>
              <a:gd name="connsiteX19" fmla="*/ 350077 w 545135"/>
              <a:gd name="connsiteY19" fmla="*/ 1986 h 1789038"/>
              <a:gd name="connsiteX20" fmla="*/ 349315 w 545135"/>
              <a:gd name="connsiteY20" fmla="*/ 3065 h 1789038"/>
              <a:gd name="connsiteX21" fmla="*/ 349315 w 545135"/>
              <a:gd name="connsiteY21" fmla="*/ 3065 h 1789038"/>
              <a:gd name="connsiteX22" fmla="*/ 348681 w 545135"/>
              <a:gd name="connsiteY22" fmla="*/ 60155 h 1789038"/>
              <a:gd name="connsiteX23" fmla="*/ 327303 w 545135"/>
              <a:gd name="connsiteY23" fmla="*/ 111664 h 1789038"/>
              <a:gd name="connsiteX24" fmla="*/ 291526 w 545135"/>
              <a:gd name="connsiteY24" fmla="*/ 153720 h 1789038"/>
              <a:gd name="connsiteX25" fmla="*/ 252641 w 545135"/>
              <a:gd name="connsiteY25" fmla="*/ 195079 h 1789038"/>
              <a:gd name="connsiteX26" fmla="*/ 240970 w 545135"/>
              <a:gd name="connsiteY26" fmla="*/ 161078 h 1789038"/>
              <a:gd name="connsiteX27" fmla="*/ 219402 w 545135"/>
              <a:gd name="connsiteY27" fmla="*/ 107540 h 1789038"/>
              <a:gd name="connsiteX28" fmla="*/ 174998 w 545135"/>
              <a:gd name="connsiteY28" fmla="*/ 1098 h 1789038"/>
              <a:gd name="connsiteX29" fmla="*/ 171510 w 545135"/>
              <a:gd name="connsiteY29" fmla="*/ -367 h 1789038"/>
              <a:gd name="connsiteX30" fmla="*/ 171510 w 545135"/>
              <a:gd name="connsiteY30" fmla="*/ -361 h 1789038"/>
              <a:gd name="connsiteX31" fmla="*/ 169924 w 545135"/>
              <a:gd name="connsiteY31" fmla="*/ 3382 h 1789038"/>
              <a:gd name="connsiteX32" fmla="*/ 169924 w 545135"/>
              <a:gd name="connsiteY32" fmla="*/ 3382 h 1789038"/>
              <a:gd name="connsiteX33" fmla="*/ 208873 w 545135"/>
              <a:gd name="connsiteY33" fmla="*/ 111854 h 1789038"/>
              <a:gd name="connsiteX34" fmla="*/ 225111 w 545135"/>
              <a:gd name="connsiteY34" fmla="*/ 158161 h 1789038"/>
              <a:gd name="connsiteX35" fmla="*/ 182928 w 545135"/>
              <a:gd name="connsiteY35" fmla="*/ 135515 h 1789038"/>
              <a:gd name="connsiteX36" fmla="*/ 137446 w 545135"/>
              <a:gd name="connsiteY36" fmla="*/ 107794 h 1789038"/>
              <a:gd name="connsiteX37" fmla="*/ 103192 w 545135"/>
              <a:gd name="connsiteY37" fmla="*/ 66182 h 1789038"/>
              <a:gd name="connsiteX38" fmla="*/ 87143 w 545135"/>
              <a:gd name="connsiteY38" fmla="*/ 12072 h 1789038"/>
              <a:gd name="connsiteX39" fmla="*/ 87143 w 545135"/>
              <a:gd name="connsiteY39" fmla="*/ 12072 h 1789038"/>
              <a:gd name="connsiteX40" fmla="*/ 86127 w 545135"/>
              <a:gd name="connsiteY40" fmla="*/ 11248 h 1789038"/>
              <a:gd name="connsiteX41" fmla="*/ 85366 w 545135"/>
              <a:gd name="connsiteY41" fmla="*/ 12263 h 1789038"/>
              <a:gd name="connsiteX42" fmla="*/ 127867 w 545135"/>
              <a:gd name="connsiteY42" fmla="*/ 120100 h 1789038"/>
              <a:gd name="connsiteX43" fmla="*/ 175125 w 545135"/>
              <a:gd name="connsiteY43" fmla="*/ 153593 h 1789038"/>
              <a:gd name="connsiteX44" fmla="*/ 226888 w 545135"/>
              <a:gd name="connsiteY44" fmla="*/ 163743 h 1789038"/>
              <a:gd name="connsiteX45" fmla="*/ 227839 w 545135"/>
              <a:gd name="connsiteY45" fmla="*/ 166534 h 1789038"/>
              <a:gd name="connsiteX46" fmla="*/ 243951 w 545135"/>
              <a:gd name="connsiteY46" fmla="*/ 221975 h 1789038"/>
              <a:gd name="connsiteX47" fmla="*/ 275097 w 545135"/>
              <a:gd name="connsiteY47" fmla="*/ 333048 h 1789038"/>
              <a:gd name="connsiteX48" fmla="*/ 301232 w 545135"/>
              <a:gd name="connsiteY48" fmla="*/ 445643 h 1789038"/>
              <a:gd name="connsiteX49" fmla="*/ 358893 w 545135"/>
              <a:gd name="connsiteY49" fmla="*/ 779306 h 1789038"/>
              <a:gd name="connsiteX50" fmla="*/ 275542 w 545135"/>
              <a:gd name="connsiteY50" fmla="*/ 768458 h 1789038"/>
              <a:gd name="connsiteX51" fmla="*/ 171383 w 545135"/>
              <a:gd name="connsiteY51" fmla="*/ 742704 h 1789038"/>
              <a:gd name="connsiteX52" fmla="*/ 76866 w 545135"/>
              <a:gd name="connsiteY52" fmla="*/ 690498 h 1789038"/>
              <a:gd name="connsiteX53" fmla="*/ 1507 w 545135"/>
              <a:gd name="connsiteY53" fmla="*/ 609810 h 1789038"/>
              <a:gd name="connsiteX54" fmla="*/ 238 w 545135"/>
              <a:gd name="connsiteY54" fmla="*/ 609798 h 1789038"/>
              <a:gd name="connsiteX55" fmla="*/ 238 w 545135"/>
              <a:gd name="connsiteY55" fmla="*/ 609810 h 1789038"/>
              <a:gd name="connsiteX56" fmla="*/ 238 w 545135"/>
              <a:gd name="connsiteY56" fmla="*/ 611142 h 1789038"/>
              <a:gd name="connsiteX57" fmla="*/ 71411 w 545135"/>
              <a:gd name="connsiteY57" fmla="*/ 698491 h 1789038"/>
              <a:gd name="connsiteX58" fmla="*/ 166182 w 545135"/>
              <a:gd name="connsiteY58" fmla="*/ 757484 h 1789038"/>
              <a:gd name="connsiteX59" fmla="*/ 272941 w 545135"/>
              <a:gd name="connsiteY59" fmla="*/ 787996 h 1789038"/>
              <a:gd name="connsiteX60" fmla="*/ 360289 w 545135"/>
              <a:gd name="connsiteY60" fmla="*/ 787996 h 1789038"/>
              <a:gd name="connsiteX61" fmla="*/ 372976 w 545135"/>
              <a:gd name="connsiteY61" fmla="*/ 903699 h 1789038"/>
              <a:gd name="connsiteX62" fmla="*/ 398666 w 545135"/>
              <a:gd name="connsiteY62" fmla="*/ 1367402 h 1789038"/>
              <a:gd name="connsiteX63" fmla="*/ 406659 w 545135"/>
              <a:gd name="connsiteY63" fmla="*/ 1609338 h 1789038"/>
              <a:gd name="connsiteX64" fmla="*/ 301042 w 545135"/>
              <a:gd name="connsiteY64" fmla="*/ 1596652 h 1789038"/>
              <a:gd name="connsiteX65" fmla="*/ 196884 w 545135"/>
              <a:gd name="connsiteY65" fmla="*/ 1570898 h 1789038"/>
              <a:gd name="connsiteX66" fmla="*/ 102367 w 545135"/>
              <a:gd name="connsiteY66" fmla="*/ 1518692 h 1789038"/>
              <a:gd name="connsiteX67" fmla="*/ 27007 w 545135"/>
              <a:gd name="connsiteY67" fmla="*/ 1438003 h 1789038"/>
              <a:gd name="connsiteX68" fmla="*/ 25739 w 545135"/>
              <a:gd name="connsiteY68" fmla="*/ 1437496 h 1789038"/>
              <a:gd name="connsiteX69" fmla="*/ 25294 w 545135"/>
              <a:gd name="connsiteY69" fmla="*/ 1438764 h 1789038"/>
              <a:gd name="connsiteX70" fmla="*/ 25485 w 545135"/>
              <a:gd name="connsiteY70" fmla="*/ 1439082 h 1789038"/>
              <a:gd name="connsiteX71" fmla="*/ 96658 w 545135"/>
              <a:gd name="connsiteY71" fmla="*/ 1526431 h 1789038"/>
              <a:gd name="connsiteX72" fmla="*/ 191428 w 545135"/>
              <a:gd name="connsiteY72" fmla="*/ 1585424 h 1789038"/>
              <a:gd name="connsiteX73" fmla="*/ 298187 w 545135"/>
              <a:gd name="connsiteY73" fmla="*/ 1615936 h 1789038"/>
              <a:gd name="connsiteX74" fmla="*/ 406723 w 545135"/>
              <a:gd name="connsiteY74" fmla="*/ 1612066 h 1789038"/>
              <a:gd name="connsiteX75" fmla="*/ 410656 w 545135"/>
              <a:gd name="connsiteY75" fmla="*/ 1788476 h 1789038"/>
              <a:gd name="connsiteX76" fmla="*/ 414842 w 545135"/>
              <a:gd name="connsiteY76" fmla="*/ 1788476 h 1789038"/>
              <a:gd name="connsiteX77" fmla="*/ 424231 w 545135"/>
              <a:gd name="connsiteY77" fmla="*/ 1788476 h 1789038"/>
              <a:gd name="connsiteX78" fmla="*/ 441168 w 545135"/>
              <a:gd name="connsiteY78" fmla="*/ 1649492 h 1789038"/>
              <a:gd name="connsiteX79" fmla="*/ 530736 w 545135"/>
              <a:gd name="connsiteY79" fmla="*/ 1637820 h 1789038"/>
              <a:gd name="connsiteX80" fmla="*/ 545136 w 545135"/>
              <a:gd name="connsiteY80" fmla="*/ 1632619 h 1789038"/>
              <a:gd name="connsiteX81" fmla="*/ 545136 w 545135"/>
              <a:gd name="connsiteY81" fmla="*/ 1611812 h 1789038"/>
              <a:gd name="connsiteX82" fmla="*/ 525661 w 545135"/>
              <a:gd name="connsiteY82" fmla="*/ 1619298 h 1789038"/>
              <a:gd name="connsiteX83" fmla="*/ 441357 w 545135"/>
              <a:gd name="connsiteY83" fmla="*/ 1642578 h 178903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</a:cxnLst>
            <a:rect l="l" t="t" r="r" b="b"/>
            <a:pathLst>
              <a:path w="545135" h="1789038">
                <a:moveTo>
                  <a:pt x="441357" y="1642578"/>
                </a:moveTo>
                <a:cubicBezTo>
                  <a:pt x="442563" y="1628368"/>
                  <a:pt x="443831" y="1614159"/>
                  <a:pt x="444783" y="1599887"/>
                </a:cubicBezTo>
                <a:cubicBezTo>
                  <a:pt x="448463" y="1560748"/>
                  <a:pt x="449033" y="1521546"/>
                  <a:pt x="451126" y="1482280"/>
                </a:cubicBezTo>
                <a:cubicBezTo>
                  <a:pt x="453220" y="1443015"/>
                  <a:pt x="452458" y="1403876"/>
                  <a:pt x="453220" y="1364611"/>
                </a:cubicBezTo>
                <a:cubicBezTo>
                  <a:pt x="453854" y="1207548"/>
                  <a:pt x="436156" y="1051564"/>
                  <a:pt x="416174" y="896722"/>
                </a:cubicBezTo>
                <a:cubicBezTo>
                  <a:pt x="409831" y="845975"/>
                  <a:pt x="402029" y="795228"/>
                  <a:pt x="393275" y="745242"/>
                </a:cubicBezTo>
                <a:cubicBezTo>
                  <a:pt x="424231" y="738023"/>
                  <a:pt x="453918" y="726199"/>
                  <a:pt x="481385" y="710162"/>
                </a:cubicBezTo>
                <a:cubicBezTo>
                  <a:pt x="504791" y="697051"/>
                  <a:pt x="526169" y="680621"/>
                  <a:pt x="544819" y="661382"/>
                </a:cubicBezTo>
                <a:cubicBezTo>
                  <a:pt x="544375" y="656181"/>
                  <a:pt x="544819" y="649203"/>
                  <a:pt x="544375" y="643367"/>
                </a:cubicBezTo>
                <a:cubicBezTo>
                  <a:pt x="522173" y="662613"/>
                  <a:pt x="498385" y="679987"/>
                  <a:pt x="473265" y="695319"/>
                </a:cubicBezTo>
                <a:cubicBezTo>
                  <a:pt x="447130" y="712357"/>
                  <a:pt x="420234" y="728070"/>
                  <a:pt x="392514" y="742387"/>
                </a:cubicBezTo>
                <a:cubicBezTo>
                  <a:pt x="374626" y="639941"/>
                  <a:pt x="352487" y="538510"/>
                  <a:pt x="327494" y="437904"/>
                </a:cubicBezTo>
                <a:lnTo>
                  <a:pt x="295777" y="326007"/>
                </a:lnTo>
                <a:cubicBezTo>
                  <a:pt x="285310" y="288771"/>
                  <a:pt x="271291" y="252677"/>
                  <a:pt x="259175" y="216012"/>
                </a:cubicBezTo>
                <a:lnTo>
                  <a:pt x="252832" y="196982"/>
                </a:lnTo>
                <a:cubicBezTo>
                  <a:pt x="252832" y="196982"/>
                  <a:pt x="252832" y="196982"/>
                  <a:pt x="252832" y="196982"/>
                </a:cubicBezTo>
                <a:cubicBezTo>
                  <a:pt x="271672" y="191153"/>
                  <a:pt x="288990" y="181257"/>
                  <a:pt x="303579" y="167993"/>
                </a:cubicBezTo>
                <a:cubicBezTo>
                  <a:pt x="333203" y="139740"/>
                  <a:pt x="352170" y="102193"/>
                  <a:pt x="357434" y="61614"/>
                </a:cubicBezTo>
                <a:cubicBezTo>
                  <a:pt x="359147" y="41721"/>
                  <a:pt x="356991" y="21689"/>
                  <a:pt x="351091" y="2621"/>
                </a:cubicBezTo>
                <a:cubicBezTo>
                  <a:pt x="350964" y="2177"/>
                  <a:pt x="350520" y="1904"/>
                  <a:pt x="350077" y="1986"/>
                </a:cubicBezTo>
                <a:cubicBezTo>
                  <a:pt x="349569" y="2107"/>
                  <a:pt x="349252" y="2570"/>
                  <a:pt x="349315" y="3065"/>
                </a:cubicBezTo>
                <a:lnTo>
                  <a:pt x="349315" y="3065"/>
                </a:lnTo>
                <a:cubicBezTo>
                  <a:pt x="352740" y="21962"/>
                  <a:pt x="352550" y="41341"/>
                  <a:pt x="348681" y="60155"/>
                </a:cubicBezTo>
                <a:cubicBezTo>
                  <a:pt x="344748" y="78488"/>
                  <a:pt x="337516" y="95938"/>
                  <a:pt x="327303" y="111664"/>
                </a:cubicBezTo>
                <a:cubicBezTo>
                  <a:pt x="316393" y="126520"/>
                  <a:pt x="304467" y="140577"/>
                  <a:pt x="291526" y="153720"/>
                </a:cubicBezTo>
                <a:cubicBezTo>
                  <a:pt x="278840" y="167485"/>
                  <a:pt x="266153" y="180807"/>
                  <a:pt x="252641" y="195079"/>
                </a:cubicBezTo>
                <a:lnTo>
                  <a:pt x="240970" y="161078"/>
                </a:lnTo>
                <a:cubicBezTo>
                  <a:pt x="234626" y="142873"/>
                  <a:pt x="226507" y="125429"/>
                  <a:pt x="219402" y="107540"/>
                </a:cubicBezTo>
                <a:lnTo>
                  <a:pt x="174998" y="1098"/>
                </a:lnTo>
                <a:cubicBezTo>
                  <a:pt x="174428" y="-266"/>
                  <a:pt x="172905" y="-919"/>
                  <a:pt x="171510" y="-367"/>
                </a:cubicBezTo>
                <a:cubicBezTo>
                  <a:pt x="171510" y="-367"/>
                  <a:pt x="171510" y="-361"/>
                  <a:pt x="171510" y="-361"/>
                </a:cubicBezTo>
                <a:cubicBezTo>
                  <a:pt x="170051" y="255"/>
                  <a:pt x="169353" y="1910"/>
                  <a:pt x="169924" y="3382"/>
                </a:cubicBezTo>
                <a:lnTo>
                  <a:pt x="169924" y="3382"/>
                </a:lnTo>
                <a:lnTo>
                  <a:pt x="208873" y="111854"/>
                </a:lnTo>
                <a:cubicBezTo>
                  <a:pt x="214201" y="127332"/>
                  <a:pt x="220101" y="142556"/>
                  <a:pt x="225111" y="158161"/>
                </a:cubicBezTo>
                <a:cubicBezTo>
                  <a:pt x="210586" y="150485"/>
                  <a:pt x="196503" y="143254"/>
                  <a:pt x="182928" y="135515"/>
                </a:cubicBezTo>
                <a:cubicBezTo>
                  <a:pt x="167069" y="127440"/>
                  <a:pt x="151909" y="118172"/>
                  <a:pt x="137446" y="107794"/>
                </a:cubicBezTo>
                <a:cubicBezTo>
                  <a:pt x="123427" y="96300"/>
                  <a:pt x="111755" y="82160"/>
                  <a:pt x="103192" y="66182"/>
                </a:cubicBezTo>
                <a:cubicBezTo>
                  <a:pt x="94374" y="49359"/>
                  <a:pt x="88919" y="30982"/>
                  <a:pt x="87143" y="12072"/>
                </a:cubicBezTo>
                <a:lnTo>
                  <a:pt x="87143" y="12072"/>
                </a:lnTo>
                <a:cubicBezTo>
                  <a:pt x="87079" y="11571"/>
                  <a:pt x="86635" y="11210"/>
                  <a:pt x="86127" y="11248"/>
                </a:cubicBezTo>
                <a:cubicBezTo>
                  <a:pt x="85684" y="11368"/>
                  <a:pt x="85366" y="11787"/>
                  <a:pt x="85366" y="12263"/>
                </a:cubicBezTo>
                <a:cubicBezTo>
                  <a:pt x="83337" y="52651"/>
                  <a:pt x="98814" y="91949"/>
                  <a:pt x="127867" y="120100"/>
                </a:cubicBezTo>
                <a:cubicBezTo>
                  <a:pt x="141252" y="134272"/>
                  <a:pt x="157301" y="145658"/>
                  <a:pt x="175125" y="153593"/>
                </a:cubicBezTo>
                <a:cubicBezTo>
                  <a:pt x="191492" y="160495"/>
                  <a:pt x="209126" y="163946"/>
                  <a:pt x="226888" y="163743"/>
                </a:cubicBezTo>
                <a:cubicBezTo>
                  <a:pt x="226888" y="164694"/>
                  <a:pt x="227585" y="165582"/>
                  <a:pt x="227839" y="166534"/>
                </a:cubicBezTo>
                <a:lnTo>
                  <a:pt x="243951" y="221975"/>
                </a:lnTo>
                <a:cubicBezTo>
                  <a:pt x="254227" y="259084"/>
                  <a:pt x="266407" y="295495"/>
                  <a:pt x="275097" y="333048"/>
                </a:cubicBezTo>
                <a:lnTo>
                  <a:pt x="301232" y="445643"/>
                </a:lnTo>
                <a:cubicBezTo>
                  <a:pt x="324513" y="555955"/>
                  <a:pt x="344431" y="667218"/>
                  <a:pt x="358893" y="779306"/>
                </a:cubicBezTo>
                <a:cubicBezTo>
                  <a:pt x="330792" y="776768"/>
                  <a:pt x="302945" y="773470"/>
                  <a:pt x="275542" y="768458"/>
                </a:cubicBezTo>
                <a:cubicBezTo>
                  <a:pt x="240145" y="762762"/>
                  <a:pt x="205320" y="754148"/>
                  <a:pt x="171383" y="742704"/>
                </a:cubicBezTo>
                <a:cubicBezTo>
                  <a:pt x="137383" y="730271"/>
                  <a:pt x="105475" y="712662"/>
                  <a:pt x="76866" y="690498"/>
                </a:cubicBezTo>
                <a:cubicBezTo>
                  <a:pt x="47116" y="669184"/>
                  <a:pt x="23392" y="640132"/>
                  <a:pt x="1507" y="609810"/>
                </a:cubicBezTo>
                <a:cubicBezTo>
                  <a:pt x="1190" y="609461"/>
                  <a:pt x="619" y="609455"/>
                  <a:pt x="238" y="609798"/>
                </a:cubicBezTo>
                <a:cubicBezTo>
                  <a:pt x="238" y="609804"/>
                  <a:pt x="238" y="609804"/>
                  <a:pt x="238" y="609810"/>
                </a:cubicBezTo>
                <a:cubicBezTo>
                  <a:pt x="-79" y="610203"/>
                  <a:pt x="-79" y="610749"/>
                  <a:pt x="238" y="611142"/>
                </a:cubicBezTo>
                <a:cubicBezTo>
                  <a:pt x="20157" y="642859"/>
                  <a:pt x="42422" y="674576"/>
                  <a:pt x="71411" y="698491"/>
                </a:cubicBezTo>
                <a:cubicBezTo>
                  <a:pt x="99829" y="722881"/>
                  <a:pt x="131737" y="742774"/>
                  <a:pt x="166182" y="757484"/>
                </a:cubicBezTo>
                <a:cubicBezTo>
                  <a:pt x="200055" y="772816"/>
                  <a:pt x="236022" y="783099"/>
                  <a:pt x="272941" y="787996"/>
                </a:cubicBezTo>
                <a:cubicBezTo>
                  <a:pt x="301930" y="791453"/>
                  <a:pt x="331300" y="791453"/>
                  <a:pt x="360289" y="787996"/>
                </a:cubicBezTo>
                <a:cubicBezTo>
                  <a:pt x="365110" y="826437"/>
                  <a:pt x="369360" y="865005"/>
                  <a:pt x="372976" y="903699"/>
                </a:cubicBezTo>
                <a:cubicBezTo>
                  <a:pt x="388010" y="1057781"/>
                  <a:pt x="391372" y="1212750"/>
                  <a:pt x="398666" y="1367402"/>
                </a:cubicBezTo>
                <a:cubicBezTo>
                  <a:pt x="402156" y="1447963"/>
                  <a:pt x="404630" y="1528524"/>
                  <a:pt x="406659" y="1609338"/>
                </a:cubicBezTo>
                <a:cubicBezTo>
                  <a:pt x="371263" y="1607055"/>
                  <a:pt x="335994" y="1602804"/>
                  <a:pt x="301042" y="1596652"/>
                </a:cubicBezTo>
                <a:cubicBezTo>
                  <a:pt x="265646" y="1590942"/>
                  <a:pt x="230821" y="1582379"/>
                  <a:pt x="196884" y="1570898"/>
                </a:cubicBezTo>
                <a:cubicBezTo>
                  <a:pt x="162883" y="1558464"/>
                  <a:pt x="130976" y="1540830"/>
                  <a:pt x="102367" y="1518692"/>
                </a:cubicBezTo>
                <a:cubicBezTo>
                  <a:pt x="72617" y="1497377"/>
                  <a:pt x="48892" y="1468325"/>
                  <a:pt x="27007" y="1438003"/>
                </a:cubicBezTo>
                <a:cubicBezTo>
                  <a:pt x="26817" y="1437496"/>
                  <a:pt x="26246" y="1437306"/>
                  <a:pt x="25739" y="1437496"/>
                </a:cubicBezTo>
                <a:cubicBezTo>
                  <a:pt x="25294" y="1437750"/>
                  <a:pt x="25041" y="1438321"/>
                  <a:pt x="25294" y="1438764"/>
                </a:cubicBezTo>
                <a:cubicBezTo>
                  <a:pt x="25294" y="1438891"/>
                  <a:pt x="25421" y="1439018"/>
                  <a:pt x="25485" y="1439082"/>
                </a:cubicBezTo>
                <a:cubicBezTo>
                  <a:pt x="45403" y="1470799"/>
                  <a:pt x="67669" y="1502516"/>
                  <a:pt x="96658" y="1526431"/>
                </a:cubicBezTo>
                <a:cubicBezTo>
                  <a:pt x="125076" y="1550789"/>
                  <a:pt x="156983" y="1570707"/>
                  <a:pt x="191428" y="1585424"/>
                </a:cubicBezTo>
                <a:cubicBezTo>
                  <a:pt x="225302" y="1600775"/>
                  <a:pt x="261269" y="1611051"/>
                  <a:pt x="298187" y="1615936"/>
                </a:cubicBezTo>
                <a:cubicBezTo>
                  <a:pt x="334344" y="1620439"/>
                  <a:pt x="371009" y="1619107"/>
                  <a:pt x="406723" y="1612066"/>
                </a:cubicBezTo>
                <a:cubicBezTo>
                  <a:pt x="408182" y="1671504"/>
                  <a:pt x="409640" y="1728785"/>
                  <a:pt x="410656" y="1788476"/>
                </a:cubicBezTo>
                <a:cubicBezTo>
                  <a:pt x="411925" y="1788476"/>
                  <a:pt x="413511" y="1788476"/>
                  <a:pt x="414842" y="1788476"/>
                </a:cubicBezTo>
                <a:lnTo>
                  <a:pt x="424231" y="1788476"/>
                </a:lnTo>
                <a:cubicBezTo>
                  <a:pt x="431653" y="1741218"/>
                  <a:pt x="436917" y="1697068"/>
                  <a:pt x="441168" y="1649492"/>
                </a:cubicBezTo>
                <a:cubicBezTo>
                  <a:pt x="471489" y="1650570"/>
                  <a:pt x="501747" y="1646637"/>
                  <a:pt x="530736" y="1637820"/>
                </a:cubicBezTo>
                <a:cubicBezTo>
                  <a:pt x="537080" y="1636045"/>
                  <a:pt x="539236" y="1634775"/>
                  <a:pt x="545136" y="1632619"/>
                </a:cubicBezTo>
                <a:lnTo>
                  <a:pt x="545136" y="1611812"/>
                </a:lnTo>
                <a:cubicBezTo>
                  <a:pt x="537333" y="1614857"/>
                  <a:pt x="533464" y="1616379"/>
                  <a:pt x="525661" y="1619298"/>
                </a:cubicBezTo>
                <a:cubicBezTo>
                  <a:pt x="498195" y="1629257"/>
                  <a:pt x="470030" y="1637059"/>
                  <a:pt x="441357" y="1642578"/>
                </a:cubicBezTo>
                <a:close/>
              </a:path>
            </a:pathLst>
          </a:custGeom>
          <a:solidFill>
            <a:schemeClr val="accent4">
              <a:lumMod val="40000"/>
              <a:lumOff val="60000"/>
            </a:schemeClr>
          </a:solidFill>
          <a:ln w="6343" cap="flat">
            <a:noFill/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96" name="正文"/>
          <p:cNvSpPr txBox="1">
            <a:spLocks noGrp="1"/>
          </p:cNvSpPr>
          <p:nvPr>
            <p:ph idx="7"/>
            <p:custDataLst>
              <p:tags r:id="rId69"/>
            </p:custDataLst>
          </p:nvPr>
        </p:nvSpPr>
        <p:spPr>
          <a:xfrm>
            <a:off x="6367780" y="2159635"/>
            <a:ext cx="5209540" cy="4090035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</a:p>
          <a:p>
            <a:pPr lvl="1"/>
            <a:r>
              <a:rPr>
                <a:sym typeface="+mn-ea"/>
              </a:rPr>
              <a:t>第二级</a:t>
            </a:r>
          </a:p>
          <a:p>
            <a:pPr lvl="2"/>
            <a:r>
              <a:rPr>
                <a:sym typeface="+mn-ea"/>
              </a:rPr>
              <a:t>第三级</a:t>
            </a:r>
          </a:p>
          <a:p>
            <a:pPr lvl="3"/>
            <a:r>
              <a:rPr>
                <a:sym typeface="+mn-ea"/>
              </a:rPr>
              <a:t>第四级</a:t>
            </a:r>
          </a:p>
          <a:p>
            <a:pPr lvl="4"/>
            <a:r>
              <a:rPr>
                <a:sym typeface="+mn-ea"/>
              </a:rPr>
              <a:t>第五级</a:t>
            </a:r>
          </a:p>
        </p:txBody>
      </p:sp>
      <p:sp>
        <p:nvSpPr>
          <p:cNvPr id="1049598" name="标题"/>
          <p:cNvSpPr txBox="1">
            <a:spLocks noGrp="1"/>
          </p:cNvSpPr>
          <p:nvPr>
            <p:ph type="title" idx="6"/>
            <p:custDataLst>
              <p:tags r:id="rId70"/>
            </p:custDataLst>
          </p:nvPr>
        </p:nvSpPr>
        <p:spPr>
          <a:xfrm>
            <a:off x="6367780" y="1684655"/>
            <a:ext cx="5209540" cy="478155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1049600" name="正文"/>
          <p:cNvSpPr txBox="1">
            <a:spLocks noGrp="1"/>
          </p:cNvSpPr>
          <p:nvPr>
            <p:ph idx="5"/>
            <p:custDataLst>
              <p:tags r:id="rId71"/>
            </p:custDataLst>
          </p:nvPr>
        </p:nvSpPr>
        <p:spPr>
          <a:xfrm>
            <a:off x="880745" y="2159635"/>
            <a:ext cx="5209540" cy="4090035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</a:p>
          <a:p>
            <a:pPr lvl="1"/>
            <a:r>
              <a:rPr err="1">
                <a:sym typeface="+mn-ea"/>
              </a:rPr>
              <a:t>第二级</a:t>
            </a:r>
          </a:p>
          <a:p>
            <a:pPr lvl="2"/>
            <a:r>
              <a:rPr err="1">
                <a:sym typeface="+mn-ea"/>
              </a:rPr>
              <a:t>第三级</a:t>
            </a:r>
          </a:p>
          <a:p>
            <a:pPr lvl="3"/>
            <a:r>
              <a:rPr err="1">
                <a:sym typeface="+mn-ea"/>
              </a:rPr>
              <a:t>第四级</a:t>
            </a:r>
          </a:p>
          <a:p>
            <a:pPr lvl="4"/>
            <a:r>
              <a:rPr err="1">
                <a:sym typeface="+mn-ea"/>
              </a:rPr>
              <a:t>第五级</a:t>
            </a:r>
          </a:p>
        </p:txBody>
      </p:sp>
      <p:sp>
        <p:nvSpPr>
          <p:cNvPr id="1049602" name="标题"/>
          <p:cNvSpPr txBox="1">
            <a:spLocks noGrp="1"/>
          </p:cNvSpPr>
          <p:nvPr>
            <p:ph type="title" idx="4"/>
            <p:custDataLst>
              <p:tags r:id="rId72"/>
            </p:custDataLst>
          </p:nvPr>
        </p:nvSpPr>
        <p:spPr>
          <a:xfrm>
            <a:off x="880745" y="1684655"/>
            <a:ext cx="5209540" cy="478155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1049604" name="同侧圆角矩形 10"/>
          <p:cNvSpPr/>
          <p:nvPr>
            <p:custDataLst>
              <p:tags r:id="rId73"/>
            </p:custDataLst>
          </p:nvPr>
        </p:nvSpPr>
        <p:spPr>
          <a:xfrm rot="5400000">
            <a:off x="2459355" y="-1155065"/>
            <a:ext cx="575310" cy="4396105"/>
          </a:xfrm>
          <a:prstGeom prst="round2SameRect">
            <a:avLst>
              <a:gd name="adj1" fmla="val 10651"/>
              <a:gd name="adj2" fmla="val 0"/>
            </a:avLst>
          </a:prstGeom>
          <a:solidFill>
            <a:schemeClr val="accent1">
              <a:lumMod val="20000"/>
              <a:lumOff val="80000"/>
              <a:alpha val="50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9606" name="矩形 33"/>
          <p:cNvSpPr/>
          <p:nvPr>
            <p:custDataLst>
              <p:tags r:id="rId74"/>
            </p:custDataLst>
          </p:nvPr>
        </p:nvSpPr>
        <p:spPr>
          <a:xfrm>
            <a:off x="548640" y="755015"/>
            <a:ext cx="100330" cy="57594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08" name="标题"/>
          <p:cNvSpPr txBox="1">
            <a:spLocks noGrp="1"/>
          </p:cNvSpPr>
          <p:nvPr>
            <p:ph type="title" idx="1"/>
            <p:custDataLst>
              <p:tags r:id="rId75"/>
            </p:custDataLst>
          </p:nvPr>
        </p:nvSpPr>
        <p:spPr>
          <a:xfrm>
            <a:off x="798830" y="781685"/>
            <a:ext cx="4346575" cy="53848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 anchor="ctr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4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accent1"/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1049610" name="日期占位符 6"/>
          <p:cNvSpPr>
            <a:spLocks noGrp="1"/>
          </p:cNvSpPr>
          <p:nvPr>
            <p:ph type="dt" sz="half" idx="10"/>
            <p:custDataLst>
              <p:tags r:id="rId7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9612" name="页脚占位符 7"/>
          <p:cNvSpPr>
            <a:spLocks noGrp="1"/>
          </p:cNvSpPr>
          <p:nvPr>
            <p:ph type="ftr" sz="quarter" idx="11"/>
            <p:custDataLst>
              <p:tags r:id="rId7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9614" name="灯片编号占位符 8"/>
          <p:cNvSpPr>
            <a:spLocks noGrp="1"/>
          </p:cNvSpPr>
          <p:nvPr>
            <p:ph type="sldNum" sz="quarter" idx="12"/>
            <p:custDataLst>
              <p:tags r:id="rId7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Only" preserve="1">
  <p:cSld name="仅标题">
    <p:spTree>
      <p:nvGrpSpPr>
        <p:cNvPr id="45" name=""/>
        <p:cNvGrpSpPr/>
        <p:nvPr/>
      </p:nvGrpSpPr>
      <p:grpSpPr>
        <a:xfrm>
          <a:off x="0" y="0"/>
          <a:ext cx="0" cy="0"/>
        </a:xfrm>
      </p:grpSpPr>
      <p:sp>
        <p:nvSpPr>
          <p:cNvPr id="1049616" name="矩形 38"/>
          <p:cNvSpPr/>
          <p:nvPr>
            <p:custDataLst>
              <p:tags r:id="rId1"/>
            </p:custDataLst>
          </p:nvPr>
        </p:nvSpPr>
        <p:spPr>
          <a:xfrm>
            <a:off x="-5715" y="0"/>
            <a:ext cx="12190730" cy="6861175"/>
          </a:xfrm>
          <a:prstGeom prst="rect">
            <a:avLst/>
          </a:prstGeom>
          <a:solidFill>
            <a:schemeClr val="accent3">
              <a:lumMod val="20000"/>
              <a:lumOff val="80000"/>
              <a:alpha val="5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微软雅黑" panose="020b0503020204020204" pitchFamily="34" charset="-122"/>
            </a:endParaRPr>
          </a:p>
        </p:txBody>
      </p:sp>
      <p:sp>
        <p:nvSpPr>
          <p:cNvPr id="1049618" name="任意多边形: 形状 2"/>
          <p:cNvSpPr/>
          <p:nvPr>
            <p:custDataLst>
              <p:tags r:id="rId2"/>
            </p:custDataLst>
          </p:nvPr>
        </p:nvSpPr>
        <p:spPr>
          <a:xfrm>
            <a:off x="187325" y="0"/>
            <a:ext cx="6350" cy="6861175"/>
          </a:xfrm>
          <a:custGeom>
            <a:gdLst>
              <a:gd name="connsiteX0" fmla="*/ 0 w 6350"/>
              <a:gd name="connsiteY0" fmla="*/ 0 h 6860984"/>
              <a:gd name="connsiteX1" fmla="*/ 0 w 6350"/>
              <a:gd name="connsiteY1" fmla="*/ 6860985 h 68609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0" h="6860984">
                <a:moveTo>
                  <a:pt x="0" y="0"/>
                </a:moveTo>
                <a:lnTo>
                  <a:pt x="0" y="6860985"/>
                </a:lnTo>
              </a:path>
            </a:pathLst>
          </a:custGeom>
          <a:ln w="12693" cap="flat">
            <a:solidFill>
              <a:schemeClr val="accent3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cs typeface="微软雅黑" panose="020b0503020204020204" pitchFamily="34" charset="-122"/>
            </a:endParaRPr>
          </a:p>
        </p:txBody>
      </p:sp>
      <p:sp>
        <p:nvSpPr>
          <p:cNvPr id="1049620" name="任意多边形: 形状 3"/>
          <p:cNvSpPr/>
          <p:nvPr>
            <p:custDataLst>
              <p:tags r:id="rId3"/>
            </p:custDataLst>
          </p:nvPr>
        </p:nvSpPr>
        <p:spPr>
          <a:xfrm>
            <a:off x="490220" y="0"/>
            <a:ext cx="6350" cy="6861175"/>
          </a:xfrm>
          <a:custGeom>
            <a:gdLst>
              <a:gd name="connsiteX0" fmla="*/ 0 w 6350"/>
              <a:gd name="connsiteY0" fmla="*/ 0 h 6860984"/>
              <a:gd name="connsiteX1" fmla="*/ 0 w 6350"/>
              <a:gd name="connsiteY1" fmla="*/ 6860985 h 68609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0" h="6860984">
                <a:moveTo>
                  <a:pt x="0" y="0"/>
                </a:moveTo>
                <a:lnTo>
                  <a:pt x="0" y="6860985"/>
                </a:lnTo>
              </a:path>
            </a:pathLst>
          </a:custGeom>
          <a:ln w="12693" cap="flat">
            <a:solidFill>
              <a:schemeClr val="accent3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cs typeface="微软雅黑" panose="020b0503020204020204" pitchFamily="34" charset="-122"/>
            </a:endParaRPr>
          </a:p>
        </p:txBody>
      </p:sp>
      <p:sp>
        <p:nvSpPr>
          <p:cNvPr id="1049622" name="任意多边形: 形状 4"/>
          <p:cNvSpPr/>
          <p:nvPr>
            <p:custDataLst>
              <p:tags r:id="rId4"/>
            </p:custDataLst>
          </p:nvPr>
        </p:nvSpPr>
        <p:spPr>
          <a:xfrm>
            <a:off x="792480" y="0"/>
            <a:ext cx="6350" cy="6861175"/>
          </a:xfrm>
          <a:custGeom>
            <a:gdLst>
              <a:gd name="connsiteX0" fmla="*/ 0 w 6350"/>
              <a:gd name="connsiteY0" fmla="*/ 0 h 6860984"/>
              <a:gd name="connsiteX1" fmla="*/ 0 w 6350"/>
              <a:gd name="connsiteY1" fmla="*/ 6860985 h 68609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0" h="6860984">
                <a:moveTo>
                  <a:pt x="0" y="0"/>
                </a:moveTo>
                <a:lnTo>
                  <a:pt x="0" y="6860985"/>
                </a:lnTo>
              </a:path>
            </a:pathLst>
          </a:custGeom>
          <a:ln w="12693" cap="flat">
            <a:solidFill>
              <a:schemeClr val="accent3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cs typeface="微软雅黑" panose="020b0503020204020204" pitchFamily="34" charset="-122"/>
            </a:endParaRPr>
          </a:p>
        </p:txBody>
      </p:sp>
      <p:sp>
        <p:nvSpPr>
          <p:cNvPr id="1049624" name="任意多边形: 形状 5"/>
          <p:cNvSpPr/>
          <p:nvPr>
            <p:custDataLst>
              <p:tags r:id="rId5"/>
            </p:custDataLst>
          </p:nvPr>
        </p:nvSpPr>
        <p:spPr>
          <a:xfrm>
            <a:off x="1095375" y="0"/>
            <a:ext cx="6350" cy="6861175"/>
          </a:xfrm>
          <a:custGeom>
            <a:gdLst>
              <a:gd name="connsiteX0" fmla="*/ 0 w 6350"/>
              <a:gd name="connsiteY0" fmla="*/ 0 h 6860984"/>
              <a:gd name="connsiteX1" fmla="*/ 0 w 6350"/>
              <a:gd name="connsiteY1" fmla="*/ 6860985 h 68609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0" h="6860984">
                <a:moveTo>
                  <a:pt x="0" y="0"/>
                </a:moveTo>
                <a:lnTo>
                  <a:pt x="0" y="6860985"/>
                </a:lnTo>
              </a:path>
            </a:pathLst>
          </a:custGeom>
          <a:ln w="12693" cap="flat">
            <a:solidFill>
              <a:schemeClr val="accent3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cs typeface="微软雅黑" panose="020b0503020204020204" pitchFamily="34" charset="-122"/>
            </a:endParaRPr>
          </a:p>
        </p:txBody>
      </p:sp>
      <p:sp>
        <p:nvSpPr>
          <p:cNvPr id="1049626" name="任意多边形: 形状 6"/>
          <p:cNvSpPr/>
          <p:nvPr>
            <p:custDataLst>
              <p:tags r:id="rId6"/>
            </p:custDataLst>
          </p:nvPr>
        </p:nvSpPr>
        <p:spPr>
          <a:xfrm>
            <a:off x="1397635" y="0"/>
            <a:ext cx="6350" cy="6861175"/>
          </a:xfrm>
          <a:custGeom>
            <a:gdLst>
              <a:gd name="connsiteX0" fmla="*/ 0 w 6350"/>
              <a:gd name="connsiteY0" fmla="*/ 0 h 6860984"/>
              <a:gd name="connsiteX1" fmla="*/ 0 w 6350"/>
              <a:gd name="connsiteY1" fmla="*/ 6860985 h 68609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0" h="6860984">
                <a:moveTo>
                  <a:pt x="0" y="0"/>
                </a:moveTo>
                <a:lnTo>
                  <a:pt x="0" y="6860985"/>
                </a:lnTo>
              </a:path>
            </a:pathLst>
          </a:custGeom>
          <a:ln w="12693" cap="flat">
            <a:solidFill>
              <a:schemeClr val="accent3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cs typeface="微软雅黑" panose="020b0503020204020204" pitchFamily="34" charset="-122"/>
            </a:endParaRPr>
          </a:p>
        </p:txBody>
      </p:sp>
      <p:sp>
        <p:nvSpPr>
          <p:cNvPr id="1049628" name="任意多边形: 形状 7"/>
          <p:cNvSpPr/>
          <p:nvPr>
            <p:custDataLst>
              <p:tags r:id="rId7"/>
            </p:custDataLst>
          </p:nvPr>
        </p:nvSpPr>
        <p:spPr>
          <a:xfrm>
            <a:off x="1700530" y="0"/>
            <a:ext cx="6350" cy="6861175"/>
          </a:xfrm>
          <a:custGeom>
            <a:gdLst>
              <a:gd name="connsiteX0" fmla="*/ 0 w 6350"/>
              <a:gd name="connsiteY0" fmla="*/ 0 h 6860984"/>
              <a:gd name="connsiteX1" fmla="*/ 0 w 6350"/>
              <a:gd name="connsiteY1" fmla="*/ 6860985 h 68609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0" h="6860984">
                <a:moveTo>
                  <a:pt x="0" y="0"/>
                </a:moveTo>
                <a:lnTo>
                  <a:pt x="0" y="6860985"/>
                </a:lnTo>
              </a:path>
            </a:pathLst>
          </a:custGeom>
          <a:ln w="12693" cap="flat">
            <a:solidFill>
              <a:schemeClr val="accent3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cs typeface="微软雅黑" panose="020b0503020204020204" pitchFamily="34" charset="-122"/>
            </a:endParaRPr>
          </a:p>
        </p:txBody>
      </p:sp>
      <p:sp>
        <p:nvSpPr>
          <p:cNvPr id="1049630" name="任意多边形: 形状 8"/>
          <p:cNvSpPr/>
          <p:nvPr>
            <p:custDataLst>
              <p:tags r:id="rId8"/>
            </p:custDataLst>
          </p:nvPr>
        </p:nvSpPr>
        <p:spPr>
          <a:xfrm>
            <a:off x="2003425" y="0"/>
            <a:ext cx="6350" cy="6861175"/>
          </a:xfrm>
          <a:custGeom>
            <a:gdLst>
              <a:gd name="connsiteX0" fmla="*/ 0 w 6350"/>
              <a:gd name="connsiteY0" fmla="*/ 0 h 6860984"/>
              <a:gd name="connsiteX1" fmla="*/ 0 w 6350"/>
              <a:gd name="connsiteY1" fmla="*/ 6860985 h 68609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0" h="6860984">
                <a:moveTo>
                  <a:pt x="0" y="0"/>
                </a:moveTo>
                <a:lnTo>
                  <a:pt x="0" y="6860985"/>
                </a:lnTo>
              </a:path>
            </a:pathLst>
          </a:custGeom>
          <a:ln w="12693" cap="flat">
            <a:solidFill>
              <a:schemeClr val="accent3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cs typeface="微软雅黑" panose="020b0503020204020204" pitchFamily="34" charset="-122"/>
            </a:endParaRPr>
          </a:p>
        </p:txBody>
      </p:sp>
      <p:sp>
        <p:nvSpPr>
          <p:cNvPr id="1049632" name="任意多边形: 形状 9"/>
          <p:cNvSpPr/>
          <p:nvPr>
            <p:custDataLst>
              <p:tags r:id="rId9"/>
            </p:custDataLst>
          </p:nvPr>
        </p:nvSpPr>
        <p:spPr>
          <a:xfrm>
            <a:off x="2305685" y="0"/>
            <a:ext cx="6350" cy="6861175"/>
          </a:xfrm>
          <a:custGeom>
            <a:gdLst>
              <a:gd name="connsiteX0" fmla="*/ 0 w 6350"/>
              <a:gd name="connsiteY0" fmla="*/ 0 h 6860984"/>
              <a:gd name="connsiteX1" fmla="*/ 0 w 6350"/>
              <a:gd name="connsiteY1" fmla="*/ 6860985 h 68609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0" h="6860984">
                <a:moveTo>
                  <a:pt x="0" y="0"/>
                </a:moveTo>
                <a:lnTo>
                  <a:pt x="0" y="6860985"/>
                </a:lnTo>
              </a:path>
            </a:pathLst>
          </a:custGeom>
          <a:ln w="12693" cap="flat">
            <a:solidFill>
              <a:schemeClr val="accent3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cs typeface="微软雅黑" panose="020b0503020204020204" pitchFamily="34" charset="-122"/>
            </a:endParaRPr>
          </a:p>
        </p:txBody>
      </p:sp>
      <p:sp>
        <p:nvSpPr>
          <p:cNvPr id="1049634" name="任意多边形: 形状 10"/>
          <p:cNvSpPr/>
          <p:nvPr>
            <p:custDataLst>
              <p:tags r:id="rId10"/>
            </p:custDataLst>
          </p:nvPr>
        </p:nvSpPr>
        <p:spPr>
          <a:xfrm>
            <a:off x="2608580" y="0"/>
            <a:ext cx="6350" cy="6861175"/>
          </a:xfrm>
          <a:custGeom>
            <a:gdLst>
              <a:gd name="connsiteX0" fmla="*/ 0 w 6350"/>
              <a:gd name="connsiteY0" fmla="*/ 0 h 6860984"/>
              <a:gd name="connsiteX1" fmla="*/ 0 w 6350"/>
              <a:gd name="connsiteY1" fmla="*/ 6860985 h 68609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0" h="6860984">
                <a:moveTo>
                  <a:pt x="0" y="0"/>
                </a:moveTo>
                <a:lnTo>
                  <a:pt x="0" y="6860985"/>
                </a:lnTo>
              </a:path>
            </a:pathLst>
          </a:custGeom>
          <a:ln w="12693" cap="flat">
            <a:solidFill>
              <a:schemeClr val="accent3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cs typeface="微软雅黑" panose="020b0503020204020204" pitchFamily="34" charset="-122"/>
            </a:endParaRPr>
          </a:p>
        </p:txBody>
      </p:sp>
      <p:sp>
        <p:nvSpPr>
          <p:cNvPr id="1049636" name="任意多边形: 形状 11"/>
          <p:cNvSpPr/>
          <p:nvPr>
            <p:custDataLst>
              <p:tags r:id="rId11"/>
            </p:custDataLst>
          </p:nvPr>
        </p:nvSpPr>
        <p:spPr>
          <a:xfrm>
            <a:off x="2910840" y="0"/>
            <a:ext cx="6350" cy="6861175"/>
          </a:xfrm>
          <a:custGeom>
            <a:gdLst>
              <a:gd name="connsiteX0" fmla="*/ 0 w 6350"/>
              <a:gd name="connsiteY0" fmla="*/ 0 h 6860984"/>
              <a:gd name="connsiteX1" fmla="*/ 0 w 6350"/>
              <a:gd name="connsiteY1" fmla="*/ 6860985 h 68609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0" h="6860984">
                <a:moveTo>
                  <a:pt x="0" y="0"/>
                </a:moveTo>
                <a:lnTo>
                  <a:pt x="0" y="6860985"/>
                </a:lnTo>
              </a:path>
            </a:pathLst>
          </a:custGeom>
          <a:ln w="12693" cap="flat">
            <a:solidFill>
              <a:schemeClr val="accent3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cs typeface="微软雅黑" panose="020b0503020204020204" pitchFamily="34" charset="-122"/>
            </a:endParaRPr>
          </a:p>
        </p:txBody>
      </p:sp>
      <p:sp>
        <p:nvSpPr>
          <p:cNvPr id="1049638" name="任意多边形: 形状 12"/>
          <p:cNvSpPr/>
          <p:nvPr>
            <p:custDataLst>
              <p:tags r:id="rId12"/>
            </p:custDataLst>
          </p:nvPr>
        </p:nvSpPr>
        <p:spPr>
          <a:xfrm>
            <a:off x="3213735" y="0"/>
            <a:ext cx="6350" cy="6861175"/>
          </a:xfrm>
          <a:custGeom>
            <a:gdLst>
              <a:gd name="connsiteX0" fmla="*/ 0 w 6350"/>
              <a:gd name="connsiteY0" fmla="*/ 0 h 6860984"/>
              <a:gd name="connsiteX1" fmla="*/ 0 w 6350"/>
              <a:gd name="connsiteY1" fmla="*/ 6860985 h 68609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0" h="6860984">
                <a:moveTo>
                  <a:pt x="0" y="0"/>
                </a:moveTo>
                <a:lnTo>
                  <a:pt x="0" y="6860985"/>
                </a:lnTo>
              </a:path>
            </a:pathLst>
          </a:custGeom>
          <a:ln w="12693" cap="flat">
            <a:solidFill>
              <a:schemeClr val="accent3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cs typeface="微软雅黑" panose="020b0503020204020204" pitchFamily="34" charset="-122"/>
            </a:endParaRPr>
          </a:p>
        </p:txBody>
      </p:sp>
      <p:sp>
        <p:nvSpPr>
          <p:cNvPr id="1049640" name="任意多边形: 形状 13"/>
          <p:cNvSpPr/>
          <p:nvPr>
            <p:custDataLst>
              <p:tags r:id="rId13"/>
            </p:custDataLst>
          </p:nvPr>
        </p:nvSpPr>
        <p:spPr>
          <a:xfrm>
            <a:off x="3516630" y="0"/>
            <a:ext cx="6350" cy="6861175"/>
          </a:xfrm>
          <a:custGeom>
            <a:gdLst>
              <a:gd name="connsiteX0" fmla="*/ 0 w 6350"/>
              <a:gd name="connsiteY0" fmla="*/ 0 h 6860984"/>
              <a:gd name="connsiteX1" fmla="*/ 0 w 6350"/>
              <a:gd name="connsiteY1" fmla="*/ 6860985 h 68609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0" h="6860984">
                <a:moveTo>
                  <a:pt x="0" y="0"/>
                </a:moveTo>
                <a:lnTo>
                  <a:pt x="0" y="6860985"/>
                </a:lnTo>
              </a:path>
            </a:pathLst>
          </a:custGeom>
          <a:ln w="12693" cap="flat">
            <a:solidFill>
              <a:schemeClr val="accent3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cs typeface="微软雅黑" panose="020b0503020204020204" pitchFamily="34" charset="-122"/>
            </a:endParaRPr>
          </a:p>
        </p:txBody>
      </p:sp>
      <p:sp>
        <p:nvSpPr>
          <p:cNvPr id="1049642" name="任意多边形: 形状 14"/>
          <p:cNvSpPr/>
          <p:nvPr>
            <p:custDataLst>
              <p:tags r:id="rId14"/>
            </p:custDataLst>
          </p:nvPr>
        </p:nvSpPr>
        <p:spPr>
          <a:xfrm>
            <a:off x="3818890" y="0"/>
            <a:ext cx="6350" cy="6861175"/>
          </a:xfrm>
          <a:custGeom>
            <a:gdLst>
              <a:gd name="connsiteX0" fmla="*/ 0 w 6350"/>
              <a:gd name="connsiteY0" fmla="*/ 0 h 6860984"/>
              <a:gd name="connsiteX1" fmla="*/ 0 w 6350"/>
              <a:gd name="connsiteY1" fmla="*/ 6860985 h 68609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0" h="6860984">
                <a:moveTo>
                  <a:pt x="0" y="0"/>
                </a:moveTo>
                <a:lnTo>
                  <a:pt x="0" y="6860985"/>
                </a:lnTo>
              </a:path>
            </a:pathLst>
          </a:custGeom>
          <a:ln w="12693" cap="flat">
            <a:solidFill>
              <a:schemeClr val="accent3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cs typeface="微软雅黑" panose="020b0503020204020204" pitchFamily="34" charset="-122"/>
            </a:endParaRPr>
          </a:p>
        </p:txBody>
      </p:sp>
      <p:sp>
        <p:nvSpPr>
          <p:cNvPr id="1049644" name="任意多边形: 形状 15"/>
          <p:cNvSpPr/>
          <p:nvPr>
            <p:custDataLst>
              <p:tags r:id="rId15"/>
            </p:custDataLst>
          </p:nvPr>
        </p:nvSpPr>
        <p:spPr>
          <a:xfrm>
            <a:off x="4121785" y="0"/>
            <a:ext cx="6350" cy="6861175"/>
          </a:xfrm>
          <a:custGeom>
            <a:gdLst>
              <a:gd name="connsiteX0" fmla="*/ 0 w 6350"/>
              <a:gd name="connsiteY0" fmla="*/ 0 h 6860984"/>
              <a:gd name="connsiteX1" fmla="*/ 0 w 6350"/>
              <a:gd name="connsiteY1" fmla="*/ 6860985 h 68609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0" h="6860984">
                <a:moveTo>
                  <a:pt x="0" y="0"/>
                </a:moveTo>
                <a:lnTo>
                  <a:pt x="0" y="6860985"/>
                </a:lnTo>
              </a:path>
            </a:pathLst>
          </a:custGeom>
          <a:ln w="12693" cap="flat">
            <a:solidFill>
              <a:schemeClr val="accent3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cs typeface="微软雅黑" panose="020b0503020204020204" pitchFamily="34" charset="-122"/>
            </a:endParaRPr>
          </a:p>
        </p:txBody>
      </p:sp>
      <p:sp>
        <p:nvSpPr>
          <p:cNvPr id="1049646" name="任意多边形: 形状 16"/>
          <p:cNvSpPr/>
          <p:nvPr>
            <p:custDataLst>
              <p:tags r:id="rId16"/>
            </p:custDataLst>
          </p:nvPr>
        </p:nvSpPr>
        <p:spPr>
          <a:xfrm>
            <a:off x="4424045" y="0"/>
            <a:ext cx="6350" cy="6861175"/>
          </a:xfrm>
          <a:custGeom>
            <a:gdLst>
              <a:gd name="connsiteX0" fmla="*/ 0 w 6350"/>
              <a:gd name="connsiteY0" fmla="*/ 0 h 6860984"/>
              <a:gd name="connsiteX1" fmla="*/ 0 w 6350"/>
              <a:gd name="connsiteY1" fmla="*/ 6860985 h 68609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0" h="6860984">
                <a:moveTo>
                  <a:pt x="0" y="0"/>
                </a:moveTo>
                <a:lnTo>
                  <a:pt x="0" y="6860985"/>
                </a:lnTo>
              </a:path>
            </a:pathLst>
          </a:custGeom>
          <a:ln w="12693" cap="flat">
            <a:solidFill>
              <a:schemeClr val="accent3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cs typeface="微软雅黑" panose="020b0503020204020204" pitchFamily="34" charset="-122"/>
            </a:endParaRPr>
          </a:p>
        </p:txBody>
      </p:sp>
      <p:sp>
        <p:nvSpPr>
          <p:cNvPr id="1049648" name="任意多边形: 形状 17"/>
          <p:cNvSpPr/>
          <p:nvPr>
            <p:custDataLst>
              <p:tags r:id="rId17"/>
            </p:custDataLst>
          </p:nvPr>
        </p:nvSpPr>
        <p:spPr>
          <a:xfrm>
            <a:off x="4726940" y="0"/>
            <a:ext cx="6350" cy="6861175"/>
          </a:xfrm>
          <a:custGeom>
            <a:gdLst>
              <a:gd name="connsiteX0" fmla="*/ 0 w 6350"/>
              <a:gd name="connsiteY0" fmla="*/ 0 h 6860984"/>
              <a:gd name="connsiteX1" fmla="*/ 0 w 6350"/>
              <a:gd name="connsiteY1" fmla="*/ 6860985 h 68609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0" h="6860984">
                <a:moveTo>
                  <a:pt x="0" y="0"/>
                </a:moveTo>
                <a:lnTo>
                  <a:pt x="0" y="6860985"/>
                </a:lnTo>
              </a:path>
            </a:pathLst>
          </a:custGeom>
          <a:ln w="12693" cap="flat">
            <a:solidFill>
              <a:schemeClr val="accent3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cs typeface="微软雅黑" panose="020b0503020204020204" pitchFamily="34" charset="-122"/>
            </a:endParaRPr>
          </a:p>
        </p:txBody>
      </p:sp>
      <p:sp>
        <p:nvSpPr>
          <p:cNvPr id="1049650" name="任意多边形: 形状 18"/>
          <p:cNvSpPr/>
          <p:nvPr>
            <p:custDataLst>
              <p:tags r:id="rId18"/>
            </p:custDataLst>
          </p:nvPr>
        </p:nvSpPr>
        <p:spPr>
          <a:xfrm>
            <a:off x="5029835" y="0"/>
            <a:ext cx="6350" cy="6861175"/>
          </a:xfrm>
          <a:custGeom>
            <a:gdLst>
              <a:gd name="connsiteX0" fmla="*/ 0 w 6350"/>
              <a:gd name="connsiteY0" fmla="*/ 0 h 6860984"/>
              <a:gd name="connsiteX1" fmla="*/ 0 w 6350"/>
              <a:gd name="connsiteY1" fmla="*/ 6860985 h 68609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0" h="6860984">
                <a:moveTo>
                  <a:pt x="0" y="0"/>
                </a:moveTo>
                <a:lnTo>
                  <a:pt x="0" y="6860985"/>
                </a:lnTo>
              </a:path>
            </a:pathLst>
          </a:custGeom>
          <a:ln w="12693" cap="flat">
            <a:solidFill>
              <a:schemeClr val="accent3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cs typeface="微软雅黑" panose="020b0503020204020204" pitchFamily="34" charset="-122"/>
            </a:endParaRPr>
          </a:p>
        </p:txBody>
      </p:sp>
      <p:sp>
        <p:nvSpPr>
          <p:cNvPr id="1049652" name="任意多边形: 形状 19"/>
          <p:cNvSpPr/>
          <p:nvPr>
            <p:custDataLst>
              <p:tags r:id="rId19"/>
            </p:custDataLst>
          </p:nvPr>
        </p:nvSpPr>
        <p:spPr>
          <a:xfrm>
            <a:off x="5332095" y="0"/>
            <a:ext cx="6350" cy="6861175"/>
          </a:xfrm>
          <a:custGeom>
            <a:gdLst>
              <a:gd name="connsiteX0" fmla="*/ 0 w 6350"/>
              <a:gd name="connsiteY0" fmla="*/ 0 h 6860984"/>
              <a:gd name="connsiteX1" fmla="*/ 0 w 6350"/>
              <a:gd name="connsiteY1" fmla="*/ 6860985 h 68609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0" h="6860984">
                <a:moveTo>
                  <a:pt x="0" y="0"/>
                </a:moveTo>
                <a:lnTo>
                  <a:pt x="0" y="6860985"/>
                </a:lnTo>
              </a:path>
            </a:pathLst>
          </a:custGeom>
          <a:ln w="12693" cap="flat">
            <a:solidFill>
              <a:schemeClr val="accent3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cs typeface="微软雅黑" panose="020b0503020204020204" pitchFamily="34" charset="-122"/>
            </a:endParaRPr>
          </a:p>
        </p:txBody>
      </p:sp>
      <p:sp>
        <p:nvSpPr>
          <p:cNvPr id="1049654" name="任意多边形: 形状 20"/>
          <p:cNvSpPr/>
          <p:nvPr>
            <p:custDataLst>
              <p:tags r:id="rId20"/>
            </p:custDataLst>
          </p:nvPr>
        </p:nvSpPr>
        <p:spPr>
          <a:xfrm>
            <a:off x="5634990" y="0"/>
            <a:ext cx="6350" cy="6861175"/>
          </a:xfrm>
          <a:custGeom>
            <a:gdLst>
              <a:gd name="connsiteX0" fmla="*/ 0 w 6350"/>
              <a:gd name="connsiteY0" fmla="*/ 0 h 6860984"/>
              <a:gd name="connsiteX1" fmla="*/ 0 w 6350"/>
              <a:gd name="connsiteY1" fmla="*/ 6860985 h 68609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0" h="6860984">
                <a:moveTo>
                  <a:pt x="0" y="0"/>
                </a:moveTo>
                <a:lnTo>
                  <a:pt x="0" y="6860985"/>
                </a:lnTo>
              </a:path>
            </a:pathLst>
          </a:custGeom>
          <a:ln w="12693" cap="flat">
            <a:solidFill>
              <a:schemeClr val="accent3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cs typeface="微软雅黑" panose="020b0503020204020204" pitchFamily="34" charset="-122"/>
            </a:endParaRPr>
          </a:p>
        </p:txBody>
      </p:sp>
      <p:sp>
        <p:nvSpPr>
          <p:cNvPr id="1049656" name="任意多边形: 形状 21"/>
          <p:cNvSpPr/>
          <p:nvPr>
            <p:custDataLst>
              <p:tags r:id="rId21"/>
            </p:custDataLst>
          </p:nvPr>
        </p:nvSpPr>
        <p:spPr>
          <a:xfrm>
            <a:off x="5937885" y="0"/>
            <a:ext cx="6350" cy="6861175"/>
          </a:xfrm>
          <a:custGeom>
            <a:gdLst>
              <a:gd name="connsiteX0" fmla="*/ 0 w 6350"/>
              <a:gd name="connsiteY0" fmla="*/ 0 h 6860984"/>
              <a:gd name="connsiteX1" fmla="*/ 0 w 6350"/>
              <a:gd name="connsiteY1" fmla="*/ 6860985 h 68609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0" h="6860984">
                <a:moveTo>
                  <a:pt x="0" y="0"/>
                </a:moveTo>
                <a:lnTo>
                  <a:pt x="0" y="6860985"/>
                </a:lnTo>
              </a:path>
            </a:pathLst>
          </a:custGeom>
          <a:ln w="12693" cap="flat">
            <a:solidFill>
              <a:schemeClr val="accent3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cs typeface="微软雅黑" panose="020b0503020204020204" pitchFamily="34" charset="-122"/>
            </a:endParaRPr>
          </a:p>
        </p:txBody>
      </p:sp>
      <p:sp>
        <p:nvSpPr>
          <p:cNvPr id="1049658" name="任意多边形: 形状 22"/>
          <p:cNvSpPr/>
          <p:nvPr>
            <p:custDataLst>
              <p:tags r:id="rId22"/>
            </p:custDataLst>
          </p:nvPr>
        </p:nvSpPr>
        <p:spPr>
          <a:xfrm>
            <a:off x="6240145" y="0"/>
            <a:ext cx="6350" cy="6861175"/>
          </a:xfrm>
          <a:custGeom>
            <a:gdLst>
              <a:gd name="connsiteX0" fmla="*/ 0 w 6350"/>
              <a:gd name="connsiteY0" fmla="*/ 0 h 6860984"/>
              <a:gd name="connsiteX1" fmla="*/ 0 w 6350"/>
              <a:gd name="connsiteY1" fmla="*/ 6860985 h 68609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0" h="6860984">
                <a:moveTo>
                  <a:pt x="0" y="0"/>
                </a:moveTo>
                <a:lnTo>
                  <a:pt x="0" y="6860985"/>
                </a:lnTo>
              </a:path>
            </a:pathLst>
          </a:custGeom>
          <a:ln w="12693" cap="flat">
            <a:solidFill>
              <a:schemeClr val="accent3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cs typeface="微软雅黑" panose="020b0503020204020204" pitchFamily="34" charset="-122"/>
            </a:endParaRPr>
          </a:p>
        </p:txBody>
      </p:sp>
      <p:sp>
        <p:nvSpPr>
          <p:cNvPr id="1049660" name="任意多边形: 形状 23"/>
          <p:cNvSpPr/>
          <p:nvPr>
            <p:custDataLst>
              <p:tags r:id="rId23"/>
            </p:custDataLst>
          </p:nvPr>
        </p:nvSpPr>
        <p:spPr>
          <a:xfrm>
            <a:off x="6543040" y="0"/>
            <a:ext cx="6350" cy="6861175"/>
          </a:xfrm>
          <a:custGeom>
            <a:gdLst>
              <a:gd name="connsiteX0" fmla="*/ 0 w 6350"/>
              <a:gd name="connsiteY0" fmla="*/ 0 h 6860984"/>
              <a:gd name="connsiteX1" fmla="*/ 0 w 6350"/>
              <a:gd name="connsiteY1" fmla="*/ 6860985 h 68609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0" h="6860984">
                <a:moveTo>
                  <a:pt x="0" y="0"/>
                </a:moveTo>
                <a:lnTo>
                  <a:pt x="0" y="6860985"/>
                </a:lnTo>
              </a:path>
            </a:pathLst>
          </a:custGeom>
          <a:ln w="12693" cap="flat">
            <a:solidFill>
              <a:schemeClr val="accent3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cs typeface="微软雅黑" panose="020b0503020204020204" pitchFamily="34" charset="-122"/>
            </a:endParaRPr>
          </a:p>
        </p:txBody>
      </p:sp>
      <p:sp>
        <p:nvSpPr>
          <p:cNvPr id="1049662" name="任意多边形: 形状 24"/>
          <p:cNvSpPr/>
          <p:nvPr>
            <p:custDataLst>
              <p:tags r:id="rId24"/>
            </p:custDataLst>
          </p:nvPr>
        </p:nvSpPr>
        <p:spPr>
          <a:xfrm>
            <a:off x="6845300" y="0"/>
            <a:ext cx="6350" cy="6861175"/>
          </a:xfrm>
          <a:custGeom>
            <a:gdLst>
              <a:gd name="connsiteX0" fmla="*/ 0 w 6350"/>
              <a:gd name="connsiteY0" fmla="*/ 0 h 6860984"/>
              <a:gd name="connsiteX1" fmla="*/ 0 w 6350"/>
              <a:gd name="connsiteY1" fmla="*/ 6860985 h 68609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0" h="6860984">
                <a:moveTo>
                  <a:pt x="0" y="0"/>
                </a:moveTo>
                <a:lnTo>
                  <a:pt x="0" y="6860985"/>
                </a:lnTo>
              </a:path>
            </a:pathLst>
          </a:custGeom>
          <a:ln w="12693" cap="flat">
            <a:solidFill>
              <a:schemeClr val="accent3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cs typeface="微软雅黑" panose="020b0503020204020204" pitchFamily="34" charset="-122"/>
            </a:endParaRPr>
          </a:p>
        </p:txBody>
      </p:sp>
      <p:sp>
        <p:nvSpPr>
          <p:cNvPr id="1049664" name="任意多边形: 形状 25"/>
          <p:cNvSpPr/>
          <p:nvPr>
            <p:custDataLst>
              <p:tags r:id="rId25"/>
            </p:custDataLst>
          </p:nvPr>
        </p:nvSpPr>
        <p:spPr>
          <a:xfrm>
            <a:off x="7148195" y="0"/>
            <a:ext cx="6350" cy="6861175"/>
          </a:xfrm>
          <a:custGeom>
            <a:gdLst>
              <a:gd name="connsiteX0" fmla="*/ 0 w 6350"/>
              <a:gd name="connsiteY0" fmla="*/ 0 h 6860984"/>
              <a:gd name="connsiteX1" fmla="*/ 0 w 6350"/>
              <a:gd name="connsiteY1" fmla="*/ 6860985 h 68609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0" h="6860984">
                <a:moveTo>
                  <a:pt x="0" y="0"/>
                </a:moveTo>
                <a:lnTo>
                  <a:pt x="0" y="6860985"/>
                </a:lnTo>
              </a:path>
            </a:pathLst>
          </a:custGeom>
          <a:ln w="12693" cap="flat">
            <a:solidFill>
              <a:schemeClr val="accent3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cs typeface="微软雅黑" panose="020b0503020204020204" pitchFamily="34" charset="-122"/>
            </a:endParaRPr>
          </a:p>
        </p:txBody>
      </p:sp>
      <p:sp>
        <p:nvSpPr>
          <p:cNvPr id="1049666" name="任意多边形: 形状 26"/>
          <p:cNvSpPr/>
          <p:nvPr>
            <p:custDataLst>
              <p:tags r:id="rId26"/>
            </p:custDataLst>
          </p:nvPr>
        </p:nvSpPr>
        <p:spPr>
          <a:xfrm>
            <a:off x="7451090" y="0"/>
            <a:ext cx="6350" cy="6861175"/>
          </a:xfrm>
          <a:custGeom>
            <a:gdLst>
              <a:gd name="connsiteX0" fmla="*/ 0 w 6350"/>
              <a:gd name="connsiteY0" fmla="*/ 0 h 6860984"/>
              <a:gd name="connsiteX1" fmla="*/ 0 w 6350"/>
              <a:gd name="connsiteY1" fmla="*/ 6860985 h 68609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0" h="6860984">
                <a:moveTo>
                  <a:pt x="0" y="0"/>
                </a:moveTo>
                <a:lnTo>
                  <a:pt x="0" y="6860985"/>
                </a:lnTo>
              </a:path>
            </a:pathLst>
          </a:custGeom>
          <a:ln w="12693" cap="flat">
            <a:solidFill>
              <a:schemeClr val="accent3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cs typeface="微软雅黑" panose="020b0503020204020204" pitchFamily="34" charset="-122"/>
            </a:endParaRPr>
          </a:p>
        </p:txBody>
      </p:sp>
      <p:sp>
        <p:nvSpPr>
          <p:cNvPr id="1049668" name="任意多边形: 形状 27"/>
          <p:cNvSpPr/>
          <p:nvPr>
            <p:custDataLst>
              <p:tags r:id="rId27"/>
            </p:custDataLst>
          </p:nvPr>
        </p:nvSpPr>
        <p:spPr>
          <a:xfrm>
            <a:off x="7753350" y="0"/>
            <a:ext cx="6350" cy="6861175"/>
          </a:xfrm>
          <a:custGeom>
            <a:gdLst>
              <a:gd name="connsiteX0" fmla="*/ 0 w 6350"/>
              <a:gd name="connsiteY0" fmla="*/ 0 h 6860984"/>
              <a:gd name="connsiteX1" fmla="*/ 0 w 6350"/>
              <a:gd name="connsiteY1" fmla="*/ 6860985 h 68609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0" h="6860984">
                <a:moveTo>
                  <a:pt x="0" y="0"/>
                </a:moveTo>
                <a:lnTo>
                  <a:pt x="0" y="6860985"/>
                </a:lnTo>
              </a:path>
            </a:pathLst>
          </a:custGeom>
          <a:ln w="12693" cap="flat">
            <a:solidFill>
              <a:schemeClr val="accent3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cs typeface="微软雅黑" panose="020b0503020204020204" pitchFamily="34" charset="-122"/>
            </a:endParaRPr>
          </a:p>
        </p:txBody>
      </p:sp>
      <p:sp>
        <p:nvSpPr>
          <p:cNvPr id="1049670" name="任意多边形: 形状 28"/>
          <p:cNvSpPr/>
          <p:nvPr>
            <p:custDataLst>
              <p:tags r:id="rId28"/>
            </p:custDataLst>
          </p:nvPr>
        </p:nvSpPr>
        <p:spPr>
          <a:xfrm>
            <a:off x="8058785" y="0"/>
            <a:ext cx="6350" cy="6861175"/>
          </a:xfrm>
          <a:custGeom>
            <a:gdLst>
              <a:gd name="connsiteX0" fmla="*/ 0 w 6350"/>
              <a:gd name="connsiteY0" fmla="*/ 0 h 6860984"/>
              <a:gd name="connsiteX1" fmla="*/ 0 w 6350"/>
              <a:gd name="connsiteY1" fmla="*/ 6860985 h 68609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0" h="6860984">
                <a:moveTo>
                  <a:pt x="0" y="0"/>
                </a:moveTo>
                <a:lnTo>
                  <a:pt x="0" y="6860985"/>
                </a:lnTo>
              </a:path>
            </a:pathLst>
          </a:custGeom>
          <a:ln w="12693" cap="flat">
            <a:solidFill>
              <a:schemeClr val="accent3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cs typeface="微软雅黑" panose="020b0503020204020204" pitchFamily="34" charset="-122"/>
            </a:endParaRPr>
          </a:p>
        </p:txBody>
      </p:sp>
      <p:sp>
        <p:nvSpPr>
          <p:cNvPr id="1049672" name="任意多边形: 形状 29"/>
          <p:cNvSpPr/>
          <p:nvPr>
            <p:custDataLst>
              <p:tags r:id="rId29"/>
            </p:custDataLst>
          </p:nvPr>
        </p:nvSpPr>
        <p:spPr>
          <a:xfrm>
            <a:off x="8361045" y="0"/>
            <a:ext cx="6350" cy="6861175"/>
          </a:xfrm>
          <a:custGeom>
            <a:gdLst>
              <a:gd name="connsiteX0" fmla="*/ 0 w 6350"/>
              <a:gd name="connsiteY0" fmla="*/ 0 h 6860984"/>
              <a:gd name="connsiteX1" fmla="*/ 0 w 6350"/>
              <a:gd name="connsiteY1" fmla="*/ 6860985 h 68609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0" h="6860984">
                <a:moveTo>
                  <a:pt x="0" y="0"/>
                </a:moveTo>
                <a:lnTo>
                  <a:pt x="0" y="6860985"/>
                </a:lnTo>
              </a:path>
            </a:pathLst>
          </a:custGeom>
          <a:ln w="12693" cap="flat">
            <a:solidFill>
              <a:schemeClr val="accent3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cs typeface="微软雅黑" panose="020b0503020204020204" pitchFamily="34" charset="-122"/>
            </a:endParaRPr>
          </a:p>
        </p:txBody>
      </p:sp>
      <p:sp>
        <p:nvSpPr>
          <p:cNvPr id="1049674" name="任意多边形: 形状 30"/>
          <p:cNvSpPr/>
          <p:nvPr>
            <p:custDataLst>
              <p:tags r:id="rId30"/>
            </p:custDataLst>
          </p:nvPr>
        </p:nvSpPr>
        <p:spPr>
          <a:xfrm>
            <a:off x="8663940" y="0"/>
            <a:ext cx="6350" cy="6861175"/>
          </a:xfrm>
          <a:custGeom>
            <a:gdLst>
              <a:gd name="connsiteX0" fmla="*/ 0 w 6350"/>
              <a:gd name="connsiteY0" fmla="*/ 0 h 6860984"/>
              <a:gd name="connsiteX1" fmla="*/ 0 w 6350"/>
              <a:gd name="connsiteY1" fmla="*/ 6860985 h 68609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0" h="6860984">
                <a:moveTo>
                  <a:pt x="0" y="0"/>
                </a:moveTo>
                <a:lnTo>
                  <a:pt x="0" y="6860985"/>
                </a:lnTo>
              </a:path>
            </a:pathLst>
          </a:custGeom>
          <a:ln w="12693" cap="flat">
            <a:solidFill>
              <a:schemeClr val="accent3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cs typeface="微软雅黑" panose="020b0503020204020204" pitchFamily="34" charset="-122"/>
            </a:endParaRPr>
          </a:p>
        </p:txBody>
      </p:sp>
      <p:sp>
        <p:nvSpPr>
          <p:cNvPr id="1049676" name="任意多边形: 形状 31"/>
          <p:cNvSpPr/>
          <p:nvPr>
            <p:custDataLst>
              <p:tags r:id="rId31"/>
            </p:custDataLst>
          </p:nvPr>
        </p:nvSpPr>
        <p:spPr>
          <a:xfrm>
            <a:off x="8966835" y="0"/>
            <a:ext cx="6350" cy="6861175"/>
          </a:xfrm>
          <a:custGeom>
            <a:gdLst>
              <a:gd name="connsiteX0" fmla="*/ 0 w 6350"/>
              <a:gd name="connsiteY0" fmla="*/ 0 h 6860984"/>
              <a:gd name="connsiteX1" fmla="*/ 0 w 6350"/>
              <a:gd name="connsiteY1" fmla="*/ 6860985 h 68609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0" h="6860984">
                <a:moveTo>
                  <a:pt x="0" y="0"/>
                </a:moveTo>
                <a:lnTo>
                  <a:pt x="0" y="6860985"/>
                </a:lnTo>
              </a:path>
            </a:pathLst>
          </a:custGeom>
          <a:ln w="12693" cap="flat">
            <a:solidFill>
              <a:schemeClr val="accent3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cs typeface="微软雅黑" panose="020b0503020204020204" pitchFamily="34" charset="-122"/>
            </a:endParaRPr>
          </a:p>
        </p:txBody>
      </p:sp>
      <p:sp>
        <p:nvSpPr>
          <p:cNvPr id="1049678" name="任意多边形: 形状 32"/>
          <p:cNvSpPr/>
          <p:nvPr>
            <p:custDataLst>
              <p:tags r:id="rId32"/>
            </p:custDataLst>
          </p:nvPr>
        </p:nvSpPr>
        <p:spPr>
          <a:xfrm>
            <a:off x="9269095" y="0"/>
            <a:ext cx="6350" cy="6861175"/>
          </a:xfrm>
          <a:custGeom>
            <a:gdLst>
              <a:gd name="connsiteX0" fmla="*/ 0 w 6350"/>
              <a:gd name="connsiteY0" fmla="*/ 0 h 6860984"/>
              <a:gd name="connsiteX1" fmla="*/ 0 w 6350"/>
              <a:gd name="connsiteY1" fmla="*/ 6860985 h 68609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0" h="6860984">
                <a:moveTo>
                  <a:pt x="0" y="0"/>
                </a:moveTo>
                <a:lnTo>
                  <a:pt x="0" y="6860985"/>
                </a:lnTo>
              </a:path>
            </a:pathLst>
          </a:custGeom>
          <a:ln w="12693" cap="flat">
            <a:solidFill>
              <a:schemeClr val="accent3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cs typeface="微软雅黑" panose="020b0503020204020204" pitchFamily="34" charset="-122"/>
            </a:endParaRPr>
          </a:p>
        </p:txBody>
      </p:sp>
      <p:sp>
        <p:nvSpPr>
          <p:cNvPr id="1049680" name="任意多边形: 形状 33"/>
          <p:cNvSpPr/>
          <p:nvPr>
            <p:custDataLst>
              <p:tags r:id="rId33"/>
            </p:custDataLst>
          </p:nvPr>
        </p:nvSpPr>
        <p:spPr>
          <a:xfrm>
            <a:off x="9571990" y="0"/>
            <a:ext cx="6350" cy="6861175"/>
          </a:xfrm>
          <a:custGeom>
            <a:gdLst>
              <a:gd name="connsiteX0" fmla="*/ 0 w 6350"/>
              <a:gd name="connsiteY0" fmla="*/ 0 h 6860984"/>
              <a:gd name="connsiteX1" fmla="*/ 0 w 6350"/>
              <a:gd name="connsiteY1" fmla="*/ 6860985 h 68609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0" h="6860984">
                <a:moveTo>
                  <a:pt x="0" y="0"/>
                </a:moveTo>
                <a:lnTo>
                  <a:pt x="0" y="6860985"/>
                </a:lnTo>
              </a:path>
            </a:pathLst>
          </a:custGeom>
          <a:ln w="12693" cap="flat">
            <a:solidFill>
              <a:schemeClr val="accent3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cs typeface="微软雅黑" panose="020b0503020204020204" pitchFamily="34" charset="-122"/>
            </a:endParaRPr>
          </a:p>
        </p:txBody>
      </p:sp>
      <p:sp>
        <p:nvSpPr>
          <p:cNvPr id="1049682" name="任意多边形: 形状 34"/>
          <p:cNvSpPr/>
          <p:nvPr>
            <p:custDataLst>
              <p:tags r:id="rId34"/>
            </p:custDataLst>
          </p:nvPr>
        </p:nvSpPr>
        <p:spPr>
          <a:xfrm>
            <a:off x="9874250" y="0"/>
            <a:ext cx="6350" cy="6861175"/>
          </a:xfrm>
          <a:custGeom>
            <a:gdLst>
              <a:gd name="connsiteX0" fmla="*/ 0 w 6350"/>
              <a:gd name="connsiteY0" fmla="*/ 0 h 6860984"/>
              <a:gd name="connsiteX1" fmla="*/ 0 w 6350"/>
              <a:gd name="connsiteY1" fmla="*/ 6860985 h 68609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0" h="6860984">
                <a:moveTo>
                  <a:pt x="0" y="0"/>
                </a:moveTo>
                <a:lnTo>
                  <a:pt x="0" y="6860985"/>
                </a:lnTo>
              </a:path>
            </a:pathLst>
          </a:custGeom>
          <a:ln w="12693" cap="flat">
            <a:solidFill>
              <a:schemeClr val="accent3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cs typeface="微软雅黑" panose="020b0503020204020204" pitchFamily="34" charset="-122"/>
            </a:endParaRPr>
          </a:p>
        </p:txBody>
      </p:sp>
      <p:sp>
        <p:nvSpPr>
          <p:cNvPr id="1049684" name="任意多边形: 形状 35"/>
          <p:cNvSpPr/>
          <p:nvPr>
            <p:custDataLst>
              <p:tags r:id="rId35"/>
            </p:custDataLst>
          </p:nvPr>
        </p:nvSpPr>
        <p:spPr>
          <a:xfrm>
            <a:off x="10177145" y="0"/>
            <a:ext cx="6350" cy="6861175"/>
          </a:xfrm>
          <a:custGeom>
            <a:gdLst>
              <a:gd name="connsiteX0" fmla="*/ 0 w 6350"/>
              <a:gd name="connsiteY0" fmla="*/ 0 h 6860984"/>
              <a:gd name="connsiteX1" fmla="*/ 0 w 6350"/>
              <a:gd name="connsiteY1" fmla="*/ 6860985 h 68609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0" h="6860984">
                <a:moveTo>
                  <a:pt x="0" y="0"/>
                </a:moveTo>
                <a:lnTo>
                  <a:pt x="0" y="6860985"/>
                </a:lnTo>
              </a:path>
            </a:pathLst>
          </a:custGeom>
          <a:ln w="12693" cap="flat">
            <a:solidFill>
              <a:schemeClr val="accent3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cs typeface="微软雅黑" panose="020b0503020204020204" pitchFamily="34" charset="-122"/>
            </a:endParaRPr>
          </a:p>
        </p:txBody>
      </p:sp>
      <p:sp>
        <p:nvSpPr>
          <p:cNvPr id="1049686" name="任意多边形: 形状 36"/>
          <p:cNvSpPr/>
          <p:nvPr>
            <p:custDataLst>
              <p:tags r:id="rId36"/>
            </p:custDataLst>
          </p:nvPr>
        </p:nvSpPr>
        <p:spPr>
          <a:xfrm>
            <a:off x="10480040" y="0"/>
            <a:ext cx="6350" cy="6861175"/>
          </a:xfrm>
          <a:custGeom>
            <a:gdLst>
              <a:gd name="connsiteX0" fmla="*/ 0 w 6350"/>
              <a:gd name="connsiteY0" fmla="*/ 0 h 6860984"/>
              <a:gd name="connsiteX1" fmla="*/ 0 w 6350"/>
              <a:gd name="connsiteY1" fmla="*/ 6860985 h 68609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0" h="6860984">
                <a:moveTo>
                  <a:pt x="0" y="0"/>
                </a:moveTo>
                <a:lnTo>
                  <a:pt x="0" y="6860985"/>
                </a:lnTo>
              </a:path>
            </a:pathLst>
          </a:custGeom>
          <a:ln w="12693" cap="flat">
            <a:solidFill>
              <a:schemeClr val="accent3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cs typeface="微软雅黑" panose="020b0503020204020204" pitchFamily="34" charset="-122"/>
            </a:endParaRPr>
          </a:p>
        </p:txBody>
      </p:sp>
      <p:sp>
        <p:nvSpPr>
          <p:cNvPr id="1049688" name="任意多边形: 形状 37"/>
          <p:cNvSpPr/>
          <p:nvPr>
            <p:custDataLst>
              <p:tags r:id="rId37"/>
            </p:custDataLst>
          </p:nvPr>
        </p:nvSpPr>
        <p:spPr>
          <a:xfrm>
            <a:off x="10782300" y="0"/>
            <a:ext cx="6350" cy="6861175"/>
          </a:xfrm>
          <a:custGeom>
            <a:gdLst>
              <a:gd name="connsiteX0" fmla="*/ 0 w 6350"/>
              <a:gd name="connsiteY0" fmla="*/ 0 h 6860984"/>
              <a:gd name="connsiteX1" fmla="*/ 0 w 6350"/>
              <a:gd name="connsiteY1" fmla="*/ 6860985 h 68609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0" h="6860984">
                <a:moveTo>
                  <a:pt x="0" y="0"/>
                </a:moveTo>
                <a:lnTo>
                  <a:pt x="0" y="6860985"/>
                </a:lnTo>
              </a:path>
            </a:pathLst>
          </a:custGeom>
          <a:ln w="12693" cap="flat">
            <a:solidFill>
              <a:schemeClr val="accent3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cs typeface="微软雅黑" panose="020b0503020204020204" pitchFamily="34" charset="-122"/>
            </a:endParaRPr>
          </a:p>
        </p:txBody>
      </p:sp>
      <p:sp>
        <p:nvSpPr>
          <p:cNvPr id="1049690" name="任意多边形: 形状 38"/>
          <p:cNvSpPr/>
          <p:nvPr>
            <p:custDataLst>
              <p:tags r:id="rId38"/>
            </p:custDataLst>
          </p:nvPr>
        </p:nvSpPr>
        <p:spPr>
          <a:xfrm>
            <a:off x="11085195" y="0"/>
            <a:ext cx="6350" cy="6861175"/>
          </a:xfrm>
          <a:custGeom>
            <a:gdLst>
              <a:gd name="connsiteX0" fmla="*/ 0 w 6350"/>
              <a:gd name="connsiteY0" fmla="*/ 0 h 6860984"/>
              <a:gd name="connsiteX1" fmla="*/ 0 w 6350"/>
              <a:gd name="connsiteY1" fmla="*/ 6860985 h 68609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0" h="6860984">
                <a:moveTo>
                  <a:pt x="0" y="0"/>
                </a:moveTo>
                <a:lnTo>
                  <a:pt x="0" y="6860985"/>
                </a:lnTo>
              </a:path>
            </a:pathLst>
          </a:custGeom>
          <a:ln w="12693" cap="flat">
            <a:solidFill>
              <a:schemeClr val="accent3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cs typeface="微软雅黑" panose="020b0503020204020204" pitchFamily="34" charset="-122"/>
            </a:endParaRPr>
          </a:p>
        </p:txBody>
      </p:sp>
      <p:sp>
        <p:nvSpPr>
          <p:cNvPr id="1049692" name="任意多边形: 形状 39"/>
          <p:cNvSpPr/>
          <p:nvPr>
            <p:custDataLst>
              <p:tags r:id="rId39"/>
            </p:custDataLst>
          </p:nvPr>
        </p:nvSpPr>
        <p:spPr>
          <a:xfrm>
            <a:off x="11388090" y="0"/>
            <a:ext cx="6350" cy="6861175"/>
          </a:xfrm>
          <a:custGeom>
            <a:gdLst>
              <a:gd name="connsiteX0" fmla="*/ 0 w 6350"/>
              <a:gd name="connsiteY0" fmla="*/ 0 h 6860984"/>
              <a:gd name="connsiteX1" fmla="*/ 0 w 6350"/>
              <a:gd name="connsiteY1" fmla="*/ 6860985 h 68609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0" h="6860984">
                <a:moveTo>
                  <a:pt x="0" y="0"/>
                </a:moveTo>
                <a:lnTo>
                  <a:pt x="0" y="6860985"/>
                </a:lnTo>
              </a:path>
            </a:pathLst>
          </a:custGeom>
          <a:ln w="12693" cap="flat">
            <a:solidFill>
              <a:schemeClr val="accent3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cs typeface="微软雅黑" panose="020b0503020204020204" pitchFamily="34" charset="-122"/>
            </a:endParaRPr>
          </a:p>
        </p:txBody>
      </p:sp>
      <p:sp>
        <p:nvSpPr>
          <p:cNvPr id="1049694" name="任意多边形: 形状 40"/>
          <p:cNvSpPr/>
          <p:nvPr>
            <p:custDataLst>
              <p:tags r:id="rId40"/>
            </p:custDataLst>
          </p:nvPr>
        </p:nvSpPr>
        <p:spPr>
          <a:xfrm>
            <a:off x="11687810" y="0"/>
            <a:ext cx="6350" cy="6861175"/>
          </a:xfrm>
          <a:custGeom>
            <a:gdLst>
              <a:gd name="connsiteX0" fmla="*/ 0 w 6350"/>
              <a:gd name="connsiteY0" fmla="*/ 0 h 6860984"/>
              <a:gd name="connsiteX1" fmla="*/ 0 w 6350"/>
              <a:gd name="connsiteY1" fmla="*/ 6860985 h 68609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0" h="6860984">
                <a:moveTo>
                  <a:pt x="0" y="0"/>
                </a:moveTo>
                <a:lnTo>
                  <a:pt x="0" y="6860985"/>
                </a:lnTo>
              </a:path>
            </a:pathLst>
          </a:custGeom>
          <a:ln w="12693" cap="flat">
            <a:solidFill>
              <a:schemeClr val="accent3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cs typeface="微软雅黑" panose="020b0503020204020204" pitchFamily="34" charset="-122"/>
            </a:endParaRPr>
          </a:p>
        </p:txBody>
      </p:sp>
      <p:sp>
        <p:nvSpPr>
          <p:cNvPr id="1049696" name="任意多边形: 形状 41"/>
          <p:cNvSpPr/>
          <p:nvPr>
            <p:custDataLst>
              <p:tags r:id="rId41"/>
            </p:custDataLst>
          </p:nvPr>
        </p:nvSpPr>
        <p:spPr>
          <a:xfrm>
            <a:off x="11990705" y="0"/>
            <a:ext cx="6350" cy="6861175"/>
          </a:xfrm>
          <a:custGeom>
            <a:gdLst>
              <a:gd name="connsiteX0" fmla="*/ 0 w 6350"/>
              <a:gd name="connsiteY0" fmla="*/ 0 h 6860984"/>
              <a:gd name="connsiteX1" fmla="*/ 0 w 6350"/>
              <a:gd name="connsiteY1" fmla="*/ 6860985 h 68609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0" h="6860984">
                <a:moveTo>
                  <a:pt x="0" y="0"/>
                </a:moveTo>
                <a:lnTo>
                  <a:pt x="0" y="6860985"/>
                </a:lnTo>
              </a:path>
            </a:pathLst>
          </a:custGeom>
          <a:ln w="12693" cap="flat">
            <a:solidFill>
              <a:schemeClr val="accent3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cs typeface="微软雅黑" panose="020b0503020204020204" pitchFamily="34" charset="-122"/>
            </a:endParaRPr>
          </a:p>
        </p:txBody>
      </p:sp>
      <p:pic>
        <p:nvPicPr>
          <p:cNvPr id="2097239" name="图片 119" descr="资源 2@4x-8"/>
          <p:cNvPicPr>
            <a:picLocks noChangeAspect="1"/>
          </p:cNvPicPr>
          <p:nvPr>
            <p:custDataLst>
              <p:tags r:id="rId43"/>
            </p:custDataLst>
          </p:nvPr>
        </p:nvPicPr>
        <p:blipFill>
          <a:blip r:embed="rId42"/>
          <a:stretch>
            <a:fillRect/>
          </a:stretch>
        </p:blipFill>
        <p:spPr>
          <a:xfrm>
            <a:off x="4080510" y="0"/>
            <a:ext cx="1064260" cy="1348105"/>
          </a:xfrm>
          <a:prstGeom prst="rect">
            <a:avLst/>
          </a:prstGeom>
        </p:spPr>
      </p:pic>
      <p:pic>
        <p:nvPicPr>
          <p:cNvPr id="2097241" name="图片 120" descr="资源 3@4x-8"/>
          <p:cNvPicPr>
            <a:picLocks noChangeAspect="1"/>
          </p:cNvPicPr>
          <p:nvPr>
            <p:custDataLst>
              <p:tags r:id="rId45"/>
            </p:custDataLst>
          </p:nvPr>
        </p:nvPicPr>
        <p:blipFill>
          <a:blip r:embed="rId44"/>
          <a:stretch>
            <a:fillRect/>
          </a:stretch>
        </p:blipFill>
        <p:spPr>
          <a:xfrm>
            <a:off x="7215505" y="0"/>
            <a:ext cx="4989830" cy="2374900"/>
          </a:xfrm>
          <a:prstGeom prst="rect">
            <a:avLst/>
          </a:prstGeom>
        </p:spPr>
      </p:pic>
      <p:pic>
        <p:nvPicPr>
          <p:cNvPr id="2097243" name="图片 121" descr="资源 4@4x-8"/>
          <p:cNvPicPr>
            <a:picLocks noChangeAspect="1"/>
          </p:cNvPicPr>
          <p:nvPr>
            <p:custDataLst>
              <p:tags r:id="rId47"/>
            </p:custDataLst>
          </p:nvPr>
        </p:nvPicPr>
        <p:blipFill>
          <a:blip r:embed="rId46"/>
          <a:stretch>
            <a:fillRect/>
          </a:stretch>
        </p:blipFill>
        <p:spPr>
          <a:xfrm>
            <a:off x="1905" y="-9525"/>
            <a:ext cx="3096260" cy="2460625"/>
          </a:xfrm>
          <a:prstGeom prst="rect">
            <a:avLst/>
          </a:prstGeom>
        </p:spPr>
      </p:pic>
      <p:pic>
        <p:nvPicPr>
          <p:cNvPr id="2097245" name="图片 122" descr="资源 5@4x-8"/>
          <p:cNvPicPr>
            <a:picLocks noChangeAspect="1"/>
          </p:cNvPicPr>
          <p:nvPr>
            <p:custDataLst>
              <p:tags r:id="rId49"/>
            </p:custDataLst>
          </p:nvPr>
        </p:nvPicPr>
        <p:blipFill>
          <a:blip r:embed="rId48"/>
          <a:stretch>
            <a:fillRect/>
          </a:stretch>
        </p:blipFill>
        <p:spPr>
          <a:xfrm>
            <a:off x="5688965" y="142240"/>
            <a:ext cx="1162685" cy="2600960"/>
          </a:xfrm>
          <a:prstGeom prst="rect">
            <a:avLst/>
          </a:prstGeom>
        </p:spPr>
      </p:pic>
      <p:pic>
        <p:nvPicPr>
          <p:cNvPr id="2097247" name="图片 123" descr="资源 6@4x-8"/>
          <p:cNvPicPr>
            <a:picLocks noChangeAspect="1"/>
          </p:cNvPicPr>
          <p:nvPr>
            <p:custDataLst>
              <p:tags r:id="rId51"/>
            </p:custDataLst>
          </p:nvPr>
        </p:nvPicPr>
        <p:blipFill>
          <a:blip r:embed="rId50"/>
          <a:stretch>
            <a:fillRect/>
          </a:stretch>
        </p:blipFill>
        <p:spPr>
          <a:xfrm>
            <a:off x="7169150" y="55880"/>
            <a:ext cx="1387475" cy="2757170"/>
          </a:xfrm>
          <a:prstGeom prst="rect">
            <a:avLst/>
          </a:prstGeom>
        </p:spPr>
      </p:pic>
      <p:pic>
        <p:nvPicPr>
          <p:cNvPr id="2097249" name="图片 124" descr="资源 7@4x-8"/>
          <p:cNvPicPr>
            <a:picLocks noChangeAspect="1"/>
          </p:cNvPicPr>
          <p:nvPr>
            <p:custDataLst>
              <p:tags r:id="rId53"/>
            </p:custDataLst>
          </p:nvPr>
        </p:nvPicPr>
        <p:blipFill>
          <a:blip r:embed="rId52"/>
          <a:srcRect l="48995" b="-6400"/>
          <a:stretch>
            <a:fillRect/>
          </a:stretch>
        </p:blipFill>
        <p:spPr>
          <a:xfrm>
            <a:off x="-5715" y="2753360"/>
            <a:ext cx="886460" cy="675640"/>
          </a:xfrm>
          <a:prstGeom prst="rect">
            <a:avLst/>
          </a:prstGeom>
        </p:spPr>
      </p:pic>
      <p:sp>
        <p:nvSpPr>
          <p:cNvPr id="1049698" name="圆角矩形 125"/>
          <p:cNvSpPr/>
          <p:nvPr>
            <p:custDataLst>
              <p:tags r:id="rId54"/>
            </p:custDataLst>
          </p:nvPr>
        </p:nvSpPr>
        <p:spPr>
          <a:xfrm>
            <a:off x="316230" y="344170"/>
            <a:ext cx="11481435" cy="6159500"/>
          </a:xfrm>
          <a:prstGeom prst="roundRect">
            <a:avLst>
              <a:gd name="adj" fmla="val 5462"/>
            </a:avLst>
          </a:prstGeom>
          <a:solidFill>
            <a:schemeClr val="bg1"/>
          </a:solidFill>
          <a:ln>
            <a:noFill/>
          </a:ln>
          <a:effectLst>
            <a:outerShdw blurRad="254000" algn="ctr" rotWithShape="0">
              <a:schemeClr val="accent2">
                <a:lumMod val="75000"/>
                <a:alpha val="10000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00" name="任意多边形: 形状 23"/>
          <p:cNvSpPr/>
          <p:nvPr>
            <p:custDataLst>
              <p:tags r:id="rId55"/>
            </p:custDataLst>
          </p:nvPr>
        </p:nvSpPr>
        <p:spPr>
          <a:xfrm>
            <a:off x="669290" y="6603365"/>
            <a:ext cx="929005" cy="53340"/>
          </a:xfrm>
          <a:custGeom>
            <a:gdLst>
              <a:gd name="connsiteX0" fmla="*/ 1243940 w 1280540"/>
              <a:gd name="connsiteY0" fmla="*/ 73274 h 73837"/>
              <a:gd name="connsiteX1" fmla="*/ 36602 w 1280540"/>
              <a:gd name="connsiteY1" fmla="*/ 73274 h 73837"/>
              <a:gd name="connsiteX2" fmla="*/ 0 w 1280540"/>
              <a:gd name="connsiteY2" fmla="*/ 36355 h 73837"/>
              <a:gd name="connsiteX3" fmla="*/ 0 w 1280540"/>
              <a:gd name="connsiteY3" fmla="*/ 36355 h 73837"/>
              <a:gd name="connsiteX4" fmla="*/ 36602 w 1280540"/>
              <a:gd name="connsiteY4" fmla="*/ -563 h 73837"/>
              <a:gd name="connsiteX5" fmla="*/ 1243940 w 1280540"/>
              <a:gd name="connsiteY5" fmla="*/ -563 h 73837"/>
              <a:gd name="connsiteX6" fmla="*/ 1280541 w 1280540"/>
              <a:gd name="connsiteY6" fmla="*/ 36355 h 73837"/>
              <a:gd name="connsiteX7" fmla="*/ 1280541 w 1280540"/>
              <a:gd name="connsiteY7" fmla="*/ 36355 h 73837"/>
              <a:gd name="connsiteX8" fmla="*/ 1243940 w 1280540"/>
              <a:gd name="connsiteY8" fmla="*/ 73274 h 7383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80540" h="73837">
                <a:moveTo>
                  <a:pt x="1243940" y="73274"/>
                </a:moveTo>
                <a:lnTo>
                  <a:pt x="36602" y="73274"/>
                </a:lnTo>
                <a:cubicBezTo>
                  <a:pt x="16335" y="73084"/>
                  <a:pt x="0" y="56591"/>
                  <a:pt x="0" y="36355"/>
                </a:cubicBezTo>
                <a:lnTo>
                  <a:pt x="0" y="36355"/>
                </a:lnTo>
                <a:cubicBezTo>
                  <a:pt x="0" y="16120"/>
                  <a:pt x="16335" y="-373"/>
                  <a:pt x="36602" y="-563"/>
                </a:cubicBezTo>
                <a:lnTo>
                  <a:pt x="1243940" y="-563"/>
                </a:lnTo>
                <a:cubicBezTo>
                  <a:pt x="1264219" y="-436"/>
                  <a:pt x="1280579" y="16057"/>
                  <a:pt x="1280541" y="36355"/>
                </a:cubicBezTo>
                <a:lnTo>
                  <a:pt x="1280541" y="36355"/>
                </a:lnTo>
                <a:cubicBezTo>
                  <a:pt x="1280579" y="56655"/>
                  <a:pt x="1264219" y="73147"/>
                  <a:pt x="1243940" y="73274"/>
                </a:cubicBezTo>
                <a:close/>
              </a:path>
            </a:pathLst>
          </a:custGeom>
          <a:gradFill>
            <a:gsLst>
              <a:gs pos="0">
                <a:schemeClr val="accent2"/>
              </a:gs>
              <a:gs pos="45000">
                <a:schemeClr val="accent3"/>
              </a:gs>
              <a:gs pos="100000">
                <a:schemeClr val="accent3">
                  <a:lumMod val="60000"/>
                  <a:lumOff val="40000"/>
                </a:schemeClr>
              </a:gs>
            </a:gsLst>
            <a:lin ang="5400000" scaled="1"/>
          </a:gradFill>
          <a:ln w="6343" cap="flat">
            <a:noFill/>
            <a:prstDash val="solid"/>
            <a:miter/>
          </a:ln>
        </p:spPr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02" name="任意多边形: 形状 25"/>
          <p:cNvSpPr/>
          <p:nvPr>
            <p:custDataLst>
              <p:tags r:id="rId56"/>
            </p:custDataLst>
          </p:nvPr>
        </p:nvSpPr>
        <p:spPr>
          <a:xfrm>
            <a:off x="1270" y="5463540"/>
            <a:ext cx="3063875" cy="1396365"/>
          </a:xfrm>
          <a:custGeom>
            <a:gdLst>
              <a:gd name="connsiteX0" fmla="*/ 3551031 w 4225079"/>
              <a:gd name="connsiteY0" fmla="*/ 1921041 h 1925663"/>
              <a:gd name="connsiteX1" fmla="*/ 4225080 w 4225079"/>
              <a:gd name="connsiteY1" fmla="*/ 1921041 h 1925663"/>
              <a:gd name="connsiteX2" fmla="*/ 4130564 w 4225079"/>
              <a:gd name="connsiteY2" fmla="*/ 1813203 h 1925663"/>
              <a:gd name="connsiteX3" fmla="*/ 3274586 w 4225079"/>
              <a:gd name="connsiteY3" fmla="*/ 1345187 h 1925663"/>
              <a:gd name="connsiteX4" fmla="*/ 2779802 w 4225079"/>
              <a:gd name="connsiteY4" fmla="*/ 1528195 h 1925663"/>
              <a:gd name="connsiteX5" fmla="*/ 2424064 w 4225079"/>
              <a:gd name="connsiteY5" fmla="*/ 1260757 h 1925663"/>
              <a:gd name="connsiteX6" fmla="*/ 2424064 w 4225079"/>
              <a:gd name="connsiteY6" fmla="*/ 1260757 h 1925663"/>
              <a:gd name="connsiteX7" fmla="*/ 1306739 w 4225079"/>
              <a:gd name="connsiteY7" fmla="*/ 1168968 h 1925663"/>
              <a:gd name="connsiteX8" fmla="*/ 1127856 w 4225079"/>
              <a:gd name="connsiteY8" fmla="*/ 883516 h 1925663"/>
              <a:gd name="connsiteX9" fmla="*/ 0 w 4225079"/>
              <a:gd name="connsiteY9" fmla="*/ -563 h 1925663"/>
              <a:gd name="connsiteX10" fmla="*/ 0 w 4225079"/>
              <a:gd name="connsiteY10" fmla="*/ 1921041 h 1925663"/>
              <a:gd name="connsiteX11" fmla="*/ 1505097 w 4225079"/>
              <a:gd name="connsiteY11" fmla="*/ 1921041 h 1925663"/>
              <a:gd name="connsiteX12" fmla="*/ 3551031 w 4225079"/>
              <a:gd name="connsiteY12" fmla="*/ 1921041 h 192566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4225079" h="1925663">
                <a:moveTo>
                  <a:pt x="3551031" y="1921041"/>
                </a:moveTo>
                <a:cubicBezTo>
                  <a:pt x="3840671" y="1921041"/>
                  <a:pt x="3967919" y="1926813"/>
                  <a:pt x="4225080" y="1921041"/>
                </a:cubicBezTo>
                <a:cubicBezTo>
                  <a:pt x="4121683" y="1782438"/>
                  <a:pt x="4130564" y="1813203"/>
                  <a:pt x="4130564" y="1813203"/>
                </a:cubicBezTo>
                <a:cubicBezTo>
                  <a:pt x="3896620" y="1584143"/>
                  <a:pt x="3601588" y="1319687"/>
                  <a:pt x="3274586" y="1345187"/>
                </a:cubicBezTo>
                <a:cubicBezTo>
                  <a:pt x="3099382" y="1358889"/>
                  <a:pt x="2954943" y="1555598"/>
                  <a:pt x="2779802" y="1528195"/>
                </a:cubicBezTo>
                <a:cubicBezTo>
                  <a:pt x="2639930" y="1506373"/>
                  <a:pt x="2539641" y="1337893"/>
                  <a:pt x="2424064" y="1260757"/>
                </a:cubicBezTo>
                <a:lnTo>
                  <a:pt x="2424064" y="1260757"/>
                </a:lnTo>
                <a:cubicBezTo>
                  <a:pt x="2045173" y="1007592"/>
                  <a:pt x="1627778" y="1415028"/>
                  <a:pt x="1306739" y="1168968"/>
                </a:cubicBezTo>
                <a:cubicBezTo>
                  <a:pt x="1233283" y="1112702"/>
                  <a:pt x="1171561" y="1022690"/>
                  <a:pt x="1127856" y="883516"/>
                </a:cubicBezTo>
                <a:cubicBezTo>
                  <a:pt x="888773" y="123577"/>
                  <a:pt x="0" y="-563"/>
                  <a:pt x="0" y="-563"/>
                </a:cubicBezTo>
                <a:lnTo>
                  <a:pt x="0" y="1921041"/>
                </a:lnTo>
                <a:lnTo>
                  <a:pt x="1505097" y="1921041"/>
                </a:lnTo>
                <a:cubicBezTo>
                  <a:pt x="2180542" y="1930175"/>
                  <a:pt x="2875587" y="1921041"/>
                  <a:pt x="3551031" y="1921041"/>
                </a:cubicBezTo>
                <a:close/>
              </a:path>
            </a:pathLst>
          </a:custGeom>
          <a:solidFill>
            <a:schemeClr val="accent1"/>
          </a:solidFill>
          <a:ln w="6343" cap="flat">
            <a:noFill/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04" name="任意多边形: 形状 26"/>
          <p:cNvSpPr/>
          <p:nvPr>
            <p:custDataLst>
              <p:tags r:id="rId57"/>
            </p:custDataLst>
          </p:nvPr>
        </p:nvSpPr>
        <p:spPr>
          <a:xfrm>
            <a:off x="0" y="6440170"/>
            <a:ext cx="2010410" cy="419735"/>
          </a:xfrm>
          <a:custGeom>
            <a:gdLst>
              <a:gd name="connsiteX0" fmla="*/ 2772317 w 2772316"/>
              <a:gd name="connsiteY0" fmla="*/ 575036 h 578898"/>
              <a:gd name="connsiteX1" fmla="*/ 2041367 w 2772316"/>
              <a:gd name="connsiteY1" fmla="*/ 232049 h 578898"/>
              <a:gd name="connsiteX2" fmla="*/ 1546583 w 2772316"/>
              <a:gd name="connsiteY2" fmla="*/ 415056 h 578898"/>
              <a:gd name="connsiteX3" fmla="*/ 1190845 w 2772316"/>
              <a:gd name="connsiteY3" fmla="*/ 147619 h 578898"/>
              <a:gd name="connsiteX4" fmla="*/ 1190845 w 2772316"/>
              <a:gd name="connsiteY4" fmla="*/ 147619 h 578898"/>
              <a:gd name="connsiteX5" fmla="*/ 73393 w 2772316"/>
              <a:gd name="connsiteY5" fmla="*/ 55703 h 578898"/>
              <a:gd name="connsiteX6" fmla="*/ 0 w 2772316"/>
              <a:gd name="connsiteY6" fmla="*/ -563 h 578898"/>
              <a:gd name="connsiteX7" fmla="*/ 1840 w 2772316"/>
              <a:gd name="connsiteY7" fmla="*/ 64964 h 578898"/>
              <a:gd name="connsiteX8" fmla="*/ 1840 w 2772316"/>
              <a:gd name="connsiteY8" fmla="*/ 574275 h 578898"/>
              <a:gd name="connsiteX9" fmla="*/ 266423 w 2772316"/>
              <a:gd name="connsiteY9" fmla="*/ 578335 h 578898"/>
              <a:gd name="connsiteX10" fmla="*/ 2208770 w 2772316"/>
              <a:gd name="connsiteY10" fmla="*/ 578335 h 57889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772316" h="578898">
                <a:moveTo>
                  <a:pt x="2772317" y="575036"/>
                </a:moveTo>
                <a:cubicBezTo>
                  <a:pt x="2538436" y="345977"/>
                  <a:pt x="2406112" y="224691"/>
                  <a:pt x="2041367" y="232049"/>
                </a:cubicBezTo>
                <a:cubicBezTo>
                  <a:pt x="1865656" y="235601"/>
                  <a:pt x="1721724" y="442459"/>
                  <a:pt x="1546583" y="415056"/>
                </a:cubicBezTo>
                <a:cubicBezTo>
                  <a:pt x="1407028" y="393235"/>
                  <a:pt x="1306422" y="224754"/>
                  <a:pt x="1190845" y="147619"/>
                </a:cubicBezTo>
                <a:lnTo>
                  <a:pt x="1190845" y="147619"/>
                </a:lnTo>
                <a:cubicBezTo>
                  <a:pt x="811955" y="-105673"/>
                  <a:pt x="394559" y="301509"/>
                  <a:pt x="73393" y="55703"/>
                </a:cubicBezTo>
                <a:cubicBezTo>
                  <a:pt x="0" y="-563"/>
                  <a:pt x="43960" y="41430"/>
                  <a:pt x="0" y="-563"/>
                </a:cubicBezTo>
                <a:lnTo>
                  <a:pt x="1840" y="64964"/>
                </a:lnTo>
                <a:lnTo>
                  <a:pt x="1840" y="574275"/>
                </a:lnTo>
                <a:lnTo>
                  <a:pt x="266423" y="578335"/>
                </a:lnTo>
                <a:cubicBezTo>
                  <a:pt x="945166" y="574275"/>
                  <a:pt x="1533896" y="578335"/>
                  <a:pt x="2208770" y="578335"/>
                </a:cubicBezTo>
              </a:path>
            </a:pathLst>
          </a:custGeom>
          <a:solidFill>
            <a:schemeClr val="accent4"/>
          </a:solidFill>
          <a:ln w="6343" cap="flat">
            <a:noFill/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06" name="任意多边形: 形状 27"/>
          <p:cNvSpPr/>
          <p:nvPr>
            <p:custDataLst>
              <p:tags r:id="rId58"/>
            </p:custDataLst>
          </p:nvPr>
        </p:nvSpPr>
        <p:spPr>
          <a:xfrm>
            <a:off x="635" y="5380990"/>
            <a:ext cx="684530" cy="1477010"/>
          </a:xfrm>
          <a:custGeom>
            <a:gdLst>
              <a:gd name="connsiteX0" fmla="*/ 786179 w 944482"/>
              <a:gd name="connsiteY0" fmla="*/ 1442050 h 2037117"/>
              <a:gd name="connsiteX1" fmla="*/ 788145 w 944482"/>
              <a:gd name="connsiteY1" fmla="*/ 1195546 h 2037117"/>
              <a:gd name="connsiteX2" fmla="*/ 887736 w 944482"/>
              <a:gd name="connsiteY2" fmla="*/ 1067346 h 2037117"/>
              <a:gd name="connsiteX3" fmla="*/ 929222 w 944482"/>
              <a:gd name="connsiteY3" fmla="*/ 761785 h 2037117"/>
              <a:gd name="connsiteX4" fmla="*/ 794298 w 944482"/>
              <a:gd name="connsiteY4" fmla="*/ 456097 h 2037117"/>
              <a:gd name="connsiteX5" fmla="*/ 842381 w 944482"/>
              <a:gd name="connsiteY5" fmla="*/ 265097 h 2037117"/>
              <a:gd name="connsiteX6" fmla="*/ 579511 w 944482"/>
              <a:gd name="connsiteY6" fmla="*/ 514 h 2037117"/>
              <a:gd name="connsiteX7" fmla="*/ 311249 w 944482"/>
              <a:gd name="connsiteY7" fmla="*/ 290534 h 2037117"/>
              <a:gd name="connsiteX8" fmla="*/ 16789 w 944482"/>
              <a:gd name="connsiteY8" fmla="*/ 692325 h 2037117"/>
              <a:gd name="connsiteX9" fmla="*/ 867 w 944482"/>
              <a:gd name="connsiteY9" fmla="*/ 714907 h 2037117"/>
              <a:gd name="connsiteX10" fmla="*/ 867 w 944482"/>
              <a:gd name="connsiteY10" fmla="*/ 739266 h 2037117"/>
              <a:gd name="connsiteX11" fmla="*/ 169 w 944482"/>
              <a:gd name="connsiteY11" fmla="*/ 919482 h 2037117"/>
              <a:gd name="connsiteX12" fmla="*/ 803 w 944482"/>
              <a:gd name="connsiteY12" fmla="*/ 1033980 h 2037117"/>
              <a:gd name="connsiteX13" fmla="*/ 92085 w 944482"/>
              <a:gd name="connsiteY13" fmla="*/ 1407796 h 2037117"/>
              <a:gd name="connsiteX14" fmla="*/ 2516 w 944482"/>
              <a:gd name="connsiteY14" fmla="*/ 1587377 h 2037117"/>
              <a:gd name="connsiteX15" fmla="*/ 867 w 944482"/>
              <a:gd name="connsiteY15" fmla="*/ 1749514 h 2037117"/>
              <a:gd name="connsiteX16" fmla="*/ 1501 w 944482"/>
              <a:gd name="connsiteY16" fmla="*/ 1902453 h 2037117"/>
              <a:gd name="connsiteX17" fmla="*/ 867 w 944482"/>
              <a:gd name="connsiteY17" fmla="*/ 2034903 h 2037117"/>
              <a:gd name="connsiteX18" fmla="*/ 136425 w 944482"/>
              <a:gd name="connsiteY18" fmla="*/ 2034903 h 2037117"/>
              <a:gd name="connsiteX19" fmla="*/ 400564 w 944482"/>
              <a:gd name="connsiteY19" fmla="*/ 2034903 h 2037117"/>
              <a:gd name="connsiteX20" fmla="*/ 656266 w 944482"/>
              <a:gd name="connsiteY20" fmla="*/ 2034903 h 2037117"/>
              <a:gd name="connsiteX21" fmla="*/ 789921 w 944482"/>
              <a:gd name="connsiteY21" fmla="*/ 2034903 h 2037117"/>
              <a:gd name="connsiteX22" fmla="*/ 833817 w 944482"/>
              <a:gd name="connsiteY22" fmla="*/ 2034903 h 2037117"/>
              <a:gd name="connsiteX23" fmla="*/ 856019 w 944482"/>
              <a:gd name="connsiteY23" fmla="*/ 2034903 h 2037117"/>
              <a:gd name="connsiteX24" fmla="*/ 867057 w 944482"/>
              <a:gd name="connsiteY24" fmla="*/ 1657535 h 2037117"/>
              <a:gd name="connsiteX25" fmla="*/ 786179 w 944482"/>
              <a:gd name="connsiteY25" fmla="*/ 1442050 h 203711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944482" h="2037117">
                <a:moveTo>
                  <a:pt x="786179" y="1442050"/>
                </a:moveTo>
                <a:cubicBezTo>
                  <a:pt x="750592" y="1359205"/>
                  <a:pt x="738032" y="1273252"/>
                  <a:pt x="788145" y="1195546"/>
                </a:cubicBezTo>
                <a:cubicBezTo>
                  <a:pt x="817642" y="1149810"/>
                  <a:pt x="857922" y="1112701"/>
                  <a:pt x="887736" y="1067346"/>
                </a:cubicBezTo>
                <a:cubicBezTo>
                  <a:pt x="945144" y="980632"/>
                  <a:pt x="959036" y="864040"/>
                  <a:pt x="929222" y="761785"/>
                </a:cubicBezTo>
                <a:cubicBezTo>
                  <a:pt x="898266" y="655406"/>
                  <a:pt x="794235" y="571483"/>
                  <a:pt x="794298" y="456097"/>
                </a:cubicBezTo>
                <a:cubicBezTo>
                  <a:pt x="794298" y="389618"/>
                  <a:pt x="833183" y="330688"/>
                  <a:pt x="842381" y="265097"/>
                </a:cubicBezTo>
                <a:cubicBezTo>
                  <a:pt x="862617" y="120658"/>
                  <a:pt x="716782" y="-14012"/>
                  <a:pt x="579511" y="514"/>
                </a:cubicBezTo>
                <a:cubicBezTo>
                  <a:pt x="442240" y="15041"/>
                  <a:pt x="335481" y="146920"/>
                  <a:pt x="311249" y="290534"/>
                </a:cubicBezTo>
                <a:cubicBezTo>
                  <a:pt x="272744" y="518896"/>
                  <a:pt x="137313" y="527270"/>
                  <a:pt x="16789" y="692325"/>
                </a:cubicBezTo>
                <a:cubicBezTo>
                  <a:pt x="10944" y="699461"/>
                  <a:pt x="5623" y="707003"/>
                  <a:pt x="867" y="714907"/>
                </a:cubicBezTo>
                <a:cubicBezTo>
                  <a:pt x="867" y="719538"/>
                  <a:pt x="867" y="733937"/>
                  <a:pt x="867" y="739266"/>
                </a:cubicBezTo>
                <a:cubicBezTo>
                  <a:pt x="-148" y="799401"/>
                  <a:pt x="1755" y="854144"/>
                  <a:pt x="169" y="919482"/>
                </a:cubicBezTo>
                <a:cubicBezTo>
                  <a:pt x="-719" y="957542"/>
                  <a:pt x="2262" y="995983"/>
                  <a:pt x="803" y="1033980"/>
                </a:cubicBezTo>
                <a:cubicBezTo>
                  <a:pt x="46793" y="1155836"/>
                  <a:pt x="109148" y="1275409"/>
                  <a:pt x="92085" y="1407796"/>
                </a:cubicBezTo>
                <a:cubicBezTo>
                  <a:pt x="81935" y="1486771"/>
                  <a:pt x="49457" y="1535488"/>
                  <a:pt x="2516" y="1587377"/>
                </a:cubicBezTo>
                <a:cubicBezTo>
                  <a:pt x="1184" y="1639647"/>
                  <a:pt x="867" y="1697308"/>
                  <a:pt x="867" y="1749514"/>
                </a:cubicBezTo>
                <a:cubicBezTo>
                  <a:pt x="867" y="1805907"/>
                  <a:pt x="296" y="1849740"/>
                  <a:pt x="1501" y="1902453"/>
                </a:cubicBezTo>
                <a:cubicBezTo>
                  <a:pt x="2770" y="1959544"/>
                  <a:pt x="232" y="1973626"/>
                  <a:pt x="867" y="2034903"/>
                </a:cubicBezTo>
                <a:cubicBezTo>
                  <a:pt x="60304" y="2034903"/>
                  <a:pt x="82823" y="2036553"/>
                  <a:pt x="136425" y="2034903"/>
                </a:cubicBezTo>
                <a:cubicBezTo>
                  <a:pt x="224662" y="2032176"/>
                  <a:pt x="312391" y="2039725"/>
                  <a:pt x="400564" y="2034903"/>
                </a:cubicBezTo>
                <a:cubicBezTo>
                  <a:pt x="488737" y="2030082"/>
                  <a:pt x="568347" y="2034523"/>
                  <a:pt x="656266" y="2034903"/>
                </a:cubicBezTo>
                <a:cubicBezTo>
                  <a:pt x="699401" y="2034903"/>
                  <a:pt x="746786" y="2035665"/>
                  <a:pt x="789921" y="2034903"/>
                </a:cubicBezTo>
                <a:cubicBezTo>
                  <a:pt x="807556" y="2034903"/>
                  <a:pt x="816310" y="2035919"/>
                  <a:pt x="833817" y="2034903"/>
                </a:cubicBezTo>
                <a:cubicBezTo>
                  <a:pt x="856019" y="2034903"/>
                  <a:pt x="855448" y="2035919"/>
                  <a:pt x="856019" y="2034903"/>
                </a:cubicBezTo>
                <a:cubicBezTo>
                  <a:pt x="920088" y="1895349"/>
                  <a:pt x="904293" y="1787511"/>
                  <a:pt x="867057" y="1657535"/>
                </a:cubicBezTo>
                <a:cubicBezTo>
                  <a:pt x="846695" y="1586109"/>
                  <a:pt x="817388" y="1514809"/>
                  <a:pt x="786179" y="1442050"/>
                </a:cubicBezTo>
                <a:close/>
              </a:path>
            </a:pathLst>
          </a:custGeom>
          <a:solidFill>
            <a:schemeClr val="accent3"/>
          </a:solidFill>
          <a:ln w="6343" cap="flat">
            <a:noFill/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08" name="任意多边形: 形状 28"/>
          <p:cNvSpPr/>
          <p:nvPr>
            <p:custDataLst>
              <p:tags r:id="rId59"/>
            </p:custDataLst>
          </p:nvPr>
        </p:nvSpPr>
        <p:spPr>
          <a:xfrm>
            <a:off x="1270" y="5496560"/>
            <a:ext cx="603885" cy="1364615"/>
          </a:xfrm>
          <a:custGeom>
            <a:gdLst>
              <a:gd name="connsiteX0" fmla="*/ 419806 w 833285"/>
              <a:gd name="connsiteY0" fmla="*/ 1024518 h 1881819"/>
              <a:gd name="connsiteX1" fmla="*/ 431034 w 833285"/>
              <a:gd name="connsiteY1" fmla="*/ 893591 h 1881819"/>
              <a:gd name="connsiteX2" fmla="*/ 529610 w 833285"/>
              <a:gd name="connsiteY2" fmla="*/ 891370 h 1881819"/>
              <a:gd name="connsiteX3" fmla="*/ 649310 w 833285"/>
              <a:gd name="connsiteY3" fmla="*/ 853881 h 1881819"/>
              <a:gd name="connsiteX4" fmla="*/ 754864 w 833285"/>
              <a:gd name="connsiteY4" fmla="*/ 784865 h 1881819"/>
              <a:gd name="connsiteX5" fmla="*/ 833015 w 833285"/>
              <a:gd name="connsiteY5" fmla="*/ 684259 h 1881819"/>
              <a:gd name="connsiteX6" fmla="*/ 833015 w 833285"/>
              <a:gd name="connsiteY6" fmla="*/ 682736 h 1881819"/>
              <a:gd name="connsiteX7" fmla="*/ 831556 w 833285"/>
              <a:gd name="connsiteY7" fmla="*/ 683117 h 1881819"/>
              <a:gd name="connsiteX8" fmla="*/ 748584 w 833285"/>
              <a:gd name="connsiteY8" fmla="*/ 776301 h 1881819"/>
              <a:gd name="connsiteX9" fmla="*/ 643284 w 833285"/>
              <a:gd name="connsiteY9" fmla="*/ 837896 h 1881819"/>
              <a:gd name="connsiteX10" fmla="*/ 526312 w 833285"/>
              <a:gd name="connsiteY10" fmla="*/ 869993 h 1881819"/>
              <a:gd name="connsiteX11" fmla="*/ 432556 w 833285"/>
              <a:gd name="connsiteY11" fmla="*/ 884646 h 1881819"/>
              <a:gd name="connsiteX12" fmla="*/ 489139 w 833285"/>
              <a:gd name="connsiteY12" fmla="*/ 506453 h 1881819"/>
              <a:gd name="connsiteX13" fmla="*/ 515782 w 833285"/>
              <a:gd name="connsiteY13" fmla="*/ 378634 h 1881819"/>
              <a:gd name="connsiteX14" fmla="*/ 548069 w 833285"/>
              <a:gd name="connsiteY14" fmla="*/ 252400 h 1881819"/>
              <a:gd name="connsiteX15" fmla="*/ 564562 w 833285"/>
              <a:gd name="connsiteY15" fmla="*/ 189094 h 1881819"/>
              <a:gd name="connsiteX16" fmla="*/ 565514 w 833285"/>
              <a:gd name="connsiteY16" fmla="*/ 185922 h 1881819"/>
              <a:gd name="connsiteX17" fmla="*/ 623746 w 833285"/>
              <a:gd name="connsiteY17" fmla="*/ 173235 h 1881819"/>
              <a:gd name="connsiteX18" fmla="*/ 676206 w 833285"/>
              <a:gd name="connsiteY18" fmla="*/ 134033 h 1881819"/>
              <a:gd name="connsiteX19" fmla="*/ 721434 w 833285"/>
              <a:gd name="connsiteY19" fmla="*/ 11542 h 1881819"/>
              <a:gd name="connsiteX20" fmla="*/ 720546 w 833285"/>
              <a:gd name="connsiteY20" fmla="*/ 10400 h 1881819"/>
              <a:gd name="connsiteX21" fmla="*/ 719341 w 833285"/>
              <a:gd name="connsiteY21" fmla="*/ 11339 h 1881819"/>
              <a:gd name="connsiteX22" fmla="*/ 719341 w 833285"/>
              <a:gd name="connsiteY22" fmla="*/ 11352 h 1881819"/>
              <a:gd name="connsiteX23" fmla="*/ 719341 w 833285"/>
              <a:gd name="connsiteY23" fmla="*/ 11352 h 1881819"/>
              <a:gd name="connsiteX24" fmla="*/ 702531 w 833285"/>
              <a:gd name="connsiteY24" fmla="*/ 72883 h 1881819"/>
              <a:gd name="connsiteX25" fmla="*/ 664978 w 833285"/>
              <a:gd name="connsiteY25" fmla="*/ 120775 h 1881819"/>
              <a:gd name="connsiteX26" fmla="*/ 614231 w 833285"/>
              <a:gd name="connsiteY26" fmla="*/ 153380 h 1881819"/>
              <a:gd name="connsiteX27" fmla="*/ 567163 w 833285"/>
              <a:gd name="connsiteY27" fmla="*/ 180086 h 1881819"/>
              <a:gd name="connsiteX28" fmla="*/ 584290 w 833285"/>
              <a:gd name="connsiteY28" fmla="*/ 127372 h 1881819"/>
              <a:gd name="connsiteX29" fmla="*/ 625522 w 833285"/>
              <a:gd name="connsiteY29" fmla="*/ 3866 h 1881819"/>
              <a:gd name="connsiteX30" fmla="*/ 625522 w 833285"/>
              <a:gd name="connsiteY30" fmla="*/ 3866 h 1881819"/>
              <a:gd name="connsiteX31" fmla="*/ 623619 w 833285"/>
              <a:gd name="connsiteY31" fmla="*/ -384 h 1881819"/>
              <a:gd name="connsiteX32" fmla="*/ 619750 w 833285"/>
              <a:gd name="connsiteY32" fmla="*/ 1392 h 1881819"/>
              <a:gd name="connsiteX33" fmla="*/ 572555 w 833285"/>
              <a:gd name="connsiteY33" fmla="*/ 122805 h 1881819"/>
              <a:gd name="connsiteX34" fmla="*/ 549592 w 833285"/>
              <a:gd name="connsiteY34" fmla="*/ 183828 h 1881819"/>
              <a:gd name="connsiteX35" fmla="*/ 537286 w 833285"/>
              <a:gd name="connsiteY35" fmla="*/ 222523 h 1881819"/>
              <a:gd name="connsiteX36" fmla="*/ 492311 w 833285"/>
              <a:gd name="connsiteY36" fmla="*/ 176977 h 1881819"/>
              <a:gd name="connsiteX37" fmla="*/ 450889 w 833285"/>
              <a:gd name="connsiteY37" fmla="*/ 130481 h 1881819"/>
              <a:gd name="connsiteX38" fmla="*/ 423231 w 833285"/>
              <a:gd name="connsiteY38" fmla="*/ 8624 h 1881819"/>
              <a:gd name="connsiteX39" fmla="*/ 423231 w 833285"/>
              <a:gd name="connsiteY39" fmla="*/ 8624 h 1881819"/>
              <a:gd name="connsiteX40" fmla="*/ 422343 w 833285"/>
              <a:gd name="connsiteY40" fmla="*/ 7355 h 1881819"/>
              <a:gd name="connsiteX41" fmla="*/ 421202 w 833285"/>
              <a:gd name="connsiteY41" fmla="*/ 8180 h 1881819"/>
              <a:gd name="connsiteX42" fmla="*/ 415366 w 833285"/>
              <a:gd name="connsiteY42" fmla="*/ 74405 h 1881819"/>
              <a:gd name="connsiteX43" fmla="*/ 437123 w 833285"/>
              <a:gd name="connsiteY43" fmla="*/ 139488 h 1881819"/>
              <a:gd name="connsiteX44" fmla="*/ 478863 w 833285"/>
              <a:gd name="connsiteY44" fmla="*/ 192899 h 1881819"/>
              <a:gd name="connsiteX45" fmla="*/ 536524 w 833285"/>
              <a:gd name="connsiteY45" fmla="*/ 224172 h 1881819"/>
              <a:gd name="connsiteX46" fmla="*/ 536524 w 833285"/>
              <a:gd name="connsiteY46" fmla="*/ 224172 h 1881819"/>
              <a:gd name="connsiteX47" fmla="*/ 529800 w 833285"/>
              <a:gd name="connsiteY47" fmla="*/ 245677 h 1881819"/>
              <a:gd name="connsiteX48" fmla="*/ 491296 w 833285"/>
              <a:gd name="connsiteY48" fmla="*/ 370832 h 1881819"/>
              <a:gd name="connsiteX49" fmla="*/ 458374 w 833285"/>
              <a:gd name="connsiteY49" fmla="*/ 497699 h 1881819"/>
              <a:gd name="connsiteX50" fmla="*/ 392783 w 833285"/>
              <a:gd name="connsiteY50" fmla="*/ 842907 h 1881819"/>
              <a:gd name="connsiteX51" fmla="*/ 300423 w 833285"/>
              <a:gd name="connsiteY51" fmla="*/ 792160 h 1881819"/>
              <a:gd name="connsiteX52" fmla="*/ 210220 w 833285"/>
              <a:gd name="connsiteY52" fmla="*/ 728282 h 1881819"/>
              <a:gd name="connsiteX53" fmla="*/ 137081 w 833285"/>
              <a:gd name="connsiteY53" fmla="*/ 643344 h 1881819"/>
              <a:gd name="connsiteX54" fmla="*/ 90584 w 833285"/>
              <a:gd name="connsiteY54" fmla="*/ 538868 h 1881819"/>
              <a:gd name="connsiteX55" fmla="*/ 89442 w 833285"/>
              <a:gd name="connsiteY55" fmla="*/ 538107 h 1881819"/>
              <a:gd name="connsiteX56" fmla="*/ 88788 w 833285"/>
              <a:gd name="connsiteY56" fmla="*/ 539179 h 1881819"/>
              <a:gd name="connsiteX57" fmla="*/ 88808 w 833285"/>
              <a:gd name="connsiteY57" fmla="*/ 539249 h 1881819"/>
              <a:gd name="connsiteX58" fmla="*/ 129405 w 833285"/>
              <a:gd name="connsiteY58" fmla="*/ 648418 h 1881819"/>
              <a:gd name="connsiteX59" fmla="*/ 200705 w 833285"/>
              <a:gd name="connsiteY59" fmla="*/ 740461 h 1881819"/>
              <a:gd name="connsiteX60" fmla="*/ 291796 w 833285"/>
              <a:gd name="connsiteY60" fmla="*/ 809667 h 1881819"/>
              <a:gd name="connsiteX61" fmla="*/ 392212 w 833285"/>
              <a:gd name="connsiteY61" fmla="*/ 846713 h 1881819"/>
              <a:gd name="connsiteX62" fmla="*/ 370328 w 833285"/>
              <a:gd name="connsiteY62" fmla="*/ 1017984 h 1881819"/>
              <a:gd name="connsiteX63" fmla="*/ 340450 w 833285"/>
              <a:gd name="connsiteY63" fmla="*/ 1547024 h 1881819"/>
              <a:gd name="connsiteX64" fmla="*/ 345779 w 833285"/>
              <a:gd name="connsiteY64" fmla="*/ 1679790 h 1881819"/>
              <a:gd name="connsiteX65" fmla="*/ 356055 w 833285"/>
              <a:gd name="connsiteY65" fmla="*/ 1812304 h 1881819"/>
              <a:gd name="connsiteX66" fmla="*/ 361003 w 833285"/>
              <a:gd name="connsiteY66" fmla="*/ 1860387 h 1881819"/>
              <a:gd name="connsiteX67" fmla="*/ 265852 w 833285"/>
              <a:gd name="connsiteY67" fmla="*/ 1835901 h 1881819"/>
              <a:gd name="connsiteX68" fmla="*/ 157443 w 833285"/>
              <a:gd name="connsiteY68" fmla="*/ 1789404 h 1881819"/>
              <a:gd name="connsiteX69" fmla="*/ 61721 w 833285"/>
              <a:gd name="connsiteY69" fmla="*/ 1716582 h 1881819"/>
              <a:gd name="connsiteX70" fmla="*/ 19728 w 833285"/>
              <a:gd name="connsiteY70" fmla="*/ 1672179 h 1881819"/>
              <a:gd name="connsiteX71" fmla="*/ 127 w 833285"/>
              <a:gd name="connsiteY71" fmla="*/ 1646805 h 1881819"/>
              <a:gd name="connsiteX72" fmla="*/ 0 w 833285"/>
              <a:gd name="connsiteY72" fmla="*/ 1653910 h 1881819"/>
              <a:gd name="connsiteX73" fmla="*/ 15098 w 833285"/>
              <a:gd name="connsiteY73" fmla="*/ 1676238 h 1881819"/>
              <a:gd name="connsiteX74" fmla="*/ 54744 w 833285"/>
              <a:gd name="connsiteY74" fmla="*/ 1724575 h 1881819"/>
              <a:gd name="connsiteX75" fmla="*/ 149514 w 833285"/>
              <a:gd name="connsiteY75" fmla="*/ 1804756 h 1881819"/>
              <a:gd name="connsiteX76" fmla="*/ 260650 w 833285"/>
              <a:gd name="connsiteY76" fmla="*/ 1857152 h 1881819"/>
              <a:gd name="connsiteX77" fmla="*/ 362145 w 833285"/>
              <a:gd name="connsiteY77" fmla="*/ 1867745 h 1881819"/>
              <a:gd name="connsiteX78" fmla="*/ 363667 w 833285"/>
              <a:gd name="connsiteY78" fmla="*/ 1880052 h 1881819"/>
              <a:gd name="connsiteX79" fmla="*/ 400078 w 833285"/>
              <a:gd name="connsiteY79" fmla="*/ 1881257 h 1881819"/>
              <a:gd name="connsiteX80" fmla="*/ 400078 w 833285"/>
              <a:gd name="connsiteY80" fmla="*/ 1824547 h 1881819"/>
              <a:gd name="connsiteX81" fmla="*/ 522696 w 833285"/>
              <a:gd name="connsiteY81" fmla="*/ 1825752 h 1881819"/>
              <a:gd name="connsiteX82" fmla="*/ 642396 w 833285"/>
              <a:gd name="connsiteY82" fmla="*/ 1788263 h 1881819"/>
              <a:gd name="connsiteX83" fmla="*/ 747759 w 833285"/>
              <a:gd name="connsiteY83" fmla="*/ 1718993 h 1881819"/>
              <a:gd name="connsiteX84" fmla="*/ 825910 w 833285"/>
              <a:gd name="connsiteY84" fmla="*/ 1618387 h 1881819"/>
              <a:gd name="connsiteX85" fmla="*/ 825529 w 833285"/>
              <a:gd name="connsiteY85" fmla="*/ 1616864 h 1881819"/>
              <a:gd name="connsiteX86" fmla="*/ 824134 w 833285"/>
              <a:gd name="connsiteY86" fmla="*/ 1616864 h 1881819"/>
              <a:gd name="connsiteX87" fmla="*/ 741162 w 833285"/>
              <a:gd name="connsiteY87" fmla="*/ 1710112 h 1881819"/>
              <a:gd name="connsiteX88" fmla="*/ 635799 w 833285"/>
              <a:gd name="connsiteY88" fmla="*/ 1771706 h 1881819"/>
              <a:gd name="connsiteX89" fmla="*/ 518890 w 833285"/>
              <a:gd name="connsiteY89" fmla="*/ 1803804 h 1881819"/>
              <a:gd name="connsiteX90" fmla="*/ 399634 w 833285"/>
              <a:gd name="connsiteY90" fmla="*/ 1821819 h 1881819"/>
              <a:gd name="connsiteX91" fmla="*/ 402425 w 833285"/>
              <a:gd name="connsiteY91" fmla="*/ 1548609 h 1881819"/>
              <a:gd name="connsiteX92" fmla="*/ 419806 w 833285"/>
              <a:gd name="connsiteY92" fmla="*/ 1024518 h 188181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</a:cxnLst>
            <a:rect l="l" t="t" r="r" b="b"/>
            <a:pathLst>
              <a:path w="833285" h="1881819">
                <a:moveTo>
                  <a:pt x="419806" y="1024518"/>
                </a:moveTo>
                <a:cubicBezTo>
                  <a:pt x="422724" y="980793"/>
                  <a:pt x="426467" y="937151"/>
                  <a:pt x="431034" y="893591"/>
                </a:cubicBezTo>
                <a:cubicBezTo>
                  <a:pt x="463863" y="896788"/>
                  <a:pt x="496958" y="896039"/>
                  <a:pt x="529610" y="891370"/>
                </a:cubicBezTo>
                <a:cubicBezTo>
                  <a:pt x="571130" y="884805"/>
                  <a:pt x="611461" y="872169"/>
                  <a:pt x="649310" y="853881"/>
                </a:cubicBezTo>
                <a:cubicBezTo>
                  <a:pt x="687833" y="836437"/>
                  <a:pt x="723432" y="813157"/>
                  <a:pt x="754864" y="784865"/>
                </a:cubicBezTo>
                <a:cubicBezTo>
                  <a:pt x="787025" y="756954"/>
                  <a:pt x="811320" y="720923"/>
                  <a:pt x="833015" y="684259"/>
                </a:cubicBezTo>
                <a:cubicBezTo>
                  <a:pt x="833376" y="683815"/>
                  <a:pt x="833376" y="683180"/>
                  <a:pt x="833015" y="682736"/>
                </a:cubicBezTo>
                <a:cubicBezTo>
                  <a:pt x="832501" y="682476"/>
                  <a:pt x="831879" y="682641"/>
                  <a:pt x="831556" y="683117"/>
                </a:cubicBezTo>
                <a:cubicBezTo>
                  <a:pt x="807641" y="717942"/>
                  <a:pt x="781633" y="751435"/>
                  <a:pt x="748584" y="776301"/>
                </a:cubicBezTo>
                <a:cubicBezTo>
                  <a:pt x="716861" y="802125"/>
                  <a:pt x="681344" y="822906"/>
                  <a:pt x="643284" y="837896"/>
                </a:cubicBezTo>
                <a:cubicBezTo>
                  <a:pt x="605246" y="851807"/>
                  <a:pt x="566121" y="862540"/>
                  <a:pt x="526312" y="869993"/>
                </a:cubicBezTo>
                <a:cubicBezTo>
                  <a:pt x="495546" y="876336"/>
                  <a:pt x="464210" y="880967"/>
                  <a:pt x="432556" y="884646"/>
                </a:cubicBezTo>
                <a:cubicBezTo>
                  <a:pt x="446004" y="757778"/>
                  <a:pt x="465669" y="631609"/>
                  <a:pt x="489139" y="506453"/>
                </a:cubicBezTo>
                <a:lnTo>
                  <a:pt x="515782" y="378634"/>
                </a:lnTo>
                <a:cubicBezTo>
                  <a:pt x="524599" y="335943"/>
                  <a:pt x="537476" y="294584"/>
                  <a:pt x="548069" y="252400"/>
                </a:cubicBezTo>
                <a:lnTo>
                  <a:pt x="564562" y="189094"/>
                </a:lnTo>
                <a:cubicBezTo>
                  <a:pt x="564562" y="188015"/>
                  <a:pt x="565260" y="187000"/>
                  <a:pt x="565514" y="185922"/>
                </a:cubicBezTo>
                <a:cubicBezTo>
                  <a:pt x="585587" y="185719"/>
                  <a:pt x="605406" y="181399"/>
                  <a:pt x="623746" y="173235"/>
                </a:cubicBezTo>
                <a:cubicBezTo>
                  <a:pt x="643633" y="163726"/>
                  <a:pt x="661458" y="150411"/>
                  <a:pt x="676206" y="134033"/>
                </a:cubicBezTo>
                <a:cubicBezTo>
                  <a:pt x="708170" y="101593"/>
                  <a:pt x="724644" y="56973"/>
                  <a:pt x="721434" y="11542"/>
                </a:cubicBezTo>
                <a:cubicBezTo>
                  <a:pt x="721447" y="10997"/>
                  <a:pt x="721079" y="10521"/>
                  <a:pt x="720546" y="10400"/>
                </a:cubicBezTo>
                <a:cubicBezTo>
                  <a:pt x="719956" y="10324"/>
                  <a:pt x="719417" y="10749"/>
                  <a:pt x="719341" y="11339"/>
                </a:cubicBezTo>
                <a:cubicBezTo>
                  <a:pt x="719341" y="11339"/>
                  <a:pt x="719341" y="11345"/>
                  <a:pt x="719341" y="11352"/>
                </a:cubicBezTo>
                <a:lnTo>
                  <a:pt x="719341" y="11352"/>
                </a:lnTo>
                <a:cubicBezTo>
                  <a:pt x="717819" y="32767"/>
                  <a:pt x="712110" y="53668"/>
                  <a:pt x="702531" y="72883"/>
                </a:cubicBezTo>
                <a:cubicBezTo>
                  <a:pt x="693270" y="91152"/>
                  <a:pt x="680513" y="107422"/>
                  <a:pt x="664978" y="120775"/>
                </a:cubicBezTo>
                <a:cubicBezTo>
                  <a:pt x="649500" y="133969"/>
                  <a:pt x="631485" y="142787"/>
                  <a:pt x="614231" y="153380"/>
                </a:cubicBezTo>
                <a:cubicBezTo>
                  <a:pt x="599070" y="162451"/>
                  <a:pt x="583339" y="171078"/>
                  <a:pt x="567163" y="180086"/>
                </a:cubicBezTo>
                <a:cubicBezTo>
                  <a:pt x="572428" y="162388"/>
                  <a:pt x="578708" y="145007"/>
                  <a:pt x="584290" y="127372"/>
                </a:cubicBezTo>
                <a:lnTo>
                  <a:pt x="625522" y="3866"/>
                </a:lnTo>
                <a:lnTo>
                  <a:pt x="625522" y="3866"/>
                </a:lnTo>
                <a:cubicBezTo>
                  <a:pt x="626131" y="2166"/>
                  <a:pt x="625291" y="295"/>
                  <a:pt x="623619" y="-384"/>
                </a:cubicBezTo>
                <a:cubicBezTo>
                  <a:pt x="622061" y="-942"/>
                  <a:pt x="620342" y="-155"/>
                  <a:pt x="619750" y="1392"/>
                </a:cubicBezTo>
                <a:lnTo>
                  <a:pt x="572555" y="122805"/>
                </a:lnTo>
                <a:cubicBezTo>
                  <a:pt x="565006" y="143167"/>
                  <a:pt x="556189" y="163085"/>
                  <a:pt x="549592" y="183828"/>
                </a:cubicBezTo>
                <a:lnTo>
                  <a:pt x="537286" y="222523"/>
                </a:lnTo>
                <a:cubicBezTo>
                  <a:pt x="521744" y="206791"/>
                  <a:pt x="506584" y="192138"/>
                  <a:pt x="492311" y="176977"/>
                </a:cubicBezTo>
                <a:cubicBezTo>
                  <a:pt x="478038" y="161817"/>
                  <a:pt x="462814" y="147798"/>
                  <a:pt x="450889" y="130481"/>
                </a:cubicBezTo>
                <a:cubicBezTo>
                  <a:pt x="426299" y="94951"/>
                  <a:pt x="416390" y="51290"/>
                  <a:pt x="423231" y="8624"/>
                </a:cubicBezTo>
                <a:lnTo>
                  <a:pt x="423231" y="8624"/>
                </a:lnTo>
                <a:cubicBezTo>
                  <a:pt x="423311" y="8034"/>
                  <a:pt x="422925" y="7482"/>
                  <a:pt x="422343" y="7355"/>
                </a:cubicBezTo>
                <a:cubicBezTo>
                  <a:pt x="421811" y="7311"/>
                  <a:pt x="421325" y="7660"/>
                  <a:pt x="421202" y="8180"/>
                </a:cubicBezTo>
                <a:cubicBezTo>
                  <a:pt x="415050" y="29678"/>
                  <a:pt x="413070" y="52159"/>
                  <a:pt x="415366" y="74405"/>
                </a:cubicBezTo>
                <a:cubicBezTo>
                  <a:pt x="418551" y="97254"/>
                  <a:pt x="425928" y="119316"/>
                  <a:pt x="437123" y="139488"/>
                </a:cubicBezTo>
                <a:cubicBezTo>
                  <a:pt x="447639" y="159705"/>
                  <a:pt x="461788" y="177809"/>
                  <a:pt x="478863" y="192899"/>
                </a:cubicBezTo>
                <a:cubicBezTo>
                  <a:pt x="495554" y="207432"/>
                  <a:pt x="515241" y="218108"/>
                  <a:pt x="536524" y="224172"/>
                </a:cubicBezTo>
                <a:cubicBezTo>
                  <a:pt x="536524" y="224172"/>
                  <a:pt x="536524" y="224172"/>
                  <a:pt x="536524" y="224172"/>
                </a:cubicBezTo>
                <a:lnTo>
                  <a:pt x="529800" y="245677"/>
                </a:lnTo>
                <a:cubicBezTo>
                  <a:pt x="517114" y="287353"/>
                  <a:pt x="502207" y="328458"/>
                  <a:pt x="491296" y="370832"/>
                </a:cubicBezTo>
                <a:lnTo>
                  <a:pt x="458374" y="497699"/>
                </a:lnTo>
                <a:cubicBezTo>
                  <a:pt x="433000" y="611880"/>
                  <a:pt x="410291" y="726823"/>
                  <a:pt x="392783" y="842907"/>
                </a:cubicBezTo>
                <a:cubicBezTo>
                  <a:pt x="361138" y="827600"/>
                  <a:pt x="330310" y="810664"/>
                  <a:pt x="300423" y="792160"/>
                </a:cubicBezTo>
                <a:cubicBezTo>
                  <a:pt x="268741" y="773244"/>
                  <a:pt x="238582" y="751886"/>
                  <a:pt x="210220" y="728282"/>
                </a:cubicBezTo>
                <a:cubicBezTo>
                  <a:pt x="181928" y="703587"/>
                  <a:pt x="157301" y="674991"/>
                  <a:pt x="137081" y="643344"/>
                </a:cubicBezTo>
                <a:cubicBezTo>
                  <a:pt x="115513" y="611944"/>
                  <a:pt x="102002" y="575660"/>
                  <a:pt x="90584" y="538868"/>
                </a:cubicBezTo>
                <a:cubicBezTo>
                  <a:pt x="90435" y="538374"/>
                  <a:pt x="89956" y="538056"/>
                  <a:pt x="89442" y="538107"/>
                </a:cubicBezTo>
                <a:cubicBezTo>
                  <a:pt x="88965" y="538221"/>
                  <a:pt x="88673" y="538703"/>
                  <a:pt x="88788" y="539179"/>
                </a:cubicBezTo>
                <a:cubicBezTo>
                  <a:pt x="88794" y="539204"/>
                  <a:pt x="88800" y="539223"/>
                  <a:pt x="88808" y="539249"/>
                </a:cubicBezTo>
                <a:cubicBezTo>
                  <a:pt x="97879" y="576865"/>
                  <a:pt x="109360" y="614799"/>
                  <a:pt x="129405" y="648418"/>
                </a:cubicBezTo>
                <a:cubicBezTo>
                  <a:pt x="148699" y="682317"/>
                  <a:pt x="172705" y="713305"/>
                  <a:pt x="200705" y="740461"/>
                </a:cubicBezTo>
                <a:cubicBezTo>
                  <a:pt x="227754" y="767598"/>
                  <a:pt x="258405" y="790885"/>
                  <a:pt x="291796" y="809667"/>
                </a:cubicBezTo>
                <a:cubicBezTo>
                  <a:pt x="323234" y="826953"/>
                  <a:pt x="357081" y="839437"/>
                  <a:pt x="392212" y="846713"/>
                </a:cubicBezTo>
                <a:cubicBezTo>
                  <a:pt x="383712" y="903803"/>
                  <a:pt x="376227" y="960894"/>
                  <a:pt x="370328" y="1017984"/>
                </a:cubicBezTo>
                <a:cubicBezTo>
                  <a:pt x="351678" y="1193252"/>
                  <a:pt x="335629" y="1369789"/>
                  <a:pt x="340450" y="1547024"/>
                </a:cubicBezTo>
                <a:cubicBezTo>
                  <a:pt x="342290" y="1591427"/>
                  <a:pt x="343051" y="1635831"/>
                  <a:pt x="345779" y="1679790"/>
                </a:cubicBezTo>
                <a:cubicBezTo>
                  <a:pt x="348506" y="1723750"/>
                  <a:pt x="350917" y="1768218"/>
                  <a:pt x="356055" y="1812304"/>
                </a:cubicBezTo>
                <a:cubicBezTo>
                  <a:pt x="357514" y="1828353"/>
                  <a:pt x="359290" y="1844402"/>
                  <a:pt x="361003" y="1860387"/>
                </a:cubicBezTo>
                <a:cubicBezTo>
                  <a:pt x="328698" y="1854742"/>
                  <a:pt x="296884" y="1846495"/>
                  <a:pt x="265852" y="1835901"/>
                </a:cubicBezTo>
                <a:cubicBezTo>
                  <a:pt x="228870" y="1823214"/>
                  <a:pt x="191824" y="1809704"/>
                  <a:pt x="157443" y="1789404"/>
                </a:cubicBezTo>
                <a:cubicBezTo>
                  <a:pt x="122536" y="1769359"/>
                  <a:pt x="90363" y="1744874"/>
                  <a:pt x="61721" y="1716582"/>
                </a:cubicBezTo>
                <a:cubicBezTo>
                  <a:pt x="46864" y="1702627"/>
                  <a:pt x="32842" y="1687783"/>
                  <a:pt x="19728" y="1672179"/>
                </a:cubicBezTo>
                <a:cubicBezTo>
                  <a:pt x="12814" y="1664059"/>
                  <a:pt x="6407" y="1655432"/>
                  <a:pt x="127" y="1646805"/>
                </a:cubicBezTo>
                <a:cubicBezTo>
                  <a:pt x="299" y="1649152"/>
                  <a:pt x="257" y="1651563"/>
                  <a:pt x="0" y="1653910"/>
                </a:cubicBezTo>
                <a:cubicBezTo>
                  <a:pt x="4821" y="1661458"/>
                  <a:pt x="9769" y="1669007"/>
                  <a:pt x="15098" y="1676238"/>
                </a:cubicBezTo>
                <a:cubicBezTo>
                  <a:pt x="27363" y="1693112"/>
                  <a:pt x="40601" y="1709224"/>
                  <a:pt x="54744" y="1724575"/>
                </a:cubicBezTo>
                <a:cubicBezTo>
                  <a:pt x="82795" y="1755213"/>
                  <a:pt x="114643" y="1782173"/>
                  <a:pt x="149514" y="1804756"/>
                </a:cubicBezTo>
                <a:cubicBezTo>
                  <a:pt x="183459" y="1828162"/>
                  <a:pt x="220999" y="1845861"/>
                  <a:pt x="260650" y="1857152"/>
                </a:cubicBezTo>
                <a:cubicBezTo>
                  <a:pt x="293673" y="1866223"/>
                  <a:pt x="327961" y="1869775"/>
                  <a:pt x="362145" y="1867745"/>
                </a:cubicBezTo>
                <a:cubicBezTo>
                  <a:pt x="362589" y="1871868"/>
                  <a:pt x="363160" y="1875928"/>
                  <a:pt x="363667" y="1880052"/>
                </a:cubicBezTo>
                <a:cubicBezTo>
                  <a:pt x="375846" y="1880052"/>
                  <a:pt x="387962" y="1880686"/>
                  <a:pt x="400078" y="1881257"/>
                </a:cubicBezTo>
                <a:cubicBezTo>
                  <a:pt x="400078" y="1862226"/>
                  <a:pt x="400078" y="1843196"/>
                  <a:pt x="400078" y="1824547"/>
                </a:cubicBezTo>
                <a:cubicBezTo>
                  <a:pt x="440628" y="1831461"/>
                  <a:pt x="482018" y="1831842"/>
                  <a:pt x="522696" y="1825752"/>
                </a:cubicBezTo>
                <a:cubicBezTo>
                  <a:pt x="564214" y="1819155"/>
                  <a:pt x="604543" y="1806532"/>
                  <a:pt x="642396" y="1788263"/>
                </a:cubicBezTo>
                <a:cubicBezTo>
                  <a:pt x="680843" y="1770692"/>
                  <a:pt x="716379" y="1747348"/>
                  <a:pt x="747759" y="1718993"/>
                </a:cubicBezTo>
                <a:cubicBezTo>
                  <a:pt x="779920" y="1691082"/>
                  <a:pt x="804216" y="1654988"/>
                  <a:pt x="825910" y="1618387"/>
                </a:cubicBezTo>
                <a:cubicBezTo>
                  <a:pt x="826176" y="1617879"/>
                  <a:pt x="826012" y="1617181"/>
                  <a:pt x="825529" y="1616864"/>
                </a:cubicBezTo>
                <a:cubicBezTo>
                  <a:pt x="825136" y="1616483"/>
                  <a:pt x="824527" y="1616483"/>
                  <a:pt x="824134" y="1616864"/>
                </a:cubicBezTo>
                <a:cubicBezTo>
                  <a:pt x="800219" y="1651753"/>
                  <a:pt x="774211" y="1685183"/>
                  <a:pt x="741162" y="1710112"/>
                </a:cubicBezTo>
                <a:cubicBezTo>
                  <a:pt x="709414" y="1735930"/>
                  <a:pt x="673872" y="1756736"/>
                  <a:pt x="635799" y="1771706"/>
                </a:cubicBezTo>
                <a:cubicBezTo>
                  <a:pt x="597784" y="1785598"/>
                  <a:pt x="558681" y="1796382"/>
                  <a:pt x="518890" y="1803804"/>
                </a:cubicBezTo>
                <a:cubicBezTo>
                  <a:pt x="479501" y="1811987"/>
                  <a:pt x="439688" y="1818013"/>
                  <a:pt x="399634" y="1821819"/>
                </a:cubicBezTo>
                <a:cubicBezTo>
                  <a:pt x="399634" y="1730601"/>
                  <a:pt x="400586" y="1639573"/>
                  <a:pt x="402425" y="1548609"/>
                </a:cubicBezTo>
                <a:cubicBezTo>
                  <a:pt x="406929" y="1373849"/>
                  <a:pt x="406739" y="1198835"/>
                  <a:pt x="419806" y="1024518"/>
                </a:cubicBezTo>
                <a:close/>
              </a:path>
            </a:pathLst>
          </a:custGeom>
          <a:solidFill>
            <a:schemeClr val="accent3">
              <a:lumMod val="40000"/>
              <a:lumOff val="60000"/>
            </a:schemeClr>
          </a:solidFill>
          <a:ln w="6343" cap="flat">
            <a:noFill/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10" name="任意多边形: 形状 29"/>
          <p:cNvSpPr/>
          <p:nvPr>
            <p:custDataLst>
              <p:tags r:id="rId60"/>
            </p:custDataLst>
          </p:nvPr>
        </p:nvSpPr>
        <p:spPr>
          <a:xfrm>
            <a:off x="376555" y="6110605"/>
            <a:ext cx="701040" cy="749935"/>
          </a:xfrm>
          <a:custGeom>
            <a:gdLst>
              <a:gd name="connsiteX0" fmla="*/ 949416 w 966413"/>
              <a:gd name="connsiteY0" fmla="*/ 100731 h 1033835"/>
              <a:gd name="connsiteX1" fmla="*/ 728666 w 966413"/>
              <a:gd name="connsiteY1" fmla="*/ 22834 h 1033835"/>
              <a:gd name="connsiteX2" fmla="*/ 636052 w 966413"/>
              <a:gd name="connsiteY2" fmla="*/ 209456 h 1033835"/>
              <a:gd name="connsiteX3" fmla="*/ 485016 w 966413"/>
              <a:gd name="connsiteY3" fmla="*/ 373623 h 1033835"/>
              <a:gd name="connsiteX4" fmla="*/ 206605 w 966413"/>
              <a:gd name="connsiteY4" fmla="*/ 475118 h 1033835"/>
              <a:gd name="connsiteX5" fmla="*/ 0 w 966413"/>
              <a:gd name="connsiteY5" fmla="*/ 1032068 h 1033835"/>
              <a:gd name="connsiteX6" fmla="*/ 472266 w 966413"/>
              <a:gd name="connsiteY6" fmla="*/ 1033273 h 1033835"/>
              <a:gd name="connsiteX7" fmla="*/ 498591 w 966413"/>
              <a:gd name="connsiteY7" fmla="*/ 863841 h 1033835"/>
              <a:gd name="connsiteX8" fmla="*/ 713378 w 966413"/>
              <a:gd name="connsiteY8" fmla="*/ 547179 h 1033835"/>
              <a:gd name="connsiteX9" fmla="*/ 908628 w 966413"/>
              <a:gd name="connsiteY9" fmla="*/ 361761 h 1033835"/>
              <a:gd name="connsiteX10" fmla="*/ 949416 w 966413"/>
              <a:gd name="connsiteY10" fmla="*/ 100731 h 103383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966413" h="1033835">
                <a:moveTo>
                  <a:pt x="949416" y="100731"/>
                </a:moveTo>
                <a:cubicBezTo>
                  <a:pt x="912878" y="15983"/>
                  <a:pt x="799775" y="-32037"/>
                  <a:pt x="728666" y="22834"/>
                </a:cubicBezTo>
                <a:cubicBezTo>
                  <a:pt x="673859" y="65144"/>
                  <a:pt x="663392" y="144310"/>
                  <a:pt x="636052" y="209456"/>
                </a:cubicBezTo>
                <a:cubicBezTo>
                  <a:pt x="606492" y="280179"/>
                  <a:pt x="553036" y="338285"/>
                  <a:pt x="485016" y="373623"/>
                </a:cubicBezTo>
                <a:cubicBezTo>
                  <a:pt x="396209" y="418725"/>
                  <a:pt x="289640" y="420121"/>
                  <a:pt x="206605" y="475118"/>
                </a:cubicBezTo>
                <a:cubicBezTo>
                  <a:pt x="15351" y="602366"/>
                  <a:pt x="74852" y="845699"/>
                  <a:pt x="0" y="1032068"/>
                </a:cubicBezTo>
                <a:cubicBezTo>
                  <a:pt x="155794" y="1034097"/>
                  <a:pt x="317170" y="1022743"/>
                  <a:pt x="472266" y="1033273"/>
                </a:cubicBezTo>
                <a:cubicBezTo>
                  <a:pt x="482859" y="969839"/>
                  <a:pt x="484191" y="938122"/>
                  <a:pt x="498591" y="863841"/>
                </a:cubicBezTo>
                <a:cubicBezTo>
                  <a:pt x="525614" y="724984"/>
                  <a:pt x="609410" y="630531"/>
                  <a:pt x="713378" y="547179"/>
                </a:cubicBezTo>
                <a:cubicBezTo>
                  <a:pt x="783473" y="491040"/>
                  <a:pt x="857183" y="436677"/>
                  <a:pt x="908628" y="361761"/>
                </a:cubicBezTo>
                <a:cubicBezTo>
                  <a:pt x="960073" y="286846"/>
                  <a:pt x="985700" y="185796"/>
                  <a:pt x="949416" y="100731"/>
                </a:cubicBezTo>
                <a:close/>
              </a:path>
            </a:pathLst>
          </a:custGeom>
          <a:solidFill>
            <a:schemeClr val="accent4"/>
          </a:solidFill>
          <a:ln w="6343" cap="flat">
            <a:noFill/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12" name="任意多边形: 形状 30"/>
          <p:cNvSpPr/>
          <p:nvPr>
            <p:custDataLst>
              <p:tags r:id="rId61"/>
            </p:custDataLst>
          </p:nvPr>
        </p:nvSpPr>
        <p:spPr>
          <a:xfrm>
            <a:off x="548640" y="6229985"/>
            <a:ext cx="439420" cy="627380"/>
          </a:xfrm>
          <a:custGeom>
            <a:gdLst>
              <a:gd name="connsiteX0" fmla="*/ 604589 w 606623"/>
              <a:gd name="connsiteY0" fmla="*/ -502 h 865679"/>
              <a:gd name="connsiteX1" fmla="*/ 601563 w 606623"/>
              <a:gd name="connsiteY1" fmla="*/ 1426 h 865679"/>
              <a:gd name="connsiteX2" fmla="*/ 601544 w 606623"/>
              <a:gd name="connsiteY2" fmla="*/ 1528 h 865679"/>
              <a:gd name="connsiteX3" fmla="*/ 469284 w 606623"/>
              <a:gd name="connsiteY3" fmla="*/ 228621 h 865679"/>
              <a:gd name="connsiteX4" fmla="*/ 416444 w 606623"/>
              <a:gd name="connsiteY4" fmla="*/ 266682 h 865679"/>
              <a:gd name="connsiteX5" fmla="*/ 358339 w 606623"/>
              <a:gd name="connsiteY5" fmla="*/ 295988 h 865679"/>
              <a:gd name="connsiteX6" fmla="*/ 236863 w 606623"/>
              <a:gd name="connsiteY6" fmla="*/ 352761 h 865679"/>
              <a:gd name="connsiteX7" fmla="*/ 181865 w 606623"/>
              <a:gd name="connsiteY7" fmla="*/ 396277 h 865679"/>
              <a:gd name="connsiteX8" fmla="*/ 141331 w 606623"/>
              <a:gd name="connsiteY8" fmla="*/ 455207 h 865679"/>
              <a:gd name="connsiteX9" fmla="*/ 93565 w 606623"/>
              <a:gd name="connsiteY9" fmla="*/ 586388 h 865679"/>
              <a:gd name="connsiteX10" fmla="*/ 11672 w 606623"/>
              <a:gd name="connsiteY10" fmla="*/ 842154 h 865679"/>
              <a:gd name="connsiteX11" fmla="*/ 0 w 606623"/>
              <a:gd name="connsiteY11" fmla="*/ 864863 h 865679"/>
              <a:gd name="connsiteX12" fmla="*/ 47703 w 606623"/>
              <a:gd name="connsiteY12" fmla="*/ 864863 h 865679"/>
              <a:gd name="connsiteX13" fmla="*/ 49098 w 606623"/>
              <a:gd name="connsiteY13" fmla="*/ 861882 h 865679"/>
              <a:gd name="connsiteX14" fmla="*/ 75677 w 606623"/>
              <a:gd name="connsiteY14" fmla="*/ 796799 h 865679"/>
              <a:gd name="connsiteX15" fmla="*/ 95278 w 606623"/>
              <a:gd name="connsiteY15" fmla="*/ 729559 h 865679"/>
              <a:gd name="connsiteX16" fmla="*/ 126361 w 606623"/>
              <a:gd name="connsiteY16" fmla="*/ 595903 h 865679"/>
              <a:gd name="connsiteX17" fmla="*/ 168100 w 606623"/>
              <a:gd name="connsiteY17" fmla="*/ 469670 h 865679"/>
              <a:gd name="connsiteX18" fmla="*/ 202164 w 606623"/>
              <a:gd name="connsiteY18" fmla="*/ 416639 h 865679"/>
              <a:gd name="connsiteX19" fmla="*/ 250564 w 606623"/>
              <a:gd name="connsiteY19" fmla="*/ 376042 h 865679"/>
              <a:gd name="connsiteX20" fmla="*/ 367092 w 606623"/>
              <a:gd name="connsiteY20" fmla="*/ 316096 h 865679"/>
              <a:gd name="connsiteX21" fmla="*/ 426149 w 606623"/>
              <a:gd name="connsiteY21" fmla="*/ 283301 h 865679"/>
              <a:gd name="connsiteX22" fmla="*/ 479815 w 606623"/>
              <a:gd name="connsiteY22" fmla="*/ 241308 h 865679"/>
              <a:gd name="connsiteX23" fmla="*/ 525804 w 606623"/>
              <a:gd name="connsiteY23" fmla="*/ 190561 h 865679"/>
              <a:gd name="connsiteX24" fmla="*/ 562723 w 606623"/>
              <a:gd name="connsiteY24" fmla="*/ 132646 h 865679"/>
              <a:gd name="connsiteX25" fmla="*/ 589682 w 606623"/>
              <a:gd name="connsiteY25" fmla="*/ 69212 h 865679"/>
              <a:gd name="connsiteX26" fmla="*/ 606619 w 606623"/>
              <a:gd name="connsiteY26" fmla="*/ 2353 h 865679"/>
              <a:gd name="connsiteX27" fmla="*/ 604589 w 606623"/>
              <a:gd name="connsiteY27" fmla="*/ -502 h 86567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606623" h="865679">
                <a:moveTo>
                  <a:pt x="604589" y="-502"/>
                </a:moveTo>
                <a:cubicBezTo>
                  <a:pt x="603219" y="-807"/>
                  <a:pt x="601868" y="62"/>
                  <a:pt x="601563" y="1426"/>
                </a:cubicBezTo>
                <a:cubicBezTo>
                  <a:pt x="601557" y="1464"/>
                  <a:pt x="601551" y="1496"/>
                  <a:pt x="601544" y="1528"/>
                </a:cubicBezTo>
                <a:cubicBezTo>
                  <a:pt x="582514" y="90335"/>
                  <a:pt x="535827" y="171784"/>
                  <a:pt x="469284" y="228621"/>
                </a:cubicBezTo>
                <a:cubicBezTo>
                  <a:pt x="452696" y="242678"/>
                  <a:pt x="435030" y="255403"/>
                  <a:pt x="416444" y="266682"/>
                </a:cubicBezTo>
                <a:cubicBezTo>
                  <a:pt x="397680" y="277605"/>
                  <a:pt x="378276" y="287393"/>
                  <a:pt x="358339" y="295988"/>
                </a:cubicBezTo>
                <a:cubicBezTo>
                  <a:pt x="318312" y="313686"/>
                  <a:pt x="276319" y="328974"/>
                  <a:pt x="236863" y="352761"/>
                </a:cubicBezTo>
                <a:cubicBezTo>
                  <a:pt x="216716" y="364814"/>
                  <a:pt x="198225" y="379467"/>
                  <a:pt x="181865" y="396277"/>
                </a:cubicBezTo>
                <a:cubicBezTo>
                  <a:pt x="165341" y="413658"/>
                  <a:pt x="151664" y="433576"/>
                  <a:pt x="141331" y="455207"/>
                </a:cubicBezTo>
                <a:cubicBezTo>
                  <a:pt x="121020" y="497201"/>
                  <a:pt x="105015" y="541160"/>
                  <a:pt x="93565" y="586388"/>
                </a:cubicBezTo>
                <a:cubicBezTo>
                  <a:pt x="69270" y="675196"/>
                  <a:pt x="52650" y="764575"/>
                  <a:pt x="11672" y="842154"/>
                </a:cubicBezTo>
                <a:cubicBezTo>
                  <a:pt x="6280" y="852938"/>
                  <a:pt x="5709" y="854333"/>
                  <a:pt x="0" y="864863"/>
                </a:cubicBezTo>
                <a:cubicBezTo>
                  <a:pt x="15922" y="865434"/>
                  <a:pt x="31717" y="864863"/>
                  <a:pt x="47703" y="864863"/>
                </a:cubicBezTo>
                <a:cubicBezTo>
                  <a:pt x="48229" y="863912"/>
                  <a:pt x="48699" y="862897"/>
                  <a:pt x="49098" y="861882"/>
                </a:cubicBezTo>
                <a:cubicBezTo>
                  <a:pt x="59102" y="840695"/>
                  <a:pt x="67970" y="818937"/>
                  <a:pt x="75677" y="796799"/>
                </a:cubicBezTo>
                <a:cubicBezTo>
                  <a:pt x="83099" y="774470"/>
                  <a:pt x="89759" y="752395"/>
                  <a:pt x="95278" y="729559"/>
                </a:cubicBezTo>
                <a:cubicBezTo>
                  <a:pt x="106823" y="684647"/>
                  <a:pt x="115704" y="639800"/>
                  <a:pt x="126361" y="595903"/>
                </a:cubicBezTo>
                <a:cubicBezTo>
                  <a:pt x="135990" y="552515"/>
                  <a:pt x="149977" y="510268"/>
                  <a:pt x="168100" y="469670"/>
                </a:cubicBezTo>
                <a:cubicBezTo>
                  <a:pt x="176543" y="450259"/>
                  <a:pt x="188050" y="432371"/>
                  <a:pt x="202164" y="416639"/>
                </a:cubicBezTo>
                <a:cubicBezTo>
                  <a:pt x="216450" y="401035"/>
                  <a:pt x="232720" y="387396"/>
                  <a:pt x="250564" y="376042"/>
                </a:cubicBezTo>
                <a:cubicBezTo>
                  <a:pt x="286278" y="352444"/>
                  <a:pt x="326685" y="335634"/>
                  <a:pt x="367092" y="316096"/>
                </a:cubicBezTo>
                <a:cubicBezTo>
                  <a:pt x="387423" y="306372"/>
                  <a:pt x="407145" y="295417"/>
                  <a:pt x="426149" y="283301"/>
                </a:cubicBezTo>
                <a:cubicBezTo>
                  <a:pt x="445110" y="270729"/>
                  <a:pt x="463055" y="256691"/>
                  <a:pt x="479815" y="241308"/>
                </a:cubicBezTo>
                <a:cubicBezTo>
                  <a:pt x="496472" y="225646"/>
                  <a:pt x="511849" y="208671"/>
                  <a:pt x="525804" y="190561"/>
                </a:cubicBezTo>
                <a:cubicBezTo>
                  <a:pt x="539595" y="172247"/>
                  <a:pt x="551939" y="152881"/>
                  <a:pt x="562723" y="132646"/>
                </a:cubicBezTo>
                <a:cubicBezTo>
                  <a:pt x="573297" y="112214"/>
                  <a:pt x="582311" y="91007"/>
                  <a:pt x="589682" y="69212"/>
                </a:cubicBezTo>
                <a:cubicBezTo>
                  <a:pt x="596882" y="47346"/>
                  <a:pt x="602540" y="25005"/>
                  <a:pt x="606619" y="2353"/>
                </a:cubicBezTo>
                <a:cubicBezTo>
                  <a:pt x="606695" y="1039"/>
                  <a:pt x="605851" y="-147"/>
                  <a:pt x="604589" y="-502"/>
                </a:cubicBezTo>
                <a:close/>
              </a:path>
            </a:pathLst>
          </a:custGeom>
          <a:solidFill>
            <a:schemeClr val="accent4">
              <a:lumMod val="40000"/>
              <a:lumOff val="60000"/>
            </a:schemeClr>
          </a:solidFill>
          <a:ln w="6343" cap="flat">
            <a:noFill/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14" name="任意多边形: 形状 31"/>
          <p:cNvSpPr/>
          <p:nvPr>
            <p:custDataLst>
              <p:tags r:id="rId62"/>
            </p:custDataLst>
          </p:nvPr>
        </p:nvSpPr>
        <p:spPr>
          <a:xfrm>
            <a:off x="9910445" y="5909310"/>
            <a:ext cx="2293620" cy="948055"/>
          </a:xfrm>
          <a:custGeom>
            <a:gdLst>
              <a:gd name="connsiteX0" fmla="*/ 20264 w 3162780"/>
              <a:gd name="connsiteY0" fmla="*/ 1305421 h 1306617"/>
              <a:gd name="connsiteX1" fmla="*/ 91 w 3162780"/>
              <a:gd name="connsiteY1" fmla="*/ 1192191 h 1306617"/>
              <a:gd name="connsiteX2" fmla="*/ 902059 w 3162780"/>
              <a:gd name="connsiteY2" fmla="*/ 628517 h 1306617"/>
              <a:gd name="connsiteX3" fmla="*/ 902439 w 3162780"/>
              <a:gd name="connsiteY3" fmla="*/ 628517 h 1306617"/>
              <a:gd name="connsiteX4" fmla="*/ 1517748 w 3162780"/>
              <a:gd name="connsiteY4" fmla="*/ 674951 h 1306617"/>
              <a:gd name="connsiteX5" fmla="*/ 2010630 w 3162780"/>
              <a:gd name="connsiteY5" fmla="*/ 70426 h 1306617"/>
              <a:gd name="connsiteX6" fmla="*/ 2011328 w 3162780"/>
              <a:gd name="connsiteY6" fmla="*/ 70426 h 1306617"/>
              <a:gd name="connsiteX7" fmla="*/ 2862358 w 3162780"/>
              <a:gd name="connsiteY7" fmla="*/ 127516 h 1306617"/>
              <a:gd name="connsiteX8" fmla="*/ 3162781 w 3162780"/>
              <a:gd name="connsiteY8" fmla="*/ 406245 h 1306617"/>
              <a:gd name="connsiteX9" fmla="*/ 2589655 w 3162780"/>
              <a:gd name="connsiteY9" fmla="*/ 1306055 h 130661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162780" h="1306617">
                <a:moveTo>
                  <a:pt x="20264" y="1305421"/>
                </a:moveTo>
                <a:cubicBezTo>
                  <a:pt x="5610" y="1264759"/>
                  <a:pt x="-859" y="1263491"/>
                  <a:pt x="91" y="1192191"/>
                </a:cubicBezTo>
                <a:cubicBezTo>
                  <a:pt x="5737" y="760206"/>
                  <a:pt x="618572" y="644439"/>
                  <a:pt x="902059" y="628517"/>
                </a:cubicBezTo>
                <a:lnTo>
                  <a:pt x="902439" y="628517"/>
                </a:lnTo>
                <a:cubicBezTo>
                  <a:pt x="1095469" y="617734"/>
                  <a:pt x="1333790" y="763124"/>
                  <a:pt x="1517748" y="674951"/>
                </a:cubicBezTo>
                <a:cubicBezTo>
                  <a:pt x="1806563" y="536031"/>
                  <a:pt x="1743637" y="178834"/>
                  <a:pt x="2010630" y="70426"/>
                </a:cubicBezTo>
                <a:lnTo>
                  <a:pt x="2011328" y="70426"/>
                </a:lnTo>
                <a:cubicBezTo>
                  <a:pt x="2269631" y="-34113"/>
                  <a:pt x="2593905" y="-29736"/>
                  <a:pt x="2862358" y="127516"/>
                </a:cubicBezTo>
                <a:cubicBezTo>
                  <a:pt x="3028111" y="224506"/>
                  <a:pt x="3100933" y="308493"/>
                  <a:pt x="3162781" y="406245"/>
                </a:cubicBezTo>
                <a:cubicBezTo>
                  <a:pt x="2932833" y="764456"/>
                  <a:pt x="2819603" y="947844"/>
                  <a:pt x="2589655" y="1306055"/>
                </a:cubicBezTo>
              </a:path>
            </a:pathLst>
          </a:custGeom>
          <a:solidFill>
            <a:schemeClr val="accent1"/>
          </a:solidFill>
          <a:ln w="6343" cap="flat">
            <a:noFill/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16" name="任意多边形: 形状 32"/>
          <p:cNvSpPr/>
          <p:nvPr>
            <p:custDataLst>
              <p:tags r:id="rId63"/>
            </p:custDataLst>
          </p:nvPr>
        </p:nvSpPr>
        <p:spPr>
          <a:xfrm>
            <a:off x="10559415" y="6268720"/>
            <a:ext cx="1410970" cy="591185"/>
          </a:xfrm>
          <a:custGeom>
            <a:gdLst>
              <a:gd name="connsiteX0" fmla="*/ 460340 w 1945648"/>
              <a:gd name="connsiteY0" fmla="*/ 809996 h 814500"/>
              <a:gd name="connsiteX1" fmla="*/ 955125 w 1945648"/>
              <a:gd name="connsiteY1" fmla="*/ 809996 h 814500"/>
              <a:gd name="connsiteX2" fmla="*/ 1441536 w 1945648"/>
              <a:gd name="connsiteY2" fmla="*/ 809996 h 814500"/>
              <a:gd name="connsiteX3" fmla="*/ 1917798 w 1945648"/>
              <a:gd name="connsiteY3" fmla="*/ 809996 h 814500"/>
              <a:gd name="connsiteX4" fmla="*/ 1917798 w 1945648"/>
              <a:gd name="connsiteY4" fmla="*/ 809996 h 814500"/>
              <a:gd name="connsiteX5" fmla="*/ 1584453 w 1945648"/>
              <a:gd name="connsiteY5" fmla="*/ 16058 h 814500"/>
              <a:gd name="connsiteX6" fmla="*/ 1129695 w 1945648"/>
              <a:gd name="connsiteY6" fmla="*/ 214923 h 814500"/>
              <a:gd name="connsiteX7" fmla="*/ 935397 w 1945648"/>
              <a:gd name="connsiteY7" fmla="*/ 612907 h 814500"/>
              <a:gd name="connsiteX8" fmla="*/ 665486 w 1945648"/>
              <a:gd name="connsiteY8" fmla="*/ 724551 h 814500"/>
              <a:gd name="connsiteX9" fmla="*/ 2411 w 1945648"/>
              <a:gd name="connsiteY9" fmla="*/ 807015 h 814500"/>
              <a:gd name="connsiteX10" fmla="*/ 0 w 1945648"/>
              <a:gd name="connsiteY10" fmla="*/ 810187 h 8145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945647" h="814500">
                <a:moveTo>
                  <a:pt x="460340" y="809996"/>
                </a:moveTo>
                <a:lnTo>
                  <a:pt x="955125" y="809996"/>
                </a:lnTo>
                <a:cubicBezTo>
                  <a:pt x="1114471" y="809996"/>
                  <a:pt x="1285616" y="810377"/>
                  <a:pt x="1441536" y="809996"/>
                </a:cubicBezTo>
                <a:cubicBezTo>
                  <a:pt x="1600121" y="809996"/>
                  <a:pt x="1759213" y="812216"/>
                  <a:pt x="1917798" y="809996"/>
                </a:cubicBezTo>
                <a:cubicBezTo>
                  <a:pt x="1922873" y="796866"/>
                  <a:pt x="1913421" y="823508"/>
                  <a:pt x="1917798" y="809996"/>
                </a:cubicBezTo>
                <a:cubicBezTo>
                  <a:pt x="2002419" y="547697"/>
                  <a:pt x="1895025" y="123832"/>
                  <a:pt x="1584453" y="16058"/>
                </a:cubicBezTo>
                <a:cubicBezTo>
                  <a:pt x="1413181" y="-43444"/>
                  <a:pt x="1222880" y="64711"/>
                  <a:pt x="1129695" y="214923"/>
                </a:cubicBezTo>
                <a:cubicBezTo>
                  <a:pt x="1024712" y="384418"/>
                  <a:pt x="1050720" y="504182"/>
                  <a:pt x="935397" y="612907"/>
                </a:cubicBezTo>
                <a:cubicBezTo>
                  <a:pt x="845575" y="697465"/>
                  <a:pt x="735200" y="714402"/>
                  <a:pt x="665486" y="724551"/>
                </a:cubicBezTo>
                <a:cubicBezTo>
                  <a:pt x="459642" y="755443"/>
                  <a:pt x="150783" y="610370"/>
                  <a:pt x="2411" y="807015"/>
                </a:cubicBezTo>
                <a:cubicBezTo>
                  <a:pt x="0" y="810187"/>
                  <a:pt x="6851" y="796866"/>
                  <a:pt x="0" y="810187"/>
                </a:cubicBezTo>
                <a:close/>
              </a:path>
            </a:pathLst>
          </a:custGeom>
          <a:solidFill>
            <a:schemeClr val="accent5"/>
          </a:solidFill>
          <a:ln w="6343" cap="flat">
            <a:noFill/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18" name="任意多边形: 形状 33"/>
          <p:cNvSpPr/>
          <p:nvPr>
            <p:custDataLst>
              <p:tags r:id="rId64"/>
            </p:custDataLst>
          </p:nvPr>
        </p:nvSpPr>
        <p:spPr>
          <a:xfrm>
            <a:off x="10556875" y="6268720"/>
            <a:ext cx="1413510" cy="589915"/>
          </a:xfrm>
          <a:custGeom>
            <a:gdLst>
              <a:gd name="connsiteX0" fmla="*/ 627363 w 1949265"/>
              <a:gd name="connsiteY0" fmla="*/ 809996 h 813680"/>
              <a:gd name="connsiteX1" fmla="*/ 1921415 w 1949265"/>
              <a:gd name="connsiteY1" fmla="*/ 809996 h 813680"/>
              <a:gd name="connsiteX2" fmla="*/ 1921415 w 1949265"/>
              <a:gd name="connsiteY2" fmla="*/ 809996 h 813680"/>
              <a:gd name="connsiteX3" fmla="*/ 1588070 w 1949265"/>
              <a:gd name="connsiteY3" fmla="*/ 16058 h 813680"/>
              <a:gd name="connsiteX4" fmla="*/ 1133312 w 1949265"/>
              <a:gd name="connsiteY4" fmla="*/ 214923 h 813680"/>
              <a:gd name="connsiteX5" fmla="*/ 939014 w 1949265"/>
              <a:gd name="connsiteY5" fmla="*/ 612907 h 813680"/>
              <a:gd name="connsiteX6" fmla="*/ 669102 w 1949265"/>
              <a:gd name="connsiteY6" fmla="*/ 724551 h 813680"/>
              <a:gd name="connsiteX7" fmla="*/ 6028 w 1949265"/>
              <a:gd name="connsiteY7" fmla="*/ 807015 h 813680"/>
              <a:gd name="connsiteX8" fmla="*/ 6028 w 1949265"/>
              <a:gd name="connsiteY8" fmla="*/ 807015 h 813680"/>
              <a:gd name="connsiteX9" fmla="*/ 627363 w 1949265"/>
              <a:gd name="connsiteY9" fmla="*/ 809996 h 81368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949265" h="813680">
                <a:moveTo>
                  <a:pt x="627363" y="809996"/>
                </a:moveTo>
                <a:cubicBezTo>
                  <a:pt x="1054274" y="809489"/>
                  <a:pt x="1494251" y="811265"/>
                  <a:pt x="1921415" y="809996"/>
                </a:cubicBezTo>
                <a:cubicBezTo>
                  <a:pt x="1932643" y="745801"/>
                  <a:pt x="1920654" y="812343"/>
                  <a:pt x="1921415" y="809996"/>
                </a:cubicBezTo>
                <a:cubicBezTo>
                  <a:pt x="2006036" y="547697"/>
                  <a:pt x="1898643" y="123832"/>
                  <a:pt x="1588070" y="16058"/>
                </a:cubicBezTo>
                <a:cubicBezTo>
                  <a:pt x="1416798" y="-43444"/>
                  <a:pt x="1226496" y="64711"/>
                  <a:pt x="1133312" y="214923"/>
                </a:cubicBezTo>
                <a:cubicBezTo>
                  <a:pt x="1028329" y="384418"/>
                  <a:pt x="1054337" y="504182"/>
                  <a:pt x="939014" y="612907"/>
                </a:cubicBezTo>
                <a:cubicBezTo>
                  <a:pt x="849191" y="697465"/>
                  <a:pt x="738817" y="714402"/>
                  <a:pt x="669102" y="724551"/>
                </a:cubicBezTo>
                <a:cubicBezTo>
                  <a:pt x="463260" y="755443"/>
                  <a:pt x="156049" y="611956"/>
                  <a:pt x="6028" y="807015"/>
                </a:cubicBezTo>
                <a:cubicBezTo>
                  <a:pt x="-11227" y="829407"/>
                  <a:pt x="14972" y="781007"/>
                  <a:pt x="6028" y="807015"/>
                </a:cubicBezTo>
                <a:cubicBezTo>
                  <a:pt x="226588" y="806825"/>
                  <a:pt x="406550" y="809996"/>
                  <a:pt x="627363" y="809996"/>
                </a:cubicBezTo>
                <a:close/>
              </a:path>
            </a:pathLst>
          </a:custGeom>
          <a:solidFill>
            <a:schemeClr val="accent5"/>
          </a:solidFill>
          <a:ln w="6343" cap="flat">
            <a:noFill/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20" name="任意多边形: 形状 34"/>
          <p:cNvSpPr/>
          <p:nvPr>
            <p:custDataLst>
              <p:tags r:id="rId65"/>
            </p:custDataLst>
          </p:nvPr>
        </p:nvSpPr>
        <p:spPr>
          <a:xfrm>
            <a:off x="11388725" y="5734050"/>
            <a:ext cx="808355" cy="1123315"/>
          </a:xfrm>
          <a:custGeom>
            <a:gdLst>
              <a:gd name="connsiteX0" fmla="*/ 1115273 w 1115272"/>
              <a:gd name="connsiteY0" fmla="*/ 1406525 h 1548616"/>
              <a:gd name="connsiteX1" fmla="*/ 1114829 w 1115272"/>
              <a:gd name="connsiteY1" fmla="*/ 1249906 h 1548616"/>
              <a:gd name="connsiteX2" fmla="*/ 952946 w 1115272"/>
              <a:gd name="connsiteY2" fmla="*/ 1186473 h 1548616"/>
              <a:gd name="connsiteX3" fmla="*/ 892810 w 1115272"/>
              <a:gd name="connsiteY3" fmla="*/ 1158879 h 1548616"/>
              <a:gd name="connsiteX4" fmla="*/ 819164 w 1115272"/>
              <a:gd name="connsiteY4" fmla="*/ 1096650 h 1548616"/>
              <a:gd name="connsiteX5" fmla="*/ 644213 w 1115272"/>
              <a:gd name="connsiteY5" fmla="*/ 480073 h 1548616"/>
              <a:gd name="connsiteX6" fmla="*/ 408238 w 1115272"/>
              <a:gd name="connsiteY6" fmla="*/ 362022 h 1548616"/>
              <a:gd name="connsiteX7" fmla="*/ 290188 w 1115272"/>
              <a:gd name="connsiteY7" fmla="*/ 201851 h 1548616"/>
              <a:gd name="connsiteX8" fmla="*/ 225549 w 1115272"/>
              <a:gd name="connsiteY8" fmla="*/ 28043 h 1548616"/>
              <a:gd name="connsiteX9" fmla="*/ 24083 w 1115272"/>
              <a:gd name="connsiteY9" fmla="*/ 74159 h 1548616"/>
              <a:gd name="connsiteX10" fmla="*/ 36262 w 1115272"/>
              <a:gd name="connsiteY10" fmla="*/ 308421 h 1548616"/>
              <a:gd name="connsiteX11" fmla="*/ 191358 w 1115272"/>
              <a:gd name="connsiteY11" fmla="*/ 491618 h 1548616"/>
              <a:gd name="connsiteX12" fmla="*/ 351719 w 1115272"/>
              <a:gd name="connsiteY12" fmla="*/ 792358 h 1548616"/>
              <a:gd name="connsiteX13" fmla="*/ 507068 w 1115272"/>
              <a:gd name="connsiteY13" fmla="*/ 1277247 h 1548616"/>
              <a:gd name="connsiteX14" fmla="*/ 835022 w 1115272"/>
              <a:gd name="connsiteY14" fmla="*/ 1547602 h 1548616"/>
              <a:gd name="connsiteX15" fmla="*/ 1114829 w 1115272"/>
              <a:gd name="connsiteY15" fmla="*/ 1547602 h 1548616"/>
              <a:gd name="connsiteX16" fmla="*/ 1115273 w 1115272"/>
              <a:gd name="connsiteY16" fmla="*/ 1406525 h 154861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115272" h="1548616">
                <a:moveTo>
                  <a:pt x="1115273" y="1406525"/>
                </a:moveTo>
                <a:cubicBezTo>
                  <a:pt x="1115273" y="1355778"/>
                  <a:pt x="1114893" y="1300717"/>
                  <a:pt x="1114829" y="1249906"/>
                </a:cubicBezTo>
                <a:cubicBezTo>
                  <a:pt x="1059642" y="1220410"/>
                  <a:pt x="1011051" y="1208231"/>
                  <a:pt x="952946" y="1186473"/>
                </a:cubicBezTo>
                <a:cubicBezTo>
                  <a:pt x="932266" y="1178734"/>
                  <a:pt x="912158" y="1169536"/>
                  <a:pt x="892810" y="1158879"/>
                </a:cubicBezTo>
                <a:cubicBezTo>
                  <a:pt x="864202" y="1143528"/>
                  <a:pt x="839082" y="1122341"/>
                  <a:pt x="819164" y="1096650"/>
                </a:cubicBezTo>
                <a:cubicBezTo>
                  <a:pt x="687284" y="919987"/>
                  <a:pt x="831343" y="637072"/>
                  <a:pt x="644213" y="480073"/>
                </a:cubicBezTo>
                <a:cubicBezTo>
                  <a:pt x="576084" y="422982"/>
                  <a:pt x="482139" y="410803"/>
                  <a:pt x="408238" y="362022"/>
                </a:cubicBezTo>
                <a:cubicBezTo>
                  <a:pt x="351529" y="323892"/>
                  <a:pt x="309852" y="267290"/>
                  <a:pt x="290188" y="201851"/>
                </a:cubicBezTo>
                <a:cubicBezTo>
                  <a:pt x="271983" y="141716"/>
                  <a:pt x="269953" y="70861"/>
                  <a:pt x="225549" y="28043"/>
                </a:cubicBezTo>
                <a:cubicBezTo>
                  <a:pt x="167951" y="-27525"/>
                  <a:pt x="63919" y="3240"/>
                  <a:pt x="24083" y="74159"/>
                </a:cubicBezTo>
                <a:cubicBezTo>
                  <a:pt x="-15754" y="145078"/>
                  <a:pt x="-2306" y="237184"/>
                  <a:pt x="36262" y="308421"/>
                </a:cubicBezTo>
                <a:cubicBezTo>
                  <a:pt x="74830" y="379657"/>
                  <a:pt x="134711" y="435289"/>
                  <a:pt x="191358" y="491618"/>
                </a:cubicBezTo>
                <a:cubicBezTo>
                  <a:pt x="275345" y="575604"/>
                  <a:pt x="340554" y="667330"/>
                  <a:pt x="351719" y="792358"/>
                </a:cubicBezTo>
                <a:cubicBezTo>
                  <a:pt x="369671" y="993888"/>
                  <a:pt x="332688" y="1142703"/>
                  <a:pt x="507068" y="1277247"/>
                </a:cubicBezTo>
                <a:cubicBezTo>
                  <a:pt x="616682" y="1361614"/>
                  <a:pt x="774506" y="1411980"/>
                  <a:pt x="835022" y="1547602"/>
                </a:cubicBezTo>
                <a:cubicBezTo>
                  <a:pt x="930173" y="1547602"/>
                  <a:pt x="1019361" y="1548617"/>
                  <a:pt x="1114829" y="1547602"/>
                </a:cubicBezTo>
                <a:cubicBezTo>
                  <a:pt x="1114829" y="1497616"/>
                  <a:pt x="1115273" y="1457716"/>
                  <a:pt x="1115273" y="1406525"/>
                </a:cubicBezTo>
                <a:close/>
              </a:path>
            </a:pathLst>
          </a:custGeom>
          <a:solidFill>
            <a:schemeClr val="accent3"/>
          </a:solidFill>
          <a:ln w="6343" cap="flat">
            <a:noFill/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22" name="任意多边形: 形状 35"/>
          <p:cNvSpPr/>
          <p:nvPr>
            <p:custDataLst>
              <p:tags r:id="rId66"/>
            </p:custDataLst>
          </p:nvPr>
        </p:nvSpPr>
        <p:spPr>
          <a:xfrm>
            <a:off x="11470005" y="5836285"/>
            <a:ext cx="707390" cy="1019810"/>
          </a:xfrm>
          <a:custGeom>
            <a:gdLst>
              <a:gd name="connsiteX0" fmla="*/ 967561 w 975110"/>
              <a:gd name="connsiteY0" fmla="*/ 1406152 h 1406810"/>
              <a:gd name="connsiteX1" fmla="*/ 975110 w 975110"/>
              <a:gd name="connsiteY1" fmla="*/ 1406152 h 1406810"/>
              <a:gd name="connsiteX2" fmla="*/ 957412 w 975110"/>
              <a:gd name="connsiteY2" fmla="*/ 1349061 h 1406810"/>
              <a:gd name="connsiteX3" fmla="*/ 929310 w 975110"/>
              <a:gd name="connsiteY3" fmla="*/ 1293113 h 1406810"/>
              <a:gd name="connsiteX4" fmla="*/ 851033 w 975110"/>
              <a:gd name="connsiteY4" fmla="*/ 1196820 h 1406810"/>
              <a:gd name="connsiteX5" fmla="*/ 753408 w 975110"/>
              <a:gd name="connsiteY5" fmla="*/ 1122792 h 1406810"/>
              <a:gd name="connsiteX6" fmla="*/ 700251 w 975110"/>
              <a:gd name="connsiteY6" fmla="*/ 1093486 h 1406810"/>
              <a:gd name="connsiteX7" fmla="*/ 672848 w 975110"/>
              <a:gd name="connsiteY7" fmla="*/ 1080799 h 1406810"/>
              <a:gd name="connsiteX8" fmla="*/ 646268 w 975110"/>
              <a:gd name="connsiteY8" fmla="*/ 1068620 h 1406810"/>
              <a:gd name="connsiteX9" fmla="*/ 560252 w 975110"/>
              <a:gd name="connsiteY9" fmla="*/ 1003918 h 1406810"/>
              <a:gd name="connsiteX10" fmla="*/ 495422 w 975110"/>
              <a:gd name="connsiteY10" fmla="*/ 909972 h 1406810"/>
              <a:gd name="connsiteX11" fmla="*/ 447594 w 975110"/>
              <a:gd name="connsiteY11" fmla="*/ 802134 h 1406810"/>
              <a:gd name="connsiteX12" fmla="*/ 398686 w 975110"/>
              <a:gd name="connsiteY12" fmla="*/ 568571 h 1406810"/>
              <a:gd name="connsiteX13" fmla="*/ 368554 w 975110"/>
              <a:gd name="connsiteY13" fmla="*/ 448046 h 1406810"/>
              <a:gd name="connsiteX14" fmla="*/ 338234 w 975110"/>
              <a:gd name="connsiteY14" fmla="*/ 391970 h 1406810"/>
              <a:gd name="connsiteX15" fmla="*/ 293830 w 975110"/>
              <a:gd name="connsiteY15" fmla="*/ 348074 h 1406810"/>
              <a:gd name="connsiteX16" fmla="*/ 192018 w 975110"/>
              <a:gd name="connsiteY16" fmla="*/ 285719 h 1406810"/>
              <a:gd name="connsiteX17" fmla="*/ 143491 w 975110"/>
              <a:gd name="connsiteY17" fmla="*/ 254002 h 1406810"/>
              <a:gd name="connsiteX18" fmla="*/ 4634 w 975110"/>
              <a:gd name="connsiteY18" fmla="*/ 1598 h 1406810"/>
              <a:gd name="connsiteX19" fmla="*/ 2097 w 975110"/>
              <a:gd name="connsiteY19" fmla="*/ -559 h 1406810"/>
              <a:gd name="connsiteX20" fmla="*/ 3 w 975110"/>
              <a:gd name="connsiteY20" fmla="*/ 2042 h 1406810"/>
              <a:gd name="connsiteX21" fmla="*/ 8821 w 975110"/>
              <a:gd name="connsiteY21" fmla="*/ 62622 h 1406810"/>
              <a:gd name="connsiteX22" fmla="*/ 26836 w 975110"/>
              <a:gd name="connsiteY22" fmla="*/ 121171 h 1406810"/>
              <a:gd name="connsiteX23" fmla="*/ 54113 w 975110"/>
              <a:gd name="connsiteY23" fmla="*/ 175914 h 1406810"/>
              <a:gd name="connsiteX24" fmla="*/ 89953 w 975110"/>
              <a:gd name="connsiteY24" fmla="*/ 225203 h 1406810"/>
              <a:gd name="connsiteX25" fmla="*/ 133405 w 975110"/>
              <a:gd name="connsiteY25" fmla="*/ 267640 h 1406810"/>
              <a:gd name="connsiteX26" fmla="*/ 182503 w 975110"/>
              <a:gd name="connsiteY26" fmla="*/ 302529 h 1406810"/>
              <a:gd name="connsiteX27" fmla="*/ 279621 w 975110"/>
              <a:gd name="connsiteY27" fmla="*/ 367231 h 1406810"/>
              <a:gd name="connsiteX28" fmla="*/ 318569 w 975110"/>
              <a:gd name="connsiteY28" fmla="*/ 407892 h 1406810"/>
              <a:gd name="connsiteX29" fmla="*/ 343943 w 975110"/>
              <a:gd name="connsiteY29" fmla="*/ 458132 h 1406810"/>
              <a:gd name="connsiteX30" fmla="*/ 369316 w 975110"/>
              <a:gd name="connsiteY30" fmla="*/ 573518 h 1406810"/>
              <a:gd name="connsiteX31" fmla="*/ 384476 w 975110"/>
              <a:gd name="connsiteY31" fmla="*/ 694423 h 1406810"/>
              <a:gd name="connsiteX32" fmla="*/ 395641 w 975110"/>
              <a:gd name="connsiteY32" fmla="*/ 755637 h 1406810"/>
              <a:gd name="connsiteX33" fmla="*/ 413149 w 975110"/>
              <a:gd name="connsiteY33" fmla="*/ 815645 h 1406810"/>
              <a:gd name="connsiteX34" fmla="*/ 459519 w 975110"/>
              <a:gd name="connsiteY34" fmla="*/ 929826 h 1406810"/>
              <a:gd name="connsiteX35" fmla="*/ 526569 w 975110"/>
              <a:gd name="connsiteY35" fmla="*/ 1035635 h 1406810"/>
              <a:gd name="connsiteX36" fmla="*/ 548136 w 975110"/>
              <a:gd name="connsiteY36" fmla="*/ 1059105 h 1406810"/>
              <a:gd name="connsiteX37" fmla="*/ 572114 w 975110"/>
              <a:gd name="connsiteY37" fmla="*/ 1080419 h 1406810"/>
              <a:gd name="connsiteX38" fmla="*/ 598566 w 975110"/>
              <a:gd name="connsiteY38" fmla="*/ 1098878 h 1406810"/>
              <a:gd name="connsiteX39" fmla="*/ 612395 w 975110"/>
              <a:gd name="connsiteY39" fmla="*/ 1107188 h 1406810"/>
              <a:gd name="connsiteX40" fmla="*/ 626985 w 975110"/>
              <a:gd name="connsiteY40" fmla="*/ 1114102 h 1406810"/>
              <a:gd name="connsiteX41" fmla="*/ 654007 w 975110"/>
              <a:gd name="connsiteY41" fmla="*/ 1126282 h 1406810"/>
              <a:gd name="connsiteX42" fmla="*/ 679889 w 975110"/>
              <a:gd name="connsiteY42" fmla="*/ 1138271 h 1406810"/>
              <a:gd name="connsiteX43" fmla="*/ 730636 w 975110"/>
              <a:gd name="connsiteY43" fmla="*/ 1164532 h 1406810"/>
              <a:gd name="connsiteX44" fmla="*/ 902796 w 975110"/>
              <a:gd name="connsiteY44" fmla="*/ 1312206 h 1406810"/>
              <a:gd name="connsiteX45" fmla="*/ 952528 w 975110"/>
              <a:gd name="connsiteY45" fmla="*/ 1406152 h 140681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975110" h="1406810">
                <a:moveTo>
                  <a:pt x="967561" y="1406152"/>
                </a:moveTo>
                <a:cubicBezTo>
                  <a:pt x="970099" y="1406279"/>
                  <a:pt x="972573" y="1406279"/>
                  <a:pt x="975110" y="1406152"/>
                </a:cubicBezTo>
                <a:cubicBezTo>
                  <a:pt x="970797" y="1386678"/>
                  <a:pt x="964897" y="1367584"/>
                  <a:pt x="957412" y="1349061"/>
                </a:cubicBezTo>
                <a:cubicBezTo>
                  <a:pt x="949483" y="1329714"/>
                  <a:pt x="940095" y="1311001"/>
                  <a:pt x="929310" y="1293113"/>
                </a:cubicBezTo>
                <a:cubicBezTo>
                  <a:pt x="907617" y="1257716"/>
                  <a:pt x="881291" y="1225302"/>
                  <a:pt x="851033" y="1196820"/>
                </a:cubicBezTo>
                <a:cubicBezTo>
                  <a:pt x="820966" y="1169036"/>
                  <a:pt x="788297" y="1144233"/>
                  <a:pt x="753408" y="1122792"/>
                </a:cubicBezTo>
                <a:cubicBezTo>
                  <a:pt x="735901" y="1112516"/>
                  <a:pt x="718329" y="1102430"/>
                  <a:pt x="700251" y="1093486"/>
                </a:cubicBezTo>
                <a:cubicBezTo>
                  <a:pt x="691370" y="1088665"/>
                  <a:pt x="682109" y="1084606"/>
                  <a:pt x="672848" y="1080799"/>
                </a:cubicBezTo>
                <a:cubicBezTo>
                  <a:pt x="663586" y="1076993"/>
                  <a:pt x="653817" y="1072299"/>
                  <a:pt x="646268" y="1068620"/>
                </a:cubicBezTo>
                <a:cubicBezTo>
                  <a:pt x="613347" y="1053333"/>
                  <a:pt x="584040" y="1031321"/>
                  <a:pt x="560252" y="1003918"/>
                </a:cubicBezTo>
                <a:cubicBezTo>
                  <a:pt x="534815" y="975435"/>
                  <a:pt x="513057" y="943845"/>
                  <a:pt x="495422" y="909972"/>
                </a:cubicBezTo>
                <a:cubicBezTo>
                  <a:pt x="477091" y="875127"/>
                  <a:pt x="461105" y="839103"/>
                  <a:pt x="447594" y="802134"/>
                </a:cubicBezTo>
                <a:cubicBezTo>
                  <a:pt x="418540" y="729693"/>
                  <a:pt x="412007" y="649385"/>
                  <a:pt x="398686" y="568571"/>
                </a:cubicBezTo>
                <a:cubicBezTo>
                  <a:pt x="392723" y="527484"/>
                  <a:pt x="382637" y="487102"/>
                  <a:pt x="368554" y="448046"/>
                </a:cubicBezTo>
                <a:cubicBezTo>
                  <a:pt x="361450" y="427893"/>
                  <a:pt x="351174" y="408971"/>
                  <a:pt x="338234" y="391970"/>
                </a:cubicBezTo>
                <a:cubicBezTo>
                  <a:pt x="325356" y="375503"/>
                  <a:pt x="310450" y="360748"/>
                  <a:pt x="293830" y="348074"/>
                </a:cubicBezTo>
                <a:cubicBezTo>
                  <a:pt x="261225" y="323081"/>
                  <a:pt x="225638" y="305320"/>
                  <a:pt x="192018" y="285719"/>
                </a:cubicBezTo>
                <a:cubicBezTo>
                  <a:pt x="175208" y="276134"/>
                  <a:pt x="159033" y="265540"/>
                  <a:pt x="143491" y="254002"/>
                </a:cubicBezTo>
                <a:cubicBezTo>
                  <a:pt x="63945" y="193004"/>
                  <a:pt x="13578" y="101456"/>
                  <a:pt x="4634" y="1598"/>
                </a:cubicBezTo>
                <a:cubicBezTo>
                  <a:pt x="4508" y="317"/>
                  <a:pt x="3366" y="-635"/>
                  <a:pt x="2097" y="-559"/>
                </a:cubicBezTo>
                <a:cubicBezTo>
                  <a:pt x="828" y="-362"/>
                  <a:pt x="-60" y="761"/>
                  <a:pt x="3" y="2042"/>
                </a:cubicBezTo>
                <a:cubicBezTo>
                  <a:pt x="1589" y="22411"/>
                  <a:pt x="4508" y="42653"/>
                  <a:pt x="8821" y="62622"/>
                </a:cubicBezTo>
                <a:cubicBezTo>
                  <a:pt x="13388" y="82552"/>
                  <a:pt x="19415" y="102122"/>
                  <a:pt x="26836" y="121171"/>
                </a:cubicBezTo>
                <a:cubicBezTo>
                  <a:pt x="34512" y="140087"/>
                  <a:pt x="43646" y="158388"/>
                  <a:pt x="54113" y="175914"/>
                </a:cubicBezTo>
                <a:cubicBezTo>
                  <a:pt x="64770" y="193251"/>
                  <a:pt x="76758" y="209731"/>
                  <a:pt x="89953" y="225203"/>
                </a:cubicBezTo>
                <a:cubicBezTo>
                  <a:pt x="103338" y="240433"/>
                  <a:pt x="117864" y="254623"/>
                  <a:pt x="133405" y="267640"/>
                </a:cubicBezTo>
                <a:cubicBezTo>
                  <a:pt x="149073" y="280232"/>
                  <a:pt x="165440" y="291878"/>
                  <a:pt x="182503" y="302529"/>
                </a:cubicBezTo>
                <a:cubicBezTo>
                  <a:pt x="215996" y="323842"/>
                  <a:pt x="250314" y="342873"/>
                  <a:pt x="279621" y="367231"/>
                </a:cubicBezTo>
                <a:cubicBezTo>
                  <a:pt x="294274" y="379068"/>
                  <a:pt x="307405" y="392732"/>
                  <a:pt x="318569" y="407892"/>
                </a:cubicBezTo>
                <a:cubicBezTo>
                  <a:pt x="329607" y="423199"/>
                  <a:pt x="338170" y="440155"/>
                  <a:pt x="343943" y="458132"/>
                </a:cubicBezTo>
                <a:cubicBezTo>
                  <a:pt x="356249" y="495647"/>
                  <a:pt x="364749" y="534303"/>
                  <a:pt x="369316" y="573518"/>
                </a:cubicBezTo>
                <a:cubicBezTo>
                  <a:pt x="374708" y="613291"/>
                  <a:pt x="378451" y="653699"/>
                  <a:pt x="384476" y="694423"/>
                </a:cubicBezTo>
                <a:cubicBezTo>
                  <a:pt x="387331" y="714786"/>
                  <a:pt x="390820" y="735211"/>
                  <a:pt x="395641" y="755637"/>
                </a:cubicBezTo>
                <a:cubicBezTo>
                  <a:pt x="400398" y="775936"/>
                  <a:pt x="406235" y="795968"/>
                  <a:pt x="413149" y="815645"/>
                </a:cubicBezTo>
                <a:cubicBezTo>
                  <a:pt x="426089" y="854683"/>
                  <a:pt x="441567" y="892826"/>
                  <a:pt x="459519" y="929826"/>
                </a:cubicBezTo>
                <a:cubicBezTo>
                  <a:pt x="477407" y="967760"/>
                  <a:pt x="499927" y="1003283"/>
                  <a:pt x="526569" y="1035635"/>
                </a:cubicBezTo>
                <a:cubicBezTo>
                  <a:pt x="532912" y="1043944"/>
                  <a:pt x="540841" y="1051366"/>
                  <a:pt x="548136" y="1059105"/>
                </a:cubicBezTo>
                <a:cubicBezTo>
                  <a:pt x="555431" y="1066844"/>
                  <a:pt x="563804" y="1073695"/>
                  <a:pt x="572114" y="1080419"/>
                </a:cubicBezTo>
                <a:cubicBezTo>
                  <a:pt x="580551" y="1087079"/>
                  <a:pt x="589368" y="1093296"/>
                  <a:pt x="598566" y="1098878"/>
                </a:cubicBezTo>
                <a:lnTo>
                  <a:pt x="612395" y="1107188"/>
                </a:lnTo>
                <a:lnTo>
                  <a:pt x="626985" y="1114102"/>
                </a:lnTo>
                <a:cubicBezTo>
                  <a:pt x="637198" y="1118923"/>
                  <a:pt x="645063" y="1122285"/>
                  <a:pt x="654007" y="1126282"/>
                </a:cubicBezTo>
                <a:cubicBezTo>
                  <a:pt x="662952" y="1130278"/>
                  <a:pt x="671389" y="1134020"/>
                  <a:pt x="679889" y="1138271"/>
                </a:cubicBezTo>
                <a:cubicBezTo>
                  <a:pt x="697206" y="1146263"/>
                  <a:pt x="713953" y="1155334"/>
                  <a:pt x="730636" y="1164532"/>
                </a:cubicBezTo>
                <a:cubicBezTo>
                  <a:pt x="796924" y="1201768"/>
                  <a:pt x="857504" y="1250105"/>
                  <a:pt x="902796" y="1312206"/>
                </a:cubicBezTo>
                <a:cubicBezTo>
                  <a:pt x="924046" y="1340815"/>
                  <a:pt x="940792" y="1372468"/>
                  <a:pt x="952528" y="1406152"/>
                </a:cubicBezTo>
                <a:close/>
              </a:path>
            </a:pathLst>
          </a:custGeom>
          <a:solidFill>
            <a:schemeClr val="accent3">
              <a:lumMod val="40000"/>
              <a:lumOff val="60000"/>
            </a:schemeClr>
          </a:solidFill>
          <a:ln w="6343" cap="flat">
            <a:noFill/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24" name="任意多边形: 形状 36"/>
          <p:cNvSpPr/>
          <p:nvPr>
            <p:custDataLst>
              <p:tags r:id="rId67"/>
            </p:custDataLst>
          </p:nvPr>
        </p:nvSpPr>
        <p:spPr>
          <a:xfrm>
            <a:off x="11731625" y="5457825"/>
            <a:ext cx="466090" cy="1400175"/>
          </a:xfrm>
          <a:custGeom>
            <a:gdLst>
              <a:gd name="connsiteX0" fmla="*/ 642453 w 642903"/>
              <a:gd name="connsiteY0" fmla="*/ 1859620 h 1930221"/>
              <a:gd name="connsiteX1" fmla="*/ 642453 w 642903"/>
              <a:gd name="connsiteY1" fmla="*/ 1150556 h 1930221"/>
              <a:gd name="connsiteX2" fmla="*/ 642453 w 642903"/>
              <a:gd name="connsiteY2" fmla="*/ 788983 h 1930221"/>
              <a:gd name="connsiteX3" fmla="*/ 642453 w 642903"/>
              <a:gd name="connsiteY3" fmla="*/ 611368 h 1930221"/>
              <a:gd name="connsiteX4" fmla="*/ 642453 w 642903"/>
              <a:gd name="connsiteY4" fmla="*/ 434831 h 1930221"/>
              <a:gd name="connsiteX5" fmla="*/ 549269 w 642903"/>
              <a:gd name="connsiteY5" fmla="*/ 250872 h 1930221"/>
              <a:gd name="connsiteX6" fmla="*/ 305936 w 642903"/>
              <a:gd name="connsiteY6" fmla="*/ -9 h 1930221"/>
              <a:gd name="connsiteX7" fmla="*/ 78462 w 642903"/>
              <a:gd name="connsiteY7" fmla="*/ 240216 h 1930221"/>
              <a:gd name="connsiteX8" fmla="*/ 124769 w 642903"/>
              <a:gd name="connsiteY8" fmla="*/ 408316 h 1930221"/>
              <a:gd name="connsiteX9" fmla="*/ 11412 w 642903"/>
              <a:gd name="connsiteY9" fmla="*/ 682033 h 1930221"/>
              <a:gd name="connsiteX10" fmla="*/ 54294 w 642903"/>
              <a:gd name="connsiteY10" fmla="*/ 951691 h 1930221"/>
              <a:gd name="connsiteX11" fmla="*/ 145067 w 642903"/>
              <a:gd name="connsiteY11" fmla="*/ 1063017 h 1930221"/>
              <a:gd name="connsiteX12" fmla="*/ 151728 w 642903"/>
              <a:gd name="connsiteY12" fmla="*/ 1281293 h 1930221"/>
              <a:gd name="connsiteX13" fmla="*/ 84361 w 642903"/>
              <a:gd name="connsiteY13" fmla="*/ 1474005 h 1930221"/>
              <a:gd name="connsiteX14" fmla="*/ 109354 w 642903"/>
              <a:gd name="connsiteY14" fmla="*/ 1828030 h 1930221"/>
              <a:gd name="connsiteX15" fmla="*/ 178180 w 642903"/>
              <a:gd name="connsiteY15" fmla="*/ 1929525 h 1930221"/>
              <a:gd name="connsiteX16" fmla="*/ 642453 w 642903"/>
              <a:gd name="connsiteY16" fmla="*/ 1928637 h 1930221"/>
              <a:gd name="connsiteX17" fmla="*/ 642453 w 642903"/>
              <a:gd name="connsiteY17" fmla="*/ 1859620 h 193022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642903" h="1930220">
                <a:moveTo>
                  <a:pt x="642453" y="1859620"/>
                </a:moveTo>
                <a:cubicBezTo>
                  <a:pt x="642453" y="1621173"/>
                  <a:pt x="642453" y="1389131"/>
                  <a:pt x="642453" y="1150556"/>
                </a:cubicBezTo>
                <a:cubicBezTo>
                  <a:pt x="642453" y="1030031"/>
                  <a:pt x="642453" y="909507"/>
                  <a:pt x="642453" y="788983"/>
                </a:cubicBezTo>
                <a:cubicBezTo>
                  <a:pt x="642453" y="731004"/>
                  <a:pt x="643278" y="669346"/>
                  <a:pt x="642453" y="611368"/>
                </a:cubicBezTo>
                <a:cubicBezTo>
                  <a:pt x="641628" y="556180"/>
                  <a:pt x="642453" y="489891"/>
                  <a:pt x="642453" y="434831"/>
                </a:cubicBezTo>
                <a:cubicBezTo>
                  <a:pt x="594941" y="391125"/>
                  <a:pt x="568299" y="350020"/>
                  <a:pt x="549269" y="250872"/>
                </a:cubicBezTo>
                <a:cubicBezTo>
                  <a:pt x="524973" y="124005"/>
                  <a:pt x="427856" y="9824"/>
                  <a:pt x="305936" y="-9"/>
                </a:cubicBezTo>
                <a:cubicBezTo>
                  <a:pt x="184016" y="-9841"/>
                  <a:pt x="57593" y="112714"/>
                  <a:pt x="78462" y="240216"/>
                </a:cubicBezTo>
                <a:cubicBezTo>
                  <a:pt x="87913" y="298131"/>
                  <a:pt x="123437" y="349386"/>
                  <a:pt x="124769" y="408316"/>
                </a:cubicBezTo>
                <a:cubicBezTo>
                  <a:pt x="127179" y="510381"/>
                  <a:pt x="36722" y="587136"/>
                  <a:pt x="11412" y="682033"/>
                </a:cubicBezTo>
                <a:cubicBezTo>
                  <a:pt x="-12883" y="773315"/>
                  <a:pt x="1707" y="876204"/>
                  <a:pt x="54294" y="951691"/>
                </a:cubicBezTo>
                <a:cubicBezTo>
                  <a:pt x="81760" y="991210"/>
                  <a:pt x="117728" y="1023180"/>
                  <a:pt x="145067" y="1063017"/>
                </a:cubicBezTo>
                <a:cubicBezTo>
                  <a:pt x="190993" y="1130701"/>
                  <a:pt x="181542" y="1207139"/>
                  <a:pt x="151728" y="1281293"/>
                </a:cubicBezTo>
                <a:cubicBezTo>
                  <a:pt x="125530" y="1346376"/>
                  <a:pt x="100981" y="1410254"/>
                  <a:pt x="84361" y="1474005"/>
                </a:cubicBezTo>
                <a:cubicBezTo>
                  <a:pt x="54040" y="1590153"/>
                  <a:pt x="49853" y="1705984"/>
                  <a:pt x="109354" y="1828030"/>
                </a:cubicBezTo>
                <a:cubicBezTo>
                  <a:pt x="130668" y="1871610"/>
                  <a:pt x="144497" y="1896031"/>
                  <a:pt x="178180" y="1929525"/>
                </a:cubicBezTo>
                <a:cubicBezTo>
                  <a:pt x="337589" y="1930286"/>
                  <a:pt x="478540" y="1927494"/>
                  <a:pt x="642453" y="1928637"/>
                </a:cubicBezTo>
                <a:cubicBezTo>
                  <a:pt x="643468" y="1904976"/>
                  <a:pt x="642453" y="1883091"/>
                  <a:pt x="642453" y="1859620"/>
                </a:cubicBezTo>
                <a:close/>
              </a:path>
            </a:pathLst>
          </a:custGeom>
          <a:solidFill>
            <a:schemeClr val="accent4"/>
          </a:solidFill>
          <a:ln w="6343" cap="flat">
            <a:noFill/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26" name="任意多边形: 形状 37"/>
          <p:cNvSpPr/>
          <p:nvPr>
            <p:custDataLst>
              <p:tags r:id="rId68"/>
            </p:custDataLst>
          </p:nvPr>
        </p:nvSpPr>
        <p:spPr>
          <a:xfrm>
            <a:off x="11802110" y="5559425"/>
            <a:ext cx="394970" cy="1297305"/>
          </a:xfrm>
          <a:custGeom>
            <a:gdLst>
              <a:gd name="connsiteX0" fmla="*/ 441357 w 545135"/>
              <a:gd name="connsiteY0" fmla="*/ 1642578 h 1789038"/>
              <a:gd name="connsiteX1" fmla="*/ 444783 w 545135"/>
              <a:gd name="connsiteY1" fmla="*/ 1599887 h 1789038"/>
              <a:gd name="connsiteX2" fmla="*/ 451126 w 545135"/>
              <a:gd name="connsiteY2" fmla="*/ 1482280 h 1789038"/>
              <a:gd name="connsiteX3" fmla="*/ 453220 w 545135"/>
              <a:gd name="connsiteY3" fmla="*/ 1364611 h 1789038"/>
              <a:gd name="connsiteX4" fmla="*/ 416174 w 545135"/>
              <a:gd name="connsiteY4" fmla="*/ 896722 h 1789038"/>
              <a:gd name="connsiteX5" fmla="*/ 393275 w 545135"/>
              <a:gd name="connsiteY5" fmla="*/ 745242 h 1789038"/>
              <a:gd name="connsiteX6" fmla="*/ 481385 w 545135"/>
              <a:gd name="connsiteY6" fmla="*/ 710162 h 1789038"/>
              <a:gd name="connsiteX7" fmla="*/ 544819 w 545135"/>
              <a:gd name="connsiteY7" fmla="*/ 661382 h 1789038"/>
              <a:gd name="connsiteX8" fmla="*/ 544375 w 545135"/>
              <a:gd name="connsiteY8" fmla="*/ 643367 h 1789038"/>
              <a:gd name="connsiteX9" fmla="*/ 473265 w 545135"/>
              <a:gd name="connsiteY9" fmla="*/ 695319 h 1789038"/>
              <a:gd name="connsiteX10" fmla="*/ 392514 w 545135"/>
              <a:gd name="connsiteY10" fmla="*/ 742387 h 1789038"/>
              <a:gd name="connsiteX11" fmla="*/ 327494 w 545135"/>
              <a:gd name="connsiteY11" fmla="*/ 437904 h 1789038"/>
              <a:gd name="connsiteX12" fmla="*/ 295777 w 545135"/>
              <a:gd name="connsiteY12" fmla="*/ 326007 h 1789038"/>
              <a:gd name="connsiteX13" fmla="*/ 259175 w 545135"/>
              <a:gd name="connsiteY13" fmla="*/ 216012 h 1789038"/>
              <a:gd name="connsiteX14" fmla="*/ 252832 w 545135"/>
              <a:gd name="connsiteY14" fmla="*/ 196982 h 1789038"/>
              <a:gd name="connsiteX15" fmla="*/ 252832 w 545135"/>
              <a:gd name="connsiteY15" fmla="*/ 196982 h 1789038"/>
              <a:gd name="connsiteX16" fmla="*/ 303579 w 545135"/>
              <a:gd name="connsiteY16" fmla="*/ 167993 h 1789038"/>
              <a:gd name="connsiteX17" fmla="*/ 357434 w 545135"/>
              <a:gd name="connsiteY17" fmla="*/ 61614 h 1789038"/>
              <a:gd name="connsiteX18" fmla="*/ 351091 w 545135"/>
              <a:gd name="connsiteY18" fmla="*/ 2621 h 1789038"/>
              <a:gd name="connsiteX19" fmla="*/ 350077 w 545135"/>
              <a:gd name="connsiteY19" fmla="*/ 1986 h 1789038"/>
              <a:gd name="connsiteX20" fmla="*/ 349315 w 545135"/>
              <a:gd name="connsiteY20" fmla="*/ 3065 h 1789038"/>
              <a:gd name="connsiteX21" fmla="*/ 349315 w 545135"/>
              <a:gd name="connsiteY21" fmla="*/ 3065 h 1789038"/>
              <a:gd name="connsiteX22" fmla="*/ 348681 w 545135"/>
              <a:gd name="connsiteY22" fmla="*/ 60155 h 1789038"/>
              <a:gd name="connsiteX23" fmla="*/ 327303 w 545135"/>
              <a:gd name="connsiteY23" fmla="*/ 111664 h 1789038"/>
              <a:gd name="connsiteX24" fmla="*/ 291526 w 545135"/>
              <a:gd name="connsiteY24" fmla="*/ 153720 h 1789038"/>
              <a:gd name="connsiteX25" fmla="*/ 252641 w 545135"/>
              <a:gd name="connsiteY25" fmla="*/ 195079 h 1789038"/>
              <a:gd name="connsiteX26" fmla="*/ 240970 w 545135"/>
              <a:gd name="connsiteY26" fmla="*/ 161078 h 1789038"/>
              <a:gd name="connsiteX27" fmla="*/ 219402 w 545135"/>
              <a:gd name="connsiteY27" fmla="*/ 107540 h 1789038"/>
              <a:gd name="connsiteX28" fmla="*/ 174998 w 545135"/>
              <a:gd name="connsiteY28" fmla="*/ 1098 h 1789038"/>
              <a:gd name="connsiteX29" fmla="*/ 171510 w 545135"/>
              <a:gd name="connsiteY29" fmla="*/ -367 h 1789038"/>
              <a:gd name="connsiteX30" fmla="*/ 171510 w 545135"/>
              <a:gd name="connsiteY30" fmla="*/ -361 h 1789038"/>
              <a:gd name="connsiteX31" fmla="*/ 169924 w 545135"/>
              <a:gd name="connsiteY31" fmla="*/ 3382 h 1789038"/>
              <a:gd name="connsiteX32" fmla="*/ 169924 w 545135"/>
              <a:gd name="connsiteY32" fmla="*/ 3382 h 1789038"/>
              <a:gd name="connsiteX33" fmla="*/ 208873 w 545135"/>
              <a:gd name="connsiteY33" fmla="*/ 111854 h 1789038"/>
              <a:gd name="connsiteX34" fmla="*/ 225111 w 545135"/>
              <a:gd name="connsiteY34" fmla="*/ 158161 h 1789038"/>
              <a:gd name="connsiteX35" fmla="*/ 182928 w 545135"/>
              <a:gd name="connsiteY35" fmla="*/ 135515 h 1789038"/>
              <a:gd name="connsiteX36" fmla="*/ 137446 w 545135"/>
              <a:gd name="connsiteY36" fmla="*/ 107794 h 1789038"/>
              <a:gd name="connsiteX37" fmla="*/ 103192 w 545135"/>
              <a:gd name="connsiteY37" fmla="*/ 66182 h 1789038"/>
              <a:gd name="connsiteX38" fmla="*/ 87143 w 545135"/>
              <a:gd name="connsiteY38" fmla="*/ 12072 h 1789038"/>
              <a:gd name="connsiteX39" fmla="*/ 87143 w 545135"/>
              <a:gd name="connsiteY39" fmla="*/ 12072 h 1789038"/>
              <a:gd name="connsiteX40" fmla="*/ 86127 w 545135"/>
              <a:gd name="connsiteY40" fmla="*/ 11248 h 1789038"/>
              <a:gd name="connsiteX41" fmla="*/ 85366 w 545135"/>
              <a:gd name="connsiteY41" fmla="*/ 12263 h 1789038"/>
              <a:gd name="connsiteX42" fmla="*/ 127867 w 545135"/>
              <a:gd name="connsiteY42" fmla="*/ 120100 h 1789038"/>
              <a:gd name="connsiteX43" fmla="*/ 175125 w 545135"/>
              <a:gd name="connsiteY43" fmla="*/ 153593 h 1789038"/>
              <a:gd name="connsiteX44" fmla="*/ 226888 w 545135"/>
              <a:gd name="connsiteY44" fmla="*/ 163743 h 1789038"/>
              <a:gd name="connsiteX45" fmla="*/ 227839 w 545135"/>
              <a:gd name="connsiteY45" fmla="*/ 166534 h 1789038"/>
              <a:gd name="connsiteX46" fmla="*/ 243951 w 545135"/>
              <a:gd name="connsiteY46" fmla="*/ 221975 h 1789038"/>
              <a:gd name="connsiteX47" fmla="*/ 275097 w 545135"/>
              <a:gd name="connsiteY47" fmla="*/ 333048 h 1789038"/>
              <a:gd name="connsiteX48" fmla="*/ 301232 w 545135"/>
              <a:gd name="connsiteY48" fmla="*/ 445643 h 1789038"/>
              <a:gd name="connsiteX49" fmla="*/ 358893 w 545135"/>
              <a:gd name="connsiteY49" fmla="*/ 779306 h 1789038"/>
              <a:gd name="connsiteX50" fmla="*/ 275542 w 545135"/>
              <a:gd name="connsiteY50" fmla="*/ 768458 h 1789038"/>
              <a:gd name="connsiteX51" fmla="*/ 171383 w 545135"/>
              <a:gd name="connsiteY51" fmla="*/ 742704 h 1789038"/>
              <a:gd name="connsiteX52" fmla="*/ 76866 w 545135"/>
              <a:gd name="connsiteY52" fmla="*/ 690498 h 1789038"/>
              <a:gd name="connsiteX53" fmla="*/ 1507 w 545135"/>
              <a:gd name="connsiteY53" fmla="*/ 609810 h 1789038"/>
              <a:gd name="connsiteX54" fmla="*/ 238 w 545135"/>
              <a:gd name="connsiteY54" fmla="*/ 609798 h 1789038"/>
              <a:gd name="connsiteX55" fmla="*/ 238 w 545135"/>
              <a:gd name="connsiteY55" fmla="*/ 609810 h 1789038"/>
              <a:gd name="connsiteX56" fmla="*/ 238 w 545135"/>
              <a:gd name="connsiteY56" fmla="*/ 611142 h 1789038"/>
              <a:gd name="connsiteX57" fmla="*/ 71411 w 545135"/>
              <a:gd name="connsiteY57" fmla="*/ 698491 h 1789038"/>
              <a:gd name="connsiteX58" fmla="*/ 166182 w 545135"/>
              <a:gd name="connsiteY58" fmla="*/ 757484 h 1789038"/>
              <a:gd name="connsiteX59" fmla="*/ 272941 w 545135"/>
              <a:gd name="connsiteY59" fmla="*/ 787996 h 1789038"/>
              <a:gd name="connsiteX60" fmla="*/ 360289 w 545135"/>
              <a:gd name="connsiteY60" fmla="*/ 787996 h 1789038"/>
              <a:gd name="connsiteX61" fmla="*/ 372976 w 545135"/>
              <a:gd name="connsiteY61" fmla="*/ 903699 h 1789038"/>
              <a:gd name="connsiteX62" fmla="*/ 398666 w 545135"/>
              <a:gd name="connsiteY62" fmla="*/ 1367402 h 1789038"/>
              <a:gd name="connsiteX63" fmla="*/ 406659 w 545135"/>
              <a:gd name="connsiteY63" fmla="*/ 1609338 h 1789038"/>
              <a:gd name="connsiteX64" fmla="*/ 301042 w 545135"/>
              <a:gd name="connsiteY64" fmla="*/ 1596652 h 1789038"/>
              <a:gd name="connsiteX65" fmla="*/ 196884 w 545135"/>
              <a:gd name="connsiteY65" fmla="*/ 1570898 h 1789038"/>
              <a:gd name="connsiteX66" fmla="*/ 102367 w 545135"/>
              <a:gd name="connsiteY66" fmla="*/ 1518692 h 1789038"/>
              <a:gd name="connsiteX67" fmla="*/ 27007 w 545135"/>
              <a:gd name="connsiteY67" fmla="*/ 1438003 h 1789038"/>
              <a:gd name="connsiteX68" fmla="*/ 25739 w 545135"/>
              <a:gd name="connsiteY68" fmla="*/ 1437496 h 1789038"/>
              <a:gd name="connsiteX69" fmla="*/ 25294 w 545135"/>
              <a:gd name="connsiteY69" fmla="*/ 1438764 h 1789038"/>
              <a:gd name="connsiteX70" fmla="*/ 25485 w 545135"/>
              <a:gd name="connsiteY70" fmla="*/ 1439082 h 1789038"/>
              <a:gd name="connsiteX71" fmla="*/ 96658 w 545135"/>
              <a:gd name="connsiteY71" fmla="*/ 1526431 h 1789038"/>
              <a:gd name="connsiteX72" fmla="*/ 191428 w 545135"/>
              <a:gd name="connsiteY72" fmla="*/ 1585424 h 1789038"/>
              <a:gd name="connsiteX73" fmla="*/ 298187 w 545135"/>
              <a:gd name="connsiteY73" fmla="*/ 1615936 h 1789038"/>
              <a:gd name="connsiteX74" fmla="*/ 406723 w 545135"/>
              <a:gd name="connsiteY74" fmla="*/ 1612066 h 1789038"/>
              <a:gd name="connsiteX75" fmla="*/ 410656 w 545135"/>
              <a:gd name="connsiteY75" fmla="*/ 1788476 h 1789038"/>
              <a:gd name="connsiteX76" fmla="*/ 414842 w 545135"/>
              <a:gd name="connsiteY76" fmla="*/ 1788476 h 1789038"/>
              <a:gd name="connsiteX77" fmla="*/ 424231 w 545135"/>
              <a:gd name="connsiteY77" fmla="*/ 1788476 h 1789038"/>
              <a:gd name="connsiteX78" fmla="*/ 441168 w 545135"/>
              <a:gd name="connsiteY78" fmla="*/ 1649492 h 1789038"/>
              <a:gd name="connsiteX79" fmla="*/ 530736 w 545135"/>
              <a:gd name="connsiteY79" fmla="*/ 1637820 h 1789038"/>
              <a:gd name="connsiteX80" fmla="*/ 545136 w 545135"/>
              <a:gd name="connsiteY80" fmla="*/ 1632619 h 1789038"/>
              <a:gd name="connsiteX81" fmla="*/ 545136 w 545135"/>
              <a:gd name="connsiteY81" fmla="*/ 1611812 h 1789038"/>
              <a:gd name="connsiteX82" fmla="*/ 525661 w 545135"/>
              <a:gd name="connsiteY82" fmla="*/ 1619298 h 1789038"/>
              <a:gd name="connsiteX83" fmla="*/ 441357 w 545135"/>
              <a:gd name="connsiteY83" fmla="*/ 1642578 h 178903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</a:cxnLst>
            <a:rect l="l" t="t" r="r" b="b"/>
            <a:pathLst>
              <a:path w="545135" h="1789038">
                <a:moveTo>
                  <a:pt x="441357" y="1642578"/>
                </a:moveTo>
                <a:cubicBezTo>
                  <a:pt x="442563" y="1628368"/>
                  <a:pt x="443831" y="1614159"/>
                  <a:pt x="444783" y="1599887"/>
                </a:cubicBezTo>
                <a:cubicBezTo>
                  <a:pt x="448463" y="1560748"/>
                  <a:pt x="449033" y="1521546"/>
                  <a:pt x="451126" y="1482280"/>
                </a:cubicBezTo>
                <a:cubicBezTo>
                  <a:pt x="453220" y="1443015"/>
                  <a:pt x="452458" y="1403876"/>
                  <a:pt x="453220" y="1364611"/>
                </a:cubicBezTo>
                <a:cubicBezTo>
                  <a:pt x="453854" y="1207548"/>
                  <a:pt x="436156" y="1051564"/>
                  <a:pt x="416174" y="896722"/>
                </a:cubicBezTo>
                <a:cubicBezTo>
                  <a:pt x="409831" y="845975"/>
                  <a:pt x="402029" y="795228"/>
                  <a:pt x="393275" y="745242"/>
                </a:cubicBezTo>
                <a:cubicBezTo>
                  <a:pt x="424231" y="738023"/>
                  <a:pt x="453918" y="726199"/>
                  <a:pt x="481385" y="710162"/>
                </a:cubicBezTo>
                <a:cubicBezTo>
                  <a:pt x="504791" y="697051"/>
                  <a:pt x="526169" y="680621"/>
                  <a:pt x="544819" y="661382"/>
                </a:cubicBezTo>
                <a:cubicBezTo>
                  <a:pt x="544375" y="656181"/>
                  <a:pt x="544819" y="649203"/>
                  <a:pt x="544375" y="643367"/>
                </a:cubicBezTo>
                <a:cubicBezTo>
                  <a:pt x="522173" y="662613"/>
                  <a:pt x="498385" y="679987"/>
                  <a:pt x="473265" y="695319"/>
                </a:cubicBezTo>
                <a:cubicBezTo>
                  <a:pt x="447130" y="712357"/>
                  <a:pt x="420234" y="728070"/>
                  <a:pt x="392514" y="742387"/>
                </a:cubicBezTo>
                <a:cubicBezTo>
                  <a:pt x="374626" y="639941"/>
                  <a:pt x="352487" y="538510"/>
                  <a:pt x="327494" y="437904"/>
                </a:cubicBezTo>
                <a:lnTo>
                  <a:pt x="295777" y="326007"/>
                </a:lnTo>
                <a:cubicBezTo>
                  <a:pt x="285310" y="288771"/>
                  <a:pt x="271291" y="252677"/>
                  <a:pt x="259175" y="216012"/>
                </a:cubicBezTo>
                <a:lnTo>
                  <a:pt x="252832" y="196982"/>
                </a:lnTo>
                <a:cubicBezTo>
                  <a:pt x="252832" y="196982"/>
                  <a:pt x="252832" y="196982"/>
                  <a:pt x="252832" y="196982"/>
                </a:cubicBezTo>
                <a:cubicBezTo>
                  <a:pt x="271672" y="191153"/>
                  <a:pt x="288990" y="181257"/>
                  <a:pt x="303579" y="167993"/>
                </a:cubicBezTo>
                <a:cubicBezTo>
                  <a:pt x="333203" y="139740"/>
                  <a:pt x="352170" y="102193"/>
                  <a:pt x="357434" y="61614"/>
                </a:cubicBezTo>
                <a:cubicBezTo>
                  <a:pt x="359147" y="41721"/>
                  <a:pt x="356991" y="21689"/>
                  <a:pt x="351091" y="2621"/>
                </a:cubicBezTo>
                <a:cubicBezTo>
                  <a:pt x="350964" y="2177"/>
                  <a:pt x="350520" y="1904"/>
                  <a:pt x="350077" y="1986"/>
                </a:cubicBezTo>
                <a:cubicBezTo>
                  <a:pt x="349569" y="2107"/>
                  <a:pt x="349252" y="2570"/>
                  <a:pt x="349315" y="3065"/>
                </a:cubicBezTo>
                <a:lnTo>
                  <a:pt x="349315" y="3065"/>
                </a:lnTo>
                <a:cubicBezTo>
                  <a:pt x="352740" y="21962"/>
                  <a:pt x="352550" y="41341"/>
                  <a:pt x="348681" y="60155"/>
                </a:cubicBezTo>
                <a:cubicBezTo>
                  <a:pt x="344748" y="78488"/>
                  <a:pt x="337516" y="95938"/>
                  <a:pt x="327303" y="111664"/>
                </a:cubicBezTo>
                <a:cubicBezTo>
                  <a:pt x="316393" y="126520"/>
                  <a:pt x="304467" y="140577"/>
                  <a:pt x="291526" y="153720"/>
                </a:cubicBezTo>
                <a:cubicBezTo>
                  <a:pt x="278840" y="167485"/>
                  <a:pt x="266153" y="180807"/>
                  <a:pt x="252641" y="195079"/>
                </a:cubicBezTo>
                <a:lnTo>
                  <a:pt x="240970" y="161078"/>
                </a:lnTo>
                <a:cubicBezTo>
                  <a:pt x="234626" y="142873"/>
                  <a:pt x="226507" y="125429"/>
                  <a:pt x="219402" y="107540"/>
                </a:cubicBezTo>
                <a:lnTo>
                  <a:pt x="174998" y="1098"/>
                </a:lnTo>
                <a:cubicBezTo>
                  <a:pt x="174428" y="-266"/>
                  <a:pt x="172905" y="-919"/>
                  <a:pt x="171510" y="-367"/>
                </a:cubicBezTo>
                <a:cubicBezTo>
                  <a:pt x="171510" y="-367"/>
                  <a:pt x="171510" y="-361"/>
                  <a:pt x="171510" y="-361"/>
                </a:cubicBezTo>
                <a:cubicBezTo>
                  <a:pt x="170051" y="255"/>
                  <a:pt x="169353" y="1910"/>
                  <a:pt x="169924" y="3382"/>
                </a:cubicBezTo>
                <a:lnTo>
                  <a:pt x="169924" y="3382"/>
                </a:lnTo>
                <a:lnTo>
                  <a:pt x="208873" y="111854"/>
                </a:lnTo>
                <a:cubicBezTo>
                  <a:pt x="214201" y="127332"/>
                  <a:pt x="220101" y="142556"/>
                  <a:pt x="225111" y="158161"/>
                </a:cubicBezTo>
                <a:cubicBezTo>
                  <a:pt x="210586" y="150485"/>
                  <a:pt x="196503" y="143254"/>
                  <a:pt x="182928" y="135515"/>
                </a:cubicBezTo>
                <a:cubicBezTo>
                  <a:pt x="167069" y="127440"/>
                  <a:pt x="151909" y="118172"/>
                  <a:pt x="137446" y="107794"/>
                </a:cubicBezTo>
                <a:cubicBezTo>
                  <a:pt x="123427" y="96300"/>
                  <a:pt x="111755" y="82160"/>
                  <a:pt x="103192" y="66182"/>
                </a:cubicBezTo>
                <a:cubicBezTo>
                  <a:pt x="94374" y="49359"/>
                  <a:pt x="88919" y="30982"/>
                  <a:pt x="87143" y="12072"/>
                </a:cubicBezTo>
                <a:lnTo>
                  <a:pt x="87143" y="12072"/>
                </a:lnTo>
                <a:cubicBezTo>
                  <a:pt x="87079" y="11571"/>
                  <a:pt x="86635" y="11210"/>
                  <a:pt x="86127" y="11248"/>
                </a:cubicBezTo>
                <a:cubicBezTo>
                  <a:pt x="85684" y="11368"/>
                  <a:pt x="85366" y="11787"/>
                  <a:pt x="85366" y="12263"/>
                </a:cubicBezTo>
                <a:cubicBezTo>
                  <a:pt x="83337" y="52651"/>
                  <a:pt x="98814" y="91949"/>
                  <a:pt x="127867" y="120100"/>
                </a:cubicBezTo>
                <a:cubicBezTo>
                  <a:pt x="141252" y="134272"/>
                  <a:pt x="157301" y="145658"/>
                  <a:pt x="175125" y="153593"/>
                </a:cubicBezTo>
                <a:cubicBezTo>
                  <a:pt x="191492" y="160495"/>
                  <a:pt x="209126" y="163946"/>
                  <a:pt x="226888" y="163743"/>
                </a:cubicBezTo>
                <a:cubicBezTo>
                  <a:pt x="226888" y="164694"/>
                  <a:pt x="227585" y="165582"/>
                  <a:pt x="227839" y="166534"/>
                </a:cubicBezTo>
                <a:lnTo>
                  <a:pt x="243951" y="221975"/>
                </a:lnTo>
                <a:cubicBezTo>
                  <a:pt x="254227" y="259084"/>
                  <a:pt x="266407" y="295495"/>
                  <a:pt x="275097" y="333048"/>
                </a:cubicBezTo>
                <a:lnTo>
                  <a:pt x="301232" y="445643"/>
                </a:lnTo>
                <a:cubicBezTo>
                  <a:pt x="324513" y="555955"/>
                  <a:pt x="344431" y="667218"/>
                  <a:pt x="358893" y="779306"/>
                </a:cubicBezTo>
                <a:cubicBezTo>
                  <a:pt x="330792" y="776768"/>
                  <a:pt x="302945" y="773470"/>
                  <a:pt x="275542" y="768458"/>
                </a:cubicBezTo>
                <a:cubicBezTo>
                  <a:pt x="240145" y="762762"/>
                  <a:pt x="205320" y="754148"/>
                  <a:pt x="171383" y="742704"/>
                </a:cubicBezTo>
                <a:cubicBezTo>
                  <a:pt x="137383" y="730271"/>
                  <a:pt x="105475" y="712662"/>
                  <a:pt x="76866" y="690498"/>
                </a:cubicBezTo>
                <a:cubicBezTo>
                  <a:pt x="47116" y="669184"/>
                  <a:pt x="23392" y="640132"/>
                  <a:pt x="1507" y="609810"/>
                </a:cubicBezTo>
                <a:cubicBezTo>
                  <a:pt x="1190" y="609461"/>
                  <a:pt x="619" y="609455"/>
                  <a:pt x="238" y="609798"/>
                </a:cubicBezTo>
                <a:cubicBezTo>
                  <a:pt x="238" y="609804"/>
                  <a:pt x="238" y="609804"/>
                  <a:pt x="238" y="609810"/>
                </a:cubicBezTo>
                <a:cubicBezTo>
                  <a:pt x="-79" y="610203"/>
                  <a:pt x="-79" y="610749"/>
                  <a:pt x="238" y="611142"/>
                </a:cubicBezTo>
                <a:cubicBezTo>
                  <a:pt x="20157" y="642859"/>
                  <a:pt x="42422" y="674576"/>
                  <a:pt x="71411" y="698491"/>
                </a:cubicBezTo>
                <a:cubicBezTo>
                  <a:pt x="99829" y="722881"/>
                  <a:pt x="131737" y="742774"/>
                  <a:pt x="166182" y="757484"/>
                </a:cubicBezTo>
                <a:cubicBezTo>
                  <a:pt x="200055" y="772816"/>
                  <a:pt x="236022" y="783099"/>
                  <a:pt x="272941" y="787996"/>
                </a:cubicBezTo>
                <a:cubicBezTo>
                  <a:pt x="301930" y="791453"/>
                  <a:pt x="331300" y="791453"/>
                  <a:pt x="360289" y="787996"/>
                </a:cubicBezTo>
                <a:cubicBezTo>
                  <a:pt x="365110" y="826437"/>
                  <a:pt x="369360" y="865005"/>
                  <a:pt x="372976" y="903699"/>
                </a:cubicBezTo>
                <a:cubicBezTo>
                  <a:pt x="388010" y="1057781"/>
                  <a:pt x="391372" y="1212750"/>
                  <a:pt x="398666" y="1367402"/>
                </a:cubicBezTo>
                <a:cubicBezTo>
                  <a:pt x="402156" y="1447963"/>
                  <a:pt x="404630" y="1528524"/>
                  <a:pt x="406659" y="1609338"/>
                </a:cubicBezTo>
                <a:cubicBezTo>
                  <a:pt x="371263" y="1607055"/>
                  <a:pt x="335994" y="1602804"/>
                  <a:pt x="301042" y="1596652"/>
                </a:cubicBezTo>
                <a:cubicBezTo>
                  <a:pt x="265646" y="1590942"/>
                  <a:pt x="230821" y="1582379"/>
                  <a:pt x="196884" y="1570898"/>
                </a:cubicBezTo>
                <a:cubicBezTo>
                  <a:pt x="162883" y="1558464"/>
                  <a:pt x="130976" y="1540830"/>
                  <a:pt x="102367" y="1518692"/>
                </a:cubicBezTo>
                <a:cubicBezTo>
                  <a:pt x="72617" y="1497377"/>
                  <a:pt x="48892" y="1468325"/>
                  <a:pt x="27007" y="1438003"/>
                </a:cubicBezTo>
                <a:cubicBezTo>
                  <a:pt x="26817" y="1437496"/>
                  <a:pt x="26246" y="1437306"/>
                  <a:pt x="25739" y="1437496"/>
                </a:cubicBezTo>
                <a:cubicBezTo>
                  <a:pt x="25294" y="1437750"/>
                  <a:pt x="25041" y="1438321"/>
                  <a:pt x="25294" y="1438764"/>
                </a:cubicBezTo>
                <a:cubicBezTo>
                  <a:pt x="25294" y="1438891"/>
                  <a:pt x="25421" y="1439018"/>
                  <a:pt x="25485" y="1439082"/>
                </a:cubicBezTo>
                <a:cubicBezTo>
                  <a:pt x="45403" y="1470799"/>
                  <a:pt x="67669" y="1502516"/>
                  <a:pt x="96658" y="1526431"/>
                </a:cubicBezTo>
                <a:cubicBezTo>
                  <a:pt x="125076" y="1550789"/>
                  <a:pt x="156983" y="1570707"/>
                  <a:pt x="191428" y="1585424"/>
                </a:cubicBezTo>
                <a:cubicBezTo>
                  <a:pt x="225302" y="1600775"/>
                  <a:pt x="261269" y="1611051"/>
                  <a:pt x="298187" y="1615936"/>
                </a:cubicBezTo>
                <a:cubicBezTo>
                  <a:pt x="334344" y="1620439"/>
                  <a:pt x="371009" y="1619107"/>
                  <a:pt x="406723" y="1612066"/>
                </a:cubicBezTo>
                <a:cubicBezTo>
                  <a:pt x="408182" y="1671504"/>
                  <a:pt x="409640" y="1728785"/>
                  <a:pt x="410656" y="1788476"/>
                </a:cubicBezTo>
                <a:cubicBezTo>
                  <a:pt x="411925" y="1788476"/>
                  <a:pt x="413511" y="1788476"/>
                  <a:pt x="414842" y="1788476"/>
                </a:cubicBezTo>
                <a:lnTo>
                  <a:pt x="424231" y="1788476"/>
                </a:lnTo>
                <a:cubicBezTo>
                  <a:pt x="431653" y="1741218"/>
                  <a:pt x="436917" y="1697068"/>
                  <a:pt x="441168" y="1649492"/>
                </a:cubicBezTo>
                <a:cubicBezTo>
                  <a:pt x="471489" y="1650570"/>
                  <a:pt x="501747" y="1646637"/>
                  <a:pt x="530736" y="1637820"/>
                </a:cubicBezTo>
                <a:cubicBezTo>
                  <a:pt x="537080" y="1636045"/>
                  <a:pt x="539236" y="1634775"/>
                  <a:pt x="545136" y="1632619"/>
                </a:cubicBezTo>
                <a:lnTo>
                  <a:pt x="545136" y="1611812"/>
                </a:lnTo>
                <a:cubicBezTo>
                  <a:pt x="537333" y="1614857"/>
                  <a:pt x="533464" y="1616379"/>
                  <a:pt x="525661" y="1619298"/>
                </a:cubicBezTo>
                <a:cubicBezTo>
                  <a:pt x="498195" y="1629257"/>
                  <a:pt x="470030" y="1637059"/>
                  <a:pt x="441357" y="1642578"/>
                </a:cubicBezTo>
                <a:close/>
              </a:path>
            </a:pathLst>
          </a:custGeom>
          <a:solidFill>
            <a:schemeClr val="accent4">
              <a:lumMod val="40000"/>
              <a:lumOff val="60000"/>
            </a:schemeClr>
          </a:solidFill>
          <a:ln w="6343" cap="flat">
            <a:noFill/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28" name="同侧圆角矩形 7"/>
          <p:cNvSpPr/>
          <p:nvPr>
            <p:custDataLst>
              <p:tags r:id="rId69"/>
            </p:custDataLst>
          </p:nvPr>
        </p:nvSpPr>
        <p:spPr>
          <a:xfrm rot="5400000">
            <a:off x="2459355" y="-1155065"/>
            <a:ext cx="575310" cy="4396105"/>
          </a:xfrm>
          <a:prstGeom prst="round2SameRect">
            <a:avLst>
              <a:gd name="adj1" fmla="val 10651"/>
              <a:gd name="adj2" fmla="val 0"/>
            </a:avLst>
          </a:prstGeom>
          <a:solidFill>
            <a:schemeClr val="accent1">
              <a:lumMod val="20000"/>
              <a:lumOff val="80000"/>
              <a:alpha val="50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9730" name="矩形 6"/>
          <p:cNvSpPr/>
          <p:nvPr>
            <p:custDataLst>
              <p:tags r:id="rId70"/>
            </p:custDataLst>
          </p:nvPr>
        </p:nvSpPr>
        <p:spPr>
          <a:xfrm>
            <a:off x="548640" y="755015"/>
            <a:ext cx="100330" cy="57594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32" name="标题"/>
          <p:cNvSpPr txBox="1">
            <a:spLocks noGrp="1"/>
          </p:cNvSpPr>
          <p:nvPr>
            <p:ph type="title" idx="1"/>
            <p:custDataLst>
              <p:tags r:id="rId71"/>
            </p:custDataLst>
          </p:nvPr>
        </p:nvSpPr>
        <p:spPr>
          <a:xfrm>
            <a:off x="798830" y="781685"/>
            <a:ext cx="4346575" cy="53848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 anchor="ctr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4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accent1"/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1049734" name="日期占位符 2"/>
          <p:cNvSpPr>
            <a:spLocks noGrp="1"/>
          </p:cNvSpPr>
          <p:nvPr>
            <p:ph type="dt" sz="half" idx="10"/>
            <p:custDataLst>
              <p:tags r:id="rId7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9736" name="页脚占位符 3"/>
          <p:cNvSpPr>
            <a:spLocks noGrp="1"/>
          </p:cNvSpPr>
          <p:nvPr>
            <p:ph type="ftr" sz="quarter" idx="11"/>
            <p:custDataLst>
              <p:tags r:id="rId7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9738" name="灯片编号占位符 4"/>
          <p:cNvSpPr>
            <a:spLocks noGrp="1"/>
          </p:cNvSpPr>
          <p:nvPr>
            <p:ph type="sldNum" sz="quarter" idx="12"/>
            <p:custDataLst>
              <p:tags r:id="rId7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blank" preserve="1">
  <p:cSld name="空白">
    <p:spTree>
      <p:nvGrpSpPr>
        <p:cNvPr id="47" name=""/>
        <p:cNvGrpSpPr/>
        <p:nvPr/>
      </p:nvGrpSpPr>
      <p:grpSpPr>
        <a:xfrm>
          <a:off x="0" y="0"/>
          <a:ext cx="0" cy="0"/>
        </a:xfrm>
      </p:grpSpPr>
      <p:sp>
        <p:nvSpPr>
          <p:cNvPr id="1049740" name="矩形 54"/>
          <p:cNvSpPr/>
          <p:nvPr>
            <p:custDataLst>
              <p:tags r:id="rId1"/>
            </p:custDataLst>
          </p:nvPr>
        </p:nvSpPr>
        <p:spPr>
          <a:xfrm>
            <a:off x="548640" y="755015"/>
            <a:ext cx="100330" cy="57594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42" name="同侧圆角矩形 53"/>
          <p:cNvSpPr/>
          <p:nvPr>
            <p:custDataLst>
              <p:tags r:id="rId2"/>
            </p:custDataLst>
          </p:nvPr>
        </p:nvSpPr>
        <p:spPr>
          <a:xfrm rot="5400000">
            <a:off x="2459355" y="-1155065"/>
            <a:ext cx="575310" cy="4396105"/>
          </a:xfrm>
          <a:prstGeom prst="round2SameRect">
            <a:avLst>
              <a:gd name="adj1" fmla="val 10651"/>
              <a:gd name="adj2" fmla="val 0"/>
            </a:avLst>
          </a:prstGeom>
          <a:solidFill>
            <a:schemeClr val="accent1">
              <a:lumMod val="20000"/>
              <a:lumOff val="80000"/>
              <a:alpha val="50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9744" name="任意多边形: 形状 37"/>
          <p:cNvSpPr/>
          <p:nvPr>
            <p:custDataLst>
              <p:tags r:id="rId3"/>
            </p:custDataLst>
          </p:nvPr>
        </p:nvSpPr>
        <p:spPr>
          <a:xfrm>
            <a:off x="11802110" y="5559425"/>
            <a:ext cx="394970" cy="1297305"/>
          </a:xfrm>
          <a:custGeom>
            <a:gdLst>
              <a:gd name="connsiteX0" fmla="*/ 441357 w 545135"/>
              <a:gd name="connsiteY0" fmla="*/ 1642578 h 1789038"/>
              <a:gd name="connsiteX1" fmla="*/ 444783 w 545135"/>
              <a:gd name="connsiteY1" fmla="*/ 1599887 h 1789038"/>
              <a:gd name="connsiteX2" fmla="*/ 451126 w 545135"/>
              <a:gd name="connsiteY2" fmla="*/ 1482280 h 1789038"/>
              <a:gd name="connsiteX3" fmla="*/ 453220 w 545135"/>
              <a:gd name="connsiteY3" fmla="*/ 1364611 h 1789038"/>
              <a:gd name="connsiteX4" fmla="*/ 416174 w 545135"/>
              <a:gd name="connsiteY4" fmla="*/ 896722 h 1789038"/>
              <a:gd name="connsiteX5" fmla="*/ 393275 w 545135"/>
              <a:gd name="connsiteY5" fmla="*/ 745242 h 1789038"/>
              <a:gd name="connsiteX6" fmla="*/ 481385 w 545135"/>
              <a:gd name="connsiteY6" fmla="*/ 710162 h 1789038"/>
              <a:gd name="connsiteX7" fmla="*/ 544819 w 545135"/>
              <a:gd name="connsiteY7" fmla="*/ 661382 h 1789038"/>
              <a:gd name="connsiteX8" fmla="*/ 544375 w 545135"/>
              <a:gd name="connsiteY8" fmla="*/ 643367 h 1789038"/>
              <a:gd name="connsiteX9" fmla="*/ 473265 w 545135"/>
              <a:gd name="connsiteY9" fmla="*/ 695319 h 1789038"/>
              <a:gd name="connsiteX10" fmla="*/ 392514 w 545135"/>
              <a:gd name="connsiteY10" fmla="*/ 742387 h 1789038"/>
              <a:gd name="connsiteX11" fmla="*/ 327494 w 545135"/>
              <a:gd name="connsiteY11" fmla="*/ 437904 h 1789038"/>
              <a:gd name="connsiteX12" fmla="*/ 295777 w 545135"/>
              <a:gd name="connsiteY12" fmla="*/ 326007 h 1789038"/>
              <a:gd name="connsiteX13" fmla="*/ 259175 w 545135"/>
              <a:gd name="connsiteY13" fmla="*/ 216012 h 1789038"/>
              <a:gd name="connsiteX14" fmla="*/ 252832 w 545135"/>
              <a:gd name="connsiteY14" fmla="*/ 196982 h 1789038"/>
              <a:gd name="connsiteX15" fmla="*/ 252832 w 545135"/>
              <a:gd name="connsiteY15" fmla="*/ 196982 h 1789038"/>
              <a:gd name="connsiteX16" fmla="*/ 303579 w 545135"/>
              <a:gd name="connsiteY16" fmla="*/ 167993 h 1789038"/>
              <a:gd name="connsiteX17" fmla="*/ 357434 w 545135"/>
              <a:gd name="connsiteY17" fmla="*/ 61614 h 1789038"/>
              <a:gd name="connsiteX18" fmla="*/ 351091 w 545135"/>
              <a:gd name="connsiteY18" fmla="*/ 2621 h 1789038"/>
              <a:gd name="connsiteX19" fmla="*/ 350077 w 545135"/>
              <a:gd name="connsiteY19" fmla="*/ 1986 h 1789038"/>
              <a:gd name="connsiteX20" fmla="*/ 349315 w 545135"/>
              <a:gd name="connsiteY20" fmla="*/ 3065 h 1789038"/>
              <a:gd name="connsiteX21" fmla="*/ 349315 w 545135"/>
              <a:gd name="connsiteY21" fmla="*/ 3065 h 1789038"/>
              <a:gd name="connsiteX22" fmla="*/ 348681 w 545135"/>
              <a:gd name="connsiteY22" fmla="*/ 60155 h 1789038"/>
              <a:gd name="connsiteX23" fmla="*/ 327303 w 545135"/>
              <a:gd name="connsiteY23" fmla="*/ 111664 h 1789038"/>
              <a:gd name="connsiteX24" fmla="*/ 291526 w 545135"/>
              <a:gd name="connsiteY24" fmla="*/ 153720 h 1789038"/>
              <a:gd name="connsiteX25" fmla="*/ 252641 w 545135"/>
              <a:gd name="connsiteY25" fmla="*/ 195079 h 1789038"/>
              <a:gd name="connsiteX26" fmla="*/ 240970 w 545135"/>
              <a:gd name="connsiteY26" fmla="*/ 161078 h 1789038"/>
              <a:gd name="connsiteX27" fmla="*/ 219402 w 545135"/>
              <a:gd name="connsiteY27" fmla="*/ 107540 h 1789038"/>
              <a:gd name="connsiteX28" fmla="*/ 174998 w 545135"/>
              <a:gd name="connsiteY28" fmla="*/ 1098 h 1789038"/>
              <a:gd name="connsiteX29" fmla="*/ 171510 w 545135"/>
              <a:gd name="connsiteY29" fmla="*/ -367 h 1789038"/>
              <a:gd name="connsiteX30" fmla="*/ 171510 w 545135"/>
              <a:gd name="connsiteY30" fmla="*/ -361 h 1789038"/>
              <a:gd name="connsiteX31" fmla="*/ 169924 w 545135"/>
              <a:gd name="connsiteY31" fmla="*/ 3382 h 1789038"/>
              <a:gd name="connsiteX32" fmla="*/ 169924 w 545135"/>
              <a:gd name="connsiteY32" fmla="*/ 3382 h 1789038"/>
              <a:gd name="connsiteX33" fmla="*/ 208873 w 545135"/>
              <a:gd name="connsiteY33" fmla="*/ 111854 h 1789038"/>
              <a:gd name="connsiteX34" fmla="*/ 225111 w 545135"/>
              <a:gd name="connsiteY34" fmla="*/ 158161 h 1789038"/>
              <a:gd name="connsiteX35" fmla="*/ 182928 w 545135"/>
              <a:gd name="connsiteY35" fmla="*/ 135515 h 1789038"/>
              <a:gd name="connsiteX36" fmla="*/ 137446 w 545135"/>
              <a:gd name="connsiteY36" fmla="*/ 107794 h 1789038"/>
              <a:gd name="connsiteX37" fmla="*/ 103192 w 545135"/>
              <a:gd name="connsiteY37" fmla="*/ 66182 h 1789038"/>
              <a:gd name="connsiteX38" fmla="*/ 87143 w 545135"/>
              <a:gd name="connsiteY38" fmla="*/ 12072 h 1789038"/>
              <a:gd name="connsiteX39" fmla="*/ 87143 w 545135"/>
              <a:gd name="connsiteY39" fmla="*/ 12072 h 1789038"/>
              <a:gd name="connsiteX40" fmla="*/ 86127 w 545135"/>
              <a:gd name="connsiteY40" fmla="*/ 11248 h 1789038"/>
              <a:gd name="connsiteX41" fmla="*/ 85366 w 545135"/>
              <a:gd name="connsiteY41" fmla="*/ 12263 h 1789038"/>
              <a:gd name="connsiteX42" fmla="*/ 127867 w 545135"/>
              <a:gd name="connsiteY42" fmla="*/ 120100 h 1789038"/>
              <a:gd name="connsiteX43" fmla="*/ 175125 w 545135"/>
              <a:gd name="connsiteY43" fmla="*/ 153593 h 1789038"/>
              <a:gd name="connsiteX44" fmla="*/ 226888 w 545135"/>
              <a:gd name="connsiteY44" fmla="*/ 163743 h 1789038"/>
              <a:gd name="connsiteX45" fmla="*/ 227839 w 545135"/>
              <a:gd name="connsiteY45" fmla="*/ 166534 h 1789038"/>
              <a:gd name="connsiteX46" fmla="*/ 243951 w 545135"/>
              <a:gd name="connsiteY46" fmla="*/ 221975 h 1789038"/>
              <a:gd name="connsiteX47" fmla="*/ 275097 w 545135"/>
              <a:gd name="connsiteY47" fmla="*/ 333048 h 1789038"/>
              <a:gd name="connsiteX48" fmla="*/ 301232 w 545135"/>
              <a:gd name="connsiteY48" fmla="*/ 445643 h 1789038"/>
              <a:gd name="connsiteX49" fmla="*/ 358893 w 545135"/>
              <a:gd name="connsiteY49" fmla="*/ 779306 h 1789038"/>
              <a:gd name="connsiteX50" fmla="*/ 275542 w 545135"/>
              <a:gd name="connsiteY50" fmla="*/ 768458 h 1789038"/>
              <a:gd name="connsiteX51" fmla="*/ 171383 w 545135"/>
              <a:gd name="connsiteY51" fmla="*/ 742704 h 1789038"/>
              <a:gd name="connsiteX52" fmla="*/ 76866 w 545135"/>
              <a:gd name="connsiteY52" fmla="*/ 690498 h 1789038"/>
              <a:gd name="connsiteX53" fmla="*/ 1507 w 545135"/>
              <a:gd name="connsiteY53" fmla="*/ 609810 h 1789038"/>
              <a:gd name="connsiteX54" fmla="*/ 238 w 545135"/>
              <a:gd name="connsiteY54" fmla="*/ 609798 h 1789038"/>
              <a:gd name="connsiteX55" fmla="*/ 238 w 545135"/>
              <a:gd name="connsiteY55" fmla="*/ 609810 h 1789038"/>
              <a:gd name="connsiteX56" fmla="*/ 238 w 545135"/>
              <a:gd name="connsiteY56" fmla="*/ 611142 h 1789038"/>
              <a:gd name="connsiteX57" fmla="*/ 71411 w 545135"/>
              <a:gd name="connsiteY57" fmla="*/ 698491 h 1789038"/>
              <a:gd name="connsiteX58" fmla="*/ 166182 w 545135"/>
              <a:gd name="connsiteY58" fmla="*/ 757484 h 1789038"/>
              <a:gd name="connsiteX59" fmla="*/ 272941 w 545135"/>
              <a:gd name="connsiteY59" fmla="*/ 787996 h 1789038"/>
              <a:gd name="connsiteX60" fmla="*/ 360289 w 545135"/>
              <a:gd name="connsiteY60" fmla="*/ 787996 h 1789038"/>
              <a:gd name="connsiteX61" fmla="*/ 372976 w 545135"/>
              <a:gd name="connsiteY61" fmla="*/ 903699 h 1789038"/>
              <a:gd name="connsiteX62" fmla="*/ 398666 w 545135"/>
              <a:gd name="connsiteY62" fmla="*/ 1367402 h 1789038"/>
              <a:gd name="connsiteX63" fmla="*/ 406659 w 545135"/>
              <a:gd name="connsiteY63" fmla="*/ 1609338 h 1789038"/>
              <a:gd name="connsiteX64" fmla="*/ 301042 w 545135"/>
              <a:gd name="connsiteY64" fmla="*/ 1596652 h 1789038"/>
              <a:gd name="connsiteX65" fmla="*/ 196884 w 545135"/>
              <a:gd name="connsiteY65" fmla="*/ 1570898 h 1789038"/>
              <a:gd name="connsiteX66" fmla="*/ 102367 w 545135"/>
              <a:gd name="connsiteY66" fmla="*/ 1518692 h 1789038"/>
              <a:gd name="connsiteX67" fmla="*/ 27007 w 545135"/>
              <a:gd name="connsiteY67" fmla="*/ 1438003 h 1789038"/>
              <a:gd name="connsiteX68" fmla="*/ 25739 w 545135"/>
              <a:gd name="connsiteY68" fmla="*/ 1437496 h 1789038"/>
              <a:gd name="connsiteX69" fmla="*/ 25294 w 545135"/>
              <a:gd name="connsiteY69" fmla="*/ 1438764 h 1789038"/>
              <a:gd name="connsiteX70" fmla="*/ 25485 w 545135"/>
              <a:gd name="connsiteY70" fmla="*/ 1439082 h 1789038"/>
              <a:gd name="connsiteX71" fmla="*/ 96658 w 545135"/>
              <a:gd name="connsiteY71" fmla="*/ 1526431 h 1789038"/>
              <a:gd name="connsiteX72" fmla="*/ 191428 w 545135"/>
              <a:gd name="connsiteY72" fmla="*/ 1585424 h 1789038"/>
              <a:gd name="connsiteX73" fmla="*/ 298187 w 545135"/>
              <a:gd name="connsiteY73" fmla="*/ 1615936 h 1789038"/>
              <a:gd name="connsiteX74" fmla="*/ 406723 w 545135"/>
              <a:gd name="connsiteY74" fmla="*/ 1612066 h 1789038"/>
              <a:gd name="connsiteX75" fmla="*/ 410656 w 545135"/>
              <a:gd name="connsiteY75" fmla="*/ 1788476 h 1789038"/>
              <a:gd name="connsiteX76" fmla="*/ 414842 w 545135"/>
              <a:gd name="connsiteY76" fmla="*/ 1788476 h 1789038"/>
              <a:gd name="connsiteX77" fmla="*/ 424231 w 545135"/>
              <a:gd name="connsiteY77" fmla="*/ 1788476 h 1789038"/>
              <a:gd name="connsiteX78" fmla="*/ 441168 w 545135"/>
              <a:gd name="connsiteY78" fmla="*/ 1649492 h 1789038"/>
              <a:gd name="connsiteX79" fmla="*/ 530736 w 545135"/>
              <a:gd name="connsiteY79" fmla="*/ 1637820 h 1789038"/>
              <a:gd name="connsiteX80" fmla="*/ 545136 w 545135"/>
              <a:gd name="connsiteY80" fmla="*/ 1632619 h 1789038"/>
              <a:gd name="connsiteX81" fmla="*/ 545136 w 545135"/>
              <a:gd name="connsiteY81" fmla="*/ 1611812 h 1789038"/>
              <a:gd name="connsiteX82" fmla="*/ 525661 w 545135"/>
              <a:gd name="connsiteY82" fmla="*/ 1619298 h 1789038"/>
              <a:gd name="connsiteX83" fmla="*/ 441357 w 545135"/>
              <a:gd name="connsiteY83" fmla="*/ 1642578 h 178903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</a:cxnLst>
            <a:rect l="l" t="t" r="r" b="b"/>
            <a:pathLst>
              <a:path w="545135" h="1789038">
                <a:moveTo>
                  <a:pt x="441357" y="1642578"/>
                </a:moveTo>
                <a:cubicBezTo>
                  <a:pt x="442563" y="1628368"/>
                  <a:pt x="443831" y="1614159"/>
                  <a:pt x="444783" y="1599887"/>
                </a:cubicBezTo>
                <a:cubicBezTo>
                  <a:pt x="448463" y="1560748"/>
                  <a:pt x="449033" y="1521546"/>
                  <a:pt x="451126" y="1482280"/>
                </a:cubicBezTo>
                <a:cubicBezTo>
                  <a:pt x="453220" y="1443015"/>
                  <a:pt x="452458" y="1403876"/>
                  <a:pt x="453220" y="1364611"/>
                </a:cubicBezTo>
                <a:cubicBezTo>
                  <a:pt x="453854" y="1207548"/>
                  <a:pt x="436156" y="1051564"/>
                  <a:pt x="416174" y="896722"/>
                </a:cubicBezTo>
                <a:cubicBezTo>
                  <a:pt x="409831" y="845975"/>
                  <a:pt x="402029" y="795228"/>
                  <a:pt x="393275" y="745242"/>
                </a:cubicBezTo>
                <a:cubicBezTo>
                  <a:pt x="424231" y="738023"/>
                  <a:pt x="453918" y="726199"/>
                  <a:pt x="481385" y="710162"/>
                </a:cubicBezTo>
                <a:cubicBezTo>
                  <a:pt x="504791" y="697051"/>
                  <a:pt x="526169" y="680621"/>
                  <a:pt x="544819" y="661382"/>
                </a:cubicBezTo>
                <a:cubicBezTo>
                  <a:pt x="544375" y="656181"/>
                  <a:pt x="544819" y="649203"/>
                  <a:pt x="544375" y="643367"/>
                </a:cubicBezTo>
                <a:cubicBezTo>
                  <a:pt x="522173" y="662613"/>
                  <a:pt x="498385" y="679987"/>
                  <a:pt x="473265" y="695319"/>
                </a:cubicBezTo>
                <a:cubicBezTo>
                  <a:pt x="447130" y="712357"/>
                  <a:pt x="420234" y="728070"/>
                  <a:pt x="392514" y="742387"/>
                </a:cubicBezTo>
                <a:cubicBezTo>
                  <a:pt x="374626" y="639941"/>
                  <a:pt x="352487" y="538510"/>
                  <a:pt x="327494" y="437904"/>
                </a:cubicBezTo>
                <a:lnTo>
                  <a:pt x="295777" y="326007"/>
                </a:lnTo>
                <a:cubicBezTo>
                  <a:pt x="285310" y="288771"/>
                  <a:pt x="271291" y="252677"/>
                  <a:pt x="259175" y="216012"/>
                </a:cubicBezTo>
                <a:lnTo>
                  <a:pt x="252832" y="196982"/>
                </a:lnTo>
                <a:cubicBezTo>
                  <a:pt x="252832" y="196982"/>
                  <a:pt x="252832" y="196982"/>
                  <a:pt x="252832" y="196982"/>
                </a:cubicBezTo>
                <a:cubicBezTo>
                  <a:pt x="271672" y="191153"/>
                  <a:pt x="288990" y="181257"/>
                  <a:pt x="303579" y="167993"/>
                </a:cubicBezTo>
                <a:cubicBezTo>
                  <a:pt x="333203" y="139740"/>
                  <a:pt x="352170" y="102193"/>
                  <a:pt x="357434" y="61614"/>
                </a:cubicBezTo>
                <a:cubicBezTo>
                  <a:pt x="359147" y="41721"/>
                  <a:pt x="356991" y="21689"/>
                  <a:pt x="351091" y="2621"/>
                </a:cubicBezTo>
                <a:cubicBezTo>
                  <a:pt x="350964" y="2177"/>
                  <a:pt x="350520" y="1904"/>
                  <a:pt x="350077" y="1986"/>
                </a:cubicBezTo>
                <a:cubicBezTo>
                  <a:pt x="349569" y="2107"/>
                  <a:pt x="349252" y="2570"/>
                  <a:pt x="349315" y="3065"/>
                </a:cubicBezTo>
                <a:lnTo>
                  <a:pt x="349315" y="3065"/>
                </a:lnTo>
                <a:cubicBezTo>
                  <a:pt x="352740" y="21962"/>
                  <a:pt x="352550" y="41341"/>
                  <a:pt x="348681" y="60155"/>
                </a:cubicBezTo>
                <a:cubicBezTo>
                  <a:pt x="344748" y="78488"/>
                  <a:pt x="337516" y="95938"/>
                  <a:pt x="327303" y="111664"/>
                </a:cubicBezTo>
                <a:cubicBezTo>
                  <a:pt x="316393" y="126520"/>
                  <a:pt x="304467" y="140577"/>
                  <a:pt x="291526" y="153720"/>
                </a:cubicBezTo>
                <a:cubicBezTo>
                  <a:pt x="278840" y="167485"/>
                  <a:pt x="266153" y="180807"/>
                  <a:pt x="252641" y="195079"/>
                </a:cubicBezTo>
                <a:lnTo>
                  <a:pt x="240970" y="161078"/>
                </a:lnTo>
                <a:cubicBezTo>
                  <a:pt x="234626" y="142873"/>
                  <a:pt x="226507" y="125429"/>
                  <a:pt x="219402" y="107540"/>
                </a:cubicBezTo>
                <a:lnTo>
                  <a:pt x="174998" y="1098"/>
                </a:lnTo>
                <a:cubicBezTo>
                  <a:pt x="174428" y="-266"/>
                  <a:pt x="172905" y="-919"/>
                  <a:pt x="171510" y="-367"/>
                </a:cubicBezTo>
                <a:cubicBezTo>
                  <a:pt x="171510" y="-367"/>
                  <a:pt x="171510" y="-361"/>
                  <a:pt x="171510" y="-361"/>
                </a:cubicBezTo>
                <a:cubicBezTo>
                  <a:pt x="170051" y="255"/>
                  <a:pt x="169353" y="1910"/>
                  <a:pt x="169924" y="3382"/>
                </a:cubicBezTo>
                <a:lnTo>
                  <a:pt x="169924" y="3382"/>
                </a:lnTo>
                <a:lnTo>
                  <a:pt x="208873" y="111854"/>
                </a:lnTo>
                <a:cubicBezTo>
                  <a:pt x="214201" y="127332"/>
                  <a:pt x="220101" y="142556"/>
                  <a:pt x="225111" y="158161"/>
                </a:cubicBezTo>
                <a:cubicBezTo>
                  <a:pt x="210586" y="150485"/>
                  <a:pt x="196503" y="143254"/>
                  <a:pt x="182928" y="135515"/>
                </a:cubicBezTo>
                <a:cubicBezTo>
                  <a:pt x="167069" y="127440"/>
                  <a:pt x="151909" y="118172"/>
                  <a:pt x="137446" y="107794"/>
                </a:cubicBezTo>
                <a:cubicBezTo>
                  <a:pt x="123427" y="96300"/>
                  <a:pt x="111755" y="82160"/>
                  <a:pt x="103192" y="66182"/>
                </a:cubicBezTo>
                <a:cubicBezTo>
                  <a:pt x="94374" y="49359"/>
                  <a:pt x="88919" y="30982"/>
                  <a:pt x="87143" y="12072"/>
                </a:cubicBezTo>
                <a:lnTo>
                  <a:pt x="87143" y="12072"/>
                </a:lnTo>
                <a:cubicBezTo>
                  <a:pt x="87079" y="11571"/>
                  <a:pt x="86635" y="11210"/>
                  <a:pt x="86127" y="11248"/>
                </a:cubicBezTo>
                <a:cubicBezTo>
                  <a:pt x="85684" y="11368"/>
                  <a:pt x="85366" y="11787"/>
                  <a:pt x="85366" y="12263"/>
                </a:cubicBezTo>
                <a:cubicBezTo>
                  <a:pt x="83337" y="52651"/>
                  <a:pt x="98814" y="91949"/>
                  <a:pt x="127867" y="120100"/>
                </a:cubicBezTo>
                <a:cubicBezTo>
                  <a:pt x="141252" y="134272"/>
                  <a:pt x="157301" y="145658"/>
                  <a:pt x="175125" y="153593"/>
                </a:cubicBezTo>
                <a:cubicBezTo>
                  <a:pt x="191492" y="160495"/>
                  <a:pt x="209126" y="163946"/>
                  <a:pt x="226888" y="163743"/>
                </a:cubicBezTo>
                <a:cubicBezTo>
                  <a:pt x="226888" y="164694"/>
                  <a:pt x="227585" y="165582"/>
                  <a:pt x="227839" y="166534"/>
                </a:cubicBezTo>
                <a:lnTo>
                  <a:pt x="243951" y="221975"/>
                </a:lnTo>
                <a:cubicBezTo>
                  <a:pt x="254227" y="259084"/>
                  <a:pt x="266407" y="295495"/>
                  <a:pt x="275097" y="333048"/>
                </a:cubicBezTo>
                <a:lnTo>
                  <a:pt x="301232" y="445643"/>
                </a:lnTo>
                <a:cubicBezTo>
                  <a:pt x="324513" y="555955"/>
                  <a:pt x="344431" y="667218"/>
                  <a:pt x="358893" y="779306"/>
                </a:cubicBezTo>
                <a:cubicBezTo>
                  <a:pt x="330792" y="776768"/>
                  <a:pt x="302945" y="773470"/>
                  <a:pt x="275542" y="768458"/>
                </a:cubicBezTo>
                <a:cubicBezTo>
                  <a:pt x="240145" y="762762"/>
                  <a:pt x="205320" y="754148"/>
                  <a:pt x="171383" y="742704"/>
                </a:cubicBezTo>
                <a:cubicBezTo>
                  <a:pt x="137383" y="730271"/>
                  <a:pt x="105475" y="712662"/>
                  <a:pt x="76866" y="690498"/>
                </a:cubicBezTo>
                <a:cubicBezTo>
                  <a:pt x="47116" y="669184"/>
                  <a:pt x="23392" y="640132"/>
                  <a:pt x="1507" y="609810"/>
                </a:cubicBezTo>
                <a:cubicBezTo>
                  <a:pt x="1190" y="609461"/>
                  <a:pt x="619" y="609455"/>
                  <a:pt x="238" y="609798"/>
                </a:cubicBezTo>
                <a:cubicBezTo>
                  <a:pt x="238" y="609804"/>
                  <a:pt x="238" y="609804"/>
                  <a:pt x="238" y="609810"/>
                </a:cubicBezTo>
                <a:cubicBezTo>
                  <a:pt x="-79" y="610203"/>
                  <a:pt x="-79" y="610749"/>
                  <a:pt x="238" y="611142"/>
                </a:cubicBezTo>
                <a:cubicBezTo>
                  <a:pt x="20157" y="642859"/>
                  <a:pt x="42422" y="674576"/>
                  <a:pt x="71411" y="698491"/>
                </a:cubicBezTo>
                <a:cubicBezTo>
                  <a:pt x="99829" y="722881"/>
                  <a:pt x="131737" y="742774"/>
                  <a:pt x="166182" y="757484"/>
                </a:cubicBezTo>
                <a:cubicBezTo>
                  <a:pt x="200055" y="772816"/>
                  <a:pt x="236022" y="783099"/>
                  <a:pt x="272941" y="787996"/>
                </a:cubicBezTo>
                <a:cubicBezTo>
                  <a:pt x="301930" y="791453"/>
                  <a:pt x="331300" y="791453"/>
                  <a:pt x="360289" y="787996"/>
                </a:cubicBezTo>
                <a:cubicBezTo>
                  <a:pt x="365110" y="826437"/>
                  <a:pt x="369360" y="865005"/>
                  <a:pt x="372976" y="903699"/>
                </a:cubicBezTo>
                <a:cubicBezTo>
                  <a:pt x="388010" y="1057781"/>
                  <a:pt x="391372" y="1212750"/>
                  <a:pt x="398666" y="1367402"/>
                </a:cubicBezTo>
                <a:cubicBezTo>
                  <a:pt x="402156" y="1447963"/>
                  <a:pt x="404630" y="1528524"/>
                  <a:pt x="406659" y="1609338"/>
                </a:cubicBezTo>
                <a:cubicBezTo>
                  <a:pt x="371263" y="1607055"/>
                  <a:pt x="335994" y="1602804"/>
                  <a:pt x="301042" y="1596652"/>
                </a:cubicBezTo>
                <a:cubicBezTo>
                  <a:pt x="265646" y="1590942"/>
                  <a:pt x="230821" y="1582379"/>
                  <a:pt x="196884" y="1570898"/>
                </a:cubicBezTo>
                <a:cubicBezTo>
                  <a:pt x="162883" y="1558464"/>
                  <a:pt x="130976" y="1540830"/>
                  <a:pt x="102367" y="1518692"/>
                </a:cubicBezTo>
                <a:cubicBezTo>
                  <a:pt x="72617" y="1497377"/>
                  <a:pt x="48892" y="1468325"/>
                  <a:pt x="27007" y="1438003"/>
                </a:cubicBezTo>
                <a:cubicBezTo>
                  <a:pt x="26817" y="1437496"/>
                  <a:pt x="26246" y="1437306"/>
                  <a:pt x="25739" y="1437496"/>
                </a:cubicBezTo>
                <a:cubicBezTo>
                  <a:pt x="25294" y="1437750"/>
                  <a:pt x="25041" y="1438321"/>
                  <a:pt x="25294" y="1438764"/>
                </a:cubicBezTo>
                <a:cubicBezTo>
                  <a:pt x="25294" y="1438891"/>
                  <a:pt x="25421" y="1439018"/>
                  <a:pt x="25485" y="1439082"/>
                </a:cubicBezTo>
                <a:cubicBezTo>
                  <a:pt x="45403" y="1470799"/>
                  <a:pt x="67669" y="1502516"/>
                  <a:pt x="96658" y="1526431"/>
                </a:cubicBezTo>
                <a:cubicBezTo>
                  <a:pt x="125076" y="1550789"/>
                  <a:pt x="156983" y="1570707"/>
                  <a:pt x="191428" y="1585424"/>
                </a:cubicBezTo>
                <a:cubicBezTo>
                  <a:pt x="225302" y="1600775"/>
                  <a:pt x="261269" y="1611051"/>
                  <a:pt x="298187" y="1615936"/>
                </a:cubicBezTo>
                <a:cubicBezTo>
                  <a:pt x="334344" y="1620439"/>
                  <a:pt x="371009" y="1619107"/>
                  <a:pt x="406723" y="1612066"/>
                </a:cubicBezTo>
                <a:cubicBezTo>
                  <a:pt x="408182" y="1671504"/>
                  <a:pt x="409640" y="1728785"/>
                  <a:pt x="410656" y="1788476"/>
                </a:cubicBezTo>
                <a:cubicBezTo>
                  <a:pt x="411925" y="1788476"/>
                  <a:pt x="413511" y="1788476"/>
                  <a:pt x="414842" y="1788476"/>
                </a:cubicBezTo>
                <a:lnTo>
                  <a:pt x="424231" y="1788476"/>
                </a:lnTo>
                <a:cubicBezTo>
                  <a:pt x="431653" y="1741218"/>
                  <a:pt x="436917" y="1697068"/>
                  <a:pt x="441168" y="1649492"/>
                </a:cubicBezTo>
                <a:cubicBezTo>
                  <a:pt x="471489" y="1650570"/>
                  <a:pt x="501747" y="1646637"/>
                  <a:pt x="530736" y="1637820"/>
                </a:cubicBezTo>
                <a:cubicBezTo>
                  <a:pt x="537080" y="1636045"/>
                  <a:pt x="539236" y="1634775"/>
                  <a:pt x="545136" y="1632619"/>
                </a:cubicBezTo>
                <a:lnTo>
                  <a:pt x="545136" y="1611812"/>
                </a:lnTo>
                <a:cubicBezTo>
                  <a:pt x="537333" y="1614857"/>
                  <a:pt x="533464" y="1616379"/>
                  <a:pt x="525661" y="1619298"/>
                </a:cubicBezTo>
                <a:cubicBezTo>
                  <a:pt x="498195" y="1629257"/>
                  <a:pt x="470030" y="1637059"/>
                  <a:pt x="441357" y="1642578"/>
                </a:cubicBezTo>
                <a:close/>
              </a:path>
            </a:pathLst>
          </a:custGeom>
          <a:solidFill>
            <a:schemeClr val="accent4">
              <a:lumMod val="40000"/>
              <a:lumOff val="60000"/>
            </a:schemeClr>
          </a:solidFill>
          <a:ln w="6343" cap="flat">
            <a:noFill/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46" name="任意多边形: 形状 36"/>
          <p:cNvSpPr/>
          <p:nvPr>
            <p:custDataLst>
              <p:tags r:id="rId4"/>
            </p:custDataLst>
          </p:nvPr>
        </p:nvSpPr>
        <p:spPr>
          <a:xfrm>
            <a:off x="11731625" y="5457825"/>
            <a:ext cx="466090" cy="1400175"/>
          </a:xfrm>
          <a:custGeom>
            <a:gdLst>
              <a:gd name="connsiteX0" fmla="*/ 642453 w 642903"/>
              <a:gd name="connsiteY0" fmla="*/ 1859620 h 1930221"/>
              <a:gd name="connsiteX1" fmla="*/ 642453 w 642903"/>
              <a:gd name="connsiteY1" fmla="*/ 1150556 h 1930221"/>
              <a:gd name="connsiteX2" fmla="*/ 642453 w 642903"/>
              <a:gd name="connsiteY2" fmla="*/ 788983 h 1930221"/>
              <a:gd name="connsiteX3" fmla="*/ 642453 w 642903"/>
              <a:gd name="connsiteY3" fmla="*/ 611368 h 1930221"/>
              <a:gd name="connsiteX4" fmla="*/ 642453 w 642903"/>
              <a:gd name="connsiteY4" fmla="*/ 434831 h 1930221"/>
              <a:gd name="connsiteX5" fmla="*/ 549269 w 642903"/>
              <a:gd name="connsiteY5" fmla="*/ 250872 h 1930221"/>
              <a:gd name="connsiteX6" fmla="*/ 305936 w 642903"/>
              <a:gd name="connsiteY6" fmla="*/ -9 h 1930221"/>
              <a:gd name="connsiteX7" fmla="*/ 78462 w 642903"/>
              <a:gd name="connsiteY7" fmla="*/ 240216 h 1930221"/>
              <a:gd name="connsiteX8" fmla="*/ 124769 w 642903"/>
              <a:gd name="connsiteY8" fmla="*/ 408316 h 1930221"/>
              <a:gd name="connsiteX9" fmla="*/ 11412 w 642903"/>
              <a:gd name="connsiteY9" fmla="*/ 682033 h 1930221"/>
              <a:gd name="connsiteX10" fmla="*/ 54294 w 642903"/>
              <a:gd name="connsiteY10" fmla="*/ 951691 h 1930221"/>
              <a:gd name="connsiteX11" fmla="*/ 145067 w 642903"/>
              <a:gd name="connsiteY11" fmla="*/ 1063017 h 1930221"/>
              <a:gd name="connsiteX12" fmla="*/ 151728 w 642903"/>
              <a:gd name="connsiteY12" fmla="*/ 1281293 h 1930221"/>
              <a:gd name="connsiteX13" fmla="*/ 84361 w 642903"/>
              <a:gd name="connsiteY13" fmla="*/ 1474005 h 1930221"/>
              <a:gd name="connsiteX14" fmla="*/ 109354 w 642903"/>
              <a:gd name="connsiteY14" fmla="*/ 1828030 h 1930221"/>
              <a:gd name="connsiteX15" fmla="*/ 178180 w 642903"/>
              <a:gd name="connsiteY15" fmla="*/ 1929525 h 1930221"/>
              <a:gd name="connsiteX16" fmla="*/ 642453 w 642903"/>
              <a:gd name="connsiteY16" fmla="*/ 1928637 h 1930221"/>
              <a:gd name="connsiteX17" fmla="*/ 642453 w 642903"/>
              <a:gd name="connsiteY17" fmla="*/ 1859620 h 193022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642903" h="1930220">
                <a:moveTo>
                  <a:pt x="642453" y="1859620"/>
                </a:moveTo>
                <a:cubicBezTo>
                  <a:pt x="642453" y="1621173"/>
                  <a:pt x="642453" y="1389131"/>
                  <a:pt x="642453" y="1150556"/>
                </a:cubicBezTo>
                <a:cubicBezTo>
                  <a:pt x="642453" y="1030031"/>
                  <a:pt x="642453" y="909507"/>
                  <a:pt x="642453" y="788983"/>
                </a:cubicBezTo>
                <a:cubicBezTo>
                  <a:pt x="642453" y="731004"/>
                  <a:pt x="643278" y="669346"/>
                  <a:pt x="642453" y="611368"/>
                </a:cubicBezTo>
                <a:cubicBezTo>
                  <a:pt x="641628" y="556180"/>
                  <a:pt x="642453" y="489891"/>
                  <a:pt x="642453" y="434831"/>
                </a:cubicBezTo>
                <a:cubicBezTo>
                  <a:pt x="594941" y="391125"/>
                  <a:pt x="568299" y="350020"/>
                  <a:pt x="549269" y="250872"/>
                </a:cubicBezTo>
                <a:cubicBezTo>
                  <a:pt x="524973" y="124005"/>
                  <a:pt x="427856" y="9824"/>
                  <a:pt x="305936" y="-9"/>
                </a:cubicBezTo>
                <a:cubicBezTo>
                  <a:pt x="184016" y="-9841"/>
                  <a:pt x="57593" y="112714"/>
                  <a:pt x="78462" y="240216"/>
                </a:cubicBezTo>
                <a:cubicBezTo>
                  <a:pt x="87913" y="298131"/>
                  <a:pt x="123437" y="349386"/>
                  <a:pt x="124769" y="408316"/>
                </a:cubicBezTo>
                <a:cubicBezTo>
                  <a:pt x="127179" y="510381"/>
                  <a:pt x="36722" y="587136"/>
                  <a:pt x="11412" y="682033"/>
                </a:cubicBezTo>
                <a:cubicBezTo>
                  <a:pt x="-12883" y="773315"/>
                  <a:pt x="1707" y="876204"/>
                  <a:pt x="54294" y="951691"/>
                </a:cubicBezTo>
                <a:cubicBezTo>
                  <a:pt x="81760" y="991210"/>
                  <a:pt x="117728" y="1023180"/>
                  <a:pt x="145067" y="1063017"/>
                </a:cubicBezTo>
                <a:cubicBezTo>
                  <a:pt x="190993" y="1130701"/>
                  <a:pt x="181542" y="1207139"/>
                  <a:pt x="151728" y="1281293"/>
                </a:cubicBezTo>
                <a:cubicBezTo>
                  <a:pt x="125530" y="1346376"/>
                  <a:pt x="100981" y="1410254"/>
                  <a:pt x="84361" y="1474005"/>
                </a:cubicBezTo>
                <a:cubicBezTo>
                  <a:pt x="54040" y="1590153"/>
                  <a:pt x="49853" y="1705984"/>
                  <a:pt x="109354" y="1828030"/>
                </a:cubicBezTo>
                <a:cubicBezTo>
                  <a:pt x="130668" y="1871610"/>
                  <a:pt x="144497" y="1896031"/>
                  <a:pt x="178180" y="1929525"/>
                </a:cubicBezTo>
                <a:cubicBezTo>
                  <a:pt x="337589" y="1930286"/>
                  <a:pt x="478540" y="1927494"/>
                  <a:pt x="642453" y="1928637"/>
                </a:cubicBezTo>
                <a:cubicBezTo>
                  <a:pt x="643468" y="1904976"/>
                  <a:pt x="642453" y="1883091"/>
                  <a:pt x="642453" y="1859620"/>
                </a:cubicBezTo>
                <a:close/>
              </a:path>
            </a:pathLst>
          </a:custGeom>
          <a:solidFill>
            <a:schemeClr val="accent4"/>
          </a:solidFill>
          <a:ln w="6343" cap="flat">
            <a:noFill/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48" name="任意多边形: 形状 35"/>
          <p:cNvSpPr/>
          <p:nvPr>
            <p:custDataLst>
              <p:tags r:id="rId5"/>
            </p:custDataLst>
          </p:nvPr>
        </p:nvSpPr>
        <p:spPr>
          <a:xfrm>
            <a:off x="11470005" y="5836285"/>
            <a:ext cx="707390" cy="1019810"/>
          </a:xfrm>
          <a:custGeom>
            <a:gdLst>
              <a:gd name="connsiteX0" fmla="*/ 967561 w 975110"/>
              <a:gd name="connsiteY0" fmla="*/ 1406152 h 1406810"/>
              <a:gd name="connsiteX1" fmla="*/ 975110 w 975110"/>
              <a:gd name="connsiteY1" fmla="*/ 1406152 h 1406810"/>
              <a:gd name="connsiteX2" fmla="*/ 957412 w 975110"/>
              <a:gd name="connsiteY2" fmla="*/ 1349061 h 1406810"/>
              <a:gd name="connsiteX3" fmla="*/ 929310 w 975110"/>
              <a:gd name="connsiteY3" fmla="*/ 1293113 h 1406810"/>
              <a:gd name="connsiteX4" fmla="*/ 851033 w 975110"/>
              <a:gd name="connsiteY4" fmla="*/ 1196820 h 1406810"/>
              <a:gd name="connsiteX5" fmla="*/ 753408 w 975110"/>
              <a:gd name="connsiteY5" fmla="*/ 1122792 h 1406810"/>
              <a:gd name="connsiteX6" fmla="*/ 700251 w 975110"/>
              <a:gd name="connsiteY6" fmla="*/ 1093486 h 1406810"/>
              <a:gd name="connsiteX7" fmla="*/ 672848 w 975110"/>
              <a:gd name="connsiteY7" fmla="*/ 1080799 h 1406810"/>
              <a:gd name="connsiteX8" fmla="*/ 646268 w 975110"/>
              <a:gd name="connsiteY8" fmla="*/ 1068620 h 1406810"/>
              <a:gd name="connsiteX9" fmla="*/ 560252 w 975110"/>
              <a:gd name="connsiteY9" fmla="*/ 1003918 h 1406810"/>
              <a:gd name="connsiteX10" fmla="*/ 495422 w 975110"/>
              <a:gd name="connsiteY10" fmla="*/ 909972 h 1406810"/>
              <a:gd name="connsiteX11" fmla="*/ 447594 w 975110"/>
              <a:gd name="connsiteY11" fmla="*/ 802134 h 1406810"/>
              <a:gd name="connsiteX12" fmla="*/ 398686 w 975110"/>
              <a:gd name="connsiteY12" fmla="*/ 568571 h 1406810"/>
              <a:gd name="connsiteX13" fmla="*/ 368554 w 975110"/>
              <a:gd name="connsiteY13" fmla="*/ 448046 h 1406810"/>
              <a:gd name="connsiteX14" fmla="*/ 338234 w 975110"/>
              <a:gd name="connsiteY14" fmla="*/ 391970 h 1406810"/>
              <a:gd name="connsiteX15" fmla="*/ 293830 w 975110"/>
              <a:gd name="connsiteY15" fmla="*/ 348074 h 1406810"/>
              <a:gd name="connsiteX16" fmla="*/ 192018 w 975110"/>
              <a:gd name="connsiteY16" fmla="*/ 285719 h 1406810"/>
              <a:gd name="connsiteX17" fmla="*/ 143491 w 975110"/>
              <a:gd name="connsiteY17" fmla="*/ 254002 h 1406810"/>
              <a:gd name="connsiteX18" fmla="*/ 4634 w 975110"/>
              <a:gd name="connsiteY18" fmla="*/ 1598 h 1406810"/>
              <a:gd name="connsiteX19" fmla="*/ 2097 w 975110"/>
              <a:gd name="connsiteY19" fmla="*/ -559 h 1406810"/>
              <a:gd name="connsiteX20" fmla="*/ 3 w 975110"/>
              <a:gd name="connsiteY20" fmla="*/ 2042 h 1406810"/>
              <a:gd name="connsiteX21" fmla="*/ 8821 w 975110"/>
              <a:gd name="connsiteY21" fmla="*/ 62622 h 1406810"/>
              <a:gd name="connsiteX22" fmla="*/ 26836 w 975110"/>
              <a:gd name="connsiteY22" fmla="*/ 121171 h 1406810"/>
              <a:gd name="connsiteX23" fmla="*/ 54113 w 975110"/>
              <a:gd name="connsiteY23" fmla="*/ 175914 h 1406810"/>
              <a:gd name="connsiteX24" fmla="*/ 89953 w 975110"/>
              <a:gd name="connsiteY24" fmla="*/ 225203 h 1406810"/>
              <a:gd name="connsiteX25" fmla="*/ 133405 w 975110"/>
              <a:gd name="connsiteY25" fmla="*/ 267640 h 1406810"/>
              <a:gd name="connsiteX26" fmla="*/ 182503 w 975110"/>
              <a:gd name="connsiteY26" fmla="*/ 302529 h 1406810"/>
              <a:gd name="connsiteX27" fmla="*/ 279621 w 975110"/>
              <a:gd name="connsiteY27" fmla="*/ 367231 h 1406810"/>
              <a:gd name="connsiteX28" fmla="*/ 318569 w 975110"/>
              <a:gd name="connsiteY28" fmla="*/ 407892 h 1406810"/>
              <a:gd name="connsiteX29" fmla="*/ 343943 w 975110"/>
              <a:gd name="connsiteY29" fmla="*/ 458132 h 1406810"/>
              <a:gd name="connsiteX30" fmla="*/ 369316 w 975110"/>
              <a:gd name="connsiteY30" fmla="*/ 573518 h 1406810"/>
              <a:gd name="connsiteX31" fmla="*/ 384476 w 975110"/>
              <a:gd name="connsiteY31" fmla="*/ 694423 h 1406810"/>
              <a:gd name="connsiteX32" fmla="*/ 395641 w 975110"/>
              <a:gd name="connsiteY32" fmla="*/ 755637 h 1406810"/>
              <a:gd name="connsiteX33" fmla="*/ 413149 w 975110"/>
              <a:gd name="connsiteY33" fmla="*/ 815645 h 1406810"/>
              <a:gd name="connsiteX34" fmla="*/ 459519 w 975110"/>
              <a:gd name="connsiteY34" fmla="*/ 929826 h 1406810"/>
              <a:gd name="connsiteX35" fmla="*/ 526569 w 975110"/>
              <a:gd name="connsiteY35" fmla="*/ 1035635 h 1406810"/>
              <a:gd name="connsiteX36" fmla="*/ 548136 w 975110"/>
              <a:gd name="connsiteY36" fmla="*/ 1059105 h 1406810"/>
              <a:gd name="connsiteX37" fmla="*/ 572114 w 975110"/>
              <a:gd name="connsiteY37" fmla="*/ 1080419 h 1406810"/>
              <a:gd name="connsiteX38" fmla="*/ 598566 w 975110"/>
              <a:gd name="connsiteY38" fmla="*/ 1098878 h 1406810"/>
              <a:gd name="connsiteX39" fmla="*/ 612395 w 975110"/>
              <a:gd name="connsiteY39" fmla="*/ 1107188 h 1406810"/>
              <a:gd name="connsiteX40" fmla="*/ 626985 w 975110"/>
              <a:gd name="connsiteY40" fmla="*/ 1114102 h 1406810"/>
              <a:gd name="connsiteX41" fmla="*/ 654007 w 975110"/>
              <a:gd name="connsiteY41" fmla="*/ 1126282 h 1406810"/>
              <a:gd name="connsiteX42" fmla="*/ 679889 w 975110"/>
              <a:gd name="connsiteY42" fmla="*/ 1138271 h 1406810"/>
              <a:gd name="connsiteX43" fmla="*/ 730636 w 975110"/>
              <a:gd name="connsiteY43" fmla="*/ 1164532 h 1406810"/>
              <a:gd name="connsiteX44" fmla="*/ 902796 w 975110"/>
              <a:gd name="connsiteY44" fmla="*/ 1312206 h 1406810"/>
              <a:gd name="connsiteX45" fmla="*/ 952528 w 975110"/>
              <a:gd name="connsiteY45" fmla="*/ 1406152 h 140681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975110" h="1406810">
                <a:moveTo>
                  <a:pt x="967561" y="1406152"/>
                </a:moveTo>
                <a:cubicBezTo>
                  <a:pt x="970099" y="1406279"/>
                  <a:pt x="972573" y="1406279"/>
                  <a:pt x="975110" y="1406152"/>
                </a:cubicBezTo>
                <a:cubicBezTo>
                  <a:pt x="970797" y="1386678"/>
                  <a:pt x="964897" y="1367584"/>
                  <a:pt x="957412" y="1349061"/>
                </a:cubicBezTo>
                <a:cubicBezTo>
                  <a:pt x="949483" y="1329714"/>
                  <a:pt x="940095" y="1311001"/>
                  <a:pt x="929310" y="1293113"/>
                </a:cubicBezTo>
                <a:cubicBezTo>
                  <a:pt x="907617" y="1257716"/>
                  <a:pt x="881291" y="1225302"/>
                  <a:pt x="851033" y="1196820"/>
                </a:cubicBezTo>
                <a:cubicBezTo>
                  <a:pt x="820966" y="1169036"/>
                  <a:pt x="788297" y="1144233"/>
                  <a:pt x="753408" y="1122792"/>
                </a:cubicBezTo>
                <a:cubicBezTo>
                  <a:pt x="735901" y="1112516"/>
                  <a:pt x="718329" y="1102430"/>
                  <a:pt x="700251" y="1093486"/>
                </a:cubicBezTo>
                <a:cubicBezTo>
                  <a:pt x="691370" y="1088665"/>
                  <a:pt x="682109" y="1084606"/>
                  <a:pt x="672848" y="1080799"/>
                </a:cubicBezTo>
                <a:cubicBezTo>
                  <a:pt x="663586" y="1076993"/>
                  <a:pt x="653817" y="1072299"/>
                  <a:pt x="646268" y="1068620"/>
                </a:cubicBezTo>
                <a:cubicBezTo>
                  <a:pt x="613347" y="1053333"/>
                  <a:pt x="584040" y="1031321"/>
                  <a:pt x="560252" y="1003918"/>
                </a:cubicBezTo>
                <a:cubicBezTo>
                  <a:pt x="534815" y="975435"/>
                  <a:pt x="513057" y="943845"/>
                  <a:pt x="495422" y="909972"/>
                </a:cubicBezTo>
                <a:cubicBezTo>
                  <a:pt x="477091" y="875127"/>
                  <a:pt x="461105" y="839103"/>
                  <a:pt x="447594" y="802134"/>
                </a:cubicBezTo>
                <a:cubicBezTo>
                  <a:pt x="418540" y="729693"/>
                  <a:pt x="412007" y="649385"/>
                  <a:pt x="398686" y="568571"/>
                </a:cubicBezTo>
                <a:cubicBezTo>
                  <a:pt x="392723" y="527484"/>
                  <a:pt x="382637" y="487102"/>
                  <a:pt x="368554" y="448046"/>
                </a:cubicBezTo>
                <a:cubicBezTo>
                  <a:pt x="361450" y="427893"/>
                  <a:pt x="351174" y="408971"/>
                  <a:pt x="338234" y="391970"/>
                </a:cubicBezTo>
                <a:cubicBezTo>
                  <a:pt x="325356" y="375503"/>
                  <a:pt x="310450" y="360748"/>
                  <a:pt x="293830" y="348074"/>
                </a:cubicBezTo>
                <a:cubicBezTo>
                  <a:pt x="261225" y="323081"/>
                  <a:pt x="225638" y="305320"/>
                  <a:pt x="192018" y="285719"/>
                </a:cubicBezTo>
                <a:cubicBezTo>
                  <a:pt x="175208" y="276134"/>
                  <a:pt x="159033" y="265540"/>
                  <a:pt x="143491" y="254002"/>
                </a:cubicBezTo>
                <a:cubicBezTo>
                  <a:pt x="63945" y="193004"/>
                  <a:pt x="13578" y="101456"/>
                  <a:pt x="4634" y="1598"/>
                </a:cubicBezTo>
                <a:cubicBezTo>
                  <a:pt x="4508" y="317"/>
                  <a:pt x="3366" y="-635"/>
                  <a:pt x="2097" y="-559"/>
                </a:cubicBezTo>
                <a:cubicBezTo>
                  <a:pt x="828" y="-362"/>
                  <a:pt x="-60" y="761"/>
                  <a:pt x="3" y="2042"/>
                </a:cubicBezTo>
                <a:cubicBezTo>
                  <a:pt x="1589" y="22411"/>
                  <a:pt x="4508" y="42653"/>
                  <a:pt x="8821" y="62622"/>
                </a:cubicBezTo>
                <a:cubicBezTo>
                  <a:pt x="13388" y="82552"/>
                  <a:pt x="19415" y="102122"/>
                  <a:pt x="26836" y="121171"/>
                </a:cubicBezTo>
                <a:cubicBezTo>
                  <a:pt x="34512" y="140087"/>
                  <a:pt x="43646" y="158388"/>
                  <a:pt x="54113" y="175914"/>
                </a:cubicBezTo>
                <a:cubicBezTo>
                  <a:pt x="64770" y="193251"/>
                  <a:pt x="76758" y="209731"/>
                  <a:pt x="89953" y="225203"/>
                </a:cubicBezTo>
                <a:cubicBezTo>
                  <a:pt x="103338" y="240433"/>
                  <a:pt x="117864" y="254623"/>
                  <a:pt x="133405" y="267640"/>
                </a:cubicBezTo>
                <a:cubicBezTo>
                  <a:pt x="149073" y="280232"/>
                  <a:pt x="165440" y="291878"/>
                  <a:pt x="182503" y="302529"/>
                </a:cubicBezTo>
                <a:cubicBezTo>
                  <a:pt x="215996" y="323842"/>
                  <a:pt x="250314" y="342873"/>
                  <a:pt x="279621" y="367231"/>
                </a:cubicBezTo>
                <a:cubicBezTo>
                  <a:pt x="294274" y="379068"/>
                  <a:pt x="307405" y="392732"/>
                  <a:pt x="318569" y="407892"/>
                </a:cubicBezTo>
                <a:cubicBezTo>
                  <a:pt x="329607" y="423199"/>
                  <a:pt x="338170" y="440155"/>
                  <a:pt x="343943" y="458132"/>
                </a:cubicBezTo>
                <a:cubicBezTo>
                  <a:pt x="356249" y="495647"/>
                  <a:pt x="364749" y="534303"/>
                  <a:pt x="369316" y="573518"/>
                </a:cubicBezTo>
                <a:cubicBezTo>
                  <a:pt x="374708" y="613291"/>
                  <a:pt x="378451" y="653699"/>
                  <a:pt x="384476" y="694423"/>
                </a:cubicBezTo>
                <a:cubicBezTo>
                  <a:pt x="387331" y="714786"/>
                  <a:pt x="390820" y="735211"/>
                  <a:pt x="395641" y="755637"/>
                </a:cubicBezTo>
                <a:cubicBezTo>
                  <a:pt x="400398" y="775936"/>
                  <a:pt x="406235" y="795968"/>
                  <a:pt x="413149" y="815645"/>
                </a:cubicBezTo>
                <a:cubicBezTo>
                  <a:pt x="426089" y="854683"/>
                  <a:pt x="441567" y="892826"/>
                  <a:pt x="459519" y="929826"/>
                </a:cubicBezTo>
                <a:cubicBezTo>
                  <a:pt x="477407" y="967760"/>
                  <a:pt x="499927" y="1003283"/>
                  <a:pt x="526569" y="1035635"/>
                </a:cubicBezTo>
                <a:cubicBezTo>
                  <a:pt x="532912" y="1043944"/>
                  <a:pt x="540841" y="1051366"/>
                  <a:pt x="548136" y="1059105"/>
                </a:cubicBezTo>
                <a:cubicBezTo>
                  <a:pt x="555431" y="1066844"/>
                  <a:pt x="563804" y="1073695"/>
                  <a:pt x="572114" y="1080419"/>
                </a:cubicBezTo>
                <a:cubicBezTo>
                  <a:pt x="580551" y="1087079"/>
                  <a:pt x="589368" y="1093296"/>
                  <a:pt x="598566" y="1098878"/>
                </a:cubicBezTo>
                <a:lnTo>
                  <a:pt x="612395" y="1107188"/>
                </a:lnTo>
                <a:lnTo>
                  <a:pt x="626985" y="1114102"/>
                </a:lnTo>
                <a:cubicBezTo>
                  <a:pt x="637198" y="1118923"/>
                  <a:pt x="645063" y="1122285"/>
                  <a:pt x="654007" y="1126282"/>
                </a:cubicBezTo>
                <a:cubicBezTo>
                  <a:pt x="662952" y="1130278"/>
                  <a:pt x="671389" y="1134020"/>
                  <a:pt x="679889" y="1138271"/>
                </a:cubicBezTo>
                <a:cubicBezTo>
                  <a:pt x="697206" y="1146263"/>
                  <a:pt x="713953" y="1155334"/>
                  <a:pt x="730636" y="1164532"/>
                </a:cubicBezTo>
                <a:cubicBezTo>
                  <a:pt x="796924" y="1201768"/>
                  <a:pt x="857504" y="1250105"/>
                  <a:pt x="902796" y="1312206"/>
                </a:cubicBezTo>
                <a:cubicBezTo>
                  <a:pt x="924046" y="1340815"/>
                  <a:pt x="940792" y="1372468"/>
                  <a:pt x="952528" y="1406152"/>
                </a:cubicBezTo>
                <a:close/>
              </a:path>
            </a:pathLst>
          </a:custGeom>
          <a:solidFill>
            <a:schemeClr val="accent3">
              <a:lumMod val="40000"/>
              <a:lumOff val="60000"/>
            </a:schemeClr>
          </a:solidFill>
          <a:ln w="6343" cap="flat">
            <a:noFill/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50" name="任意多边形: 形状 34"/>
          <p:cNvSpPr/>
          <p:nvPr>
            <p:custDataLst>
              <p:tags r:id="rId6"/>
            </p:custDataLst>
          </p:nvPr>
        </p:nvSpPr>
        <p:spPr>
          <a:xfrm>
            <a:off x="11388725" y="5734050"/>
            <a:ext cx="808355" cy="1123315"/>
          </a:xfrm>
          <a:custGeom>
            <a:gdLst>
              <a:gd name="connsiteX0" fmla="*/ 1115273 w 1115272"/>
              <a:gd name="connsiteY0" fmla="*/ 1406525 h 1548616"/>
              <a:gd name="connsiteX1" fmla="*/ 1114829 w 1115272"/>
              <a:gd name="connsiteY1" fmla="*/ 1249906 h 1548616"/>
              <a:gd name="connsiteX2" fmla="*/ 952946 w 1115272"/>
              <a:gd name="connsiteY2" fmla="*/ 1186473 h 1548616"/>
              <a:gd name="connsiteX3" fmla="*/ 892810 w 1115272"/>
              <a:gd name="connsiteY3" fmla="*/ 1158879 h 1548616"/>
              <a:gd name="connsiteX4" fmla="*/ 819164 w 1115272"/>
              <a:gd name="connsiteY4" fmla="*/ 1096650 h 1548616"/>
              <a:gd name="connsiteX5" fmla="*/ 644213 w 1115272"/>
              <a:gd name="connsiteY5" fmla="*/ 480073 h 1548616"/>
              <a:gd name="connsiteX6" fmla="*/ 408238 w 1115272"/>
              <a:gd name="connsiteY6" fmla="*/ 362022 h 1548616"/>
              <a:gd name="connsiteX7" fmla="*/ 290188 w 1115272"/>
              <a:gd name="connsiteY7" fmla="*/ 201851 h 1548616"/>
              <a:gd name="connsiteX8" fmla="*/ 225549 w 1115272"/>
              <a:gd name="connsiteY8" fmla="*/ 28043 h 1548616"/>
              <a:gd name="connsiteX9" fmla="*/ 24083 w 1115272"/>
              <a:gd name="connsiteY9" fmla="*/ 74159 h 1548616"/>
              <a:gd name="connsiteX10" fmla="*/ 36262 w 1115272"/>
              <a:gd name="connsiteY10" fmla="*/ 308421 h 1548616"/>
              <a:gd name="connsiteX11" fmla="*/ 191358 w 1115272"/>
              <a:gd name="connsiteY11" fmla="*/ 491618 h 1548616"/>
              <a:gd name="connsiteX12" fmla="*/ 351719 w 1115272"/>
              <a:gd name="connsiteY12" fmla="*/ 792358 h 1548616"/>
              <a:gd name="connsiteX13" fmla="*/ 507068 w 1115272"/>
              <a:gd name="connsiteY13" fmla="*/ 1277247 h 1548616"/>
              <a:gd name="connsiteX14" fmla="*/ 835022 w 1115272"/>
              <a:gd name="connsiteY14" fmla="*/ 1547602 h 1548616"/>
              <a:gd name="connsiteX15" fmla="*/ 1114829 w 1115272"/>
              <a:gd name="connsiteY15" fmla="*/ 1547602 h 1548616"/>
              <a:gd name="connsiteX16" fmla="*/ 1115273 w 1115272"/>
              <a:gd name="connsiteY16" fmla="*/ 1406525 h 154861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115272" h="1548616">
                <a:moveTo>
                  <a:pt x="1115273" y="1406525"/>
                </a:moveTo>
                <a:cubicBezTo>
                  <a:pt x="1115273" y="1355778"/>
                  <a:pt x="1114893" y="1300717"/>
                  <a:pt x="1114829" y="1249906"/>
                </a:cubicBezTo>
                <a:cubicBezTo>
                  <a:pt x="1059642" y="1220410"/>
                  <a:pt x="1011051" y="1208231"/>
                  <a:pt x="952946" y="1186473"/>
                </a:cubicBezTo>
                <a:cubicBezTo>
                  <a:pt x="932266" y="1178734"/>
                  <a:pt x="912158" y="1169536"/>
                  <a:pt x="892810" y="1158879"/>
                </a:cubicBezTo>
                <a:cubicBezTo>
                  <a:pt x="864202" y="1143528"/>
                  <a:pt x="839082" y="1122341"/>
                  <a:pt x="819164" y="1096650"/>
                </a:cubicBezTo>
                <a:cubicBezTo>
                  <a:pt x="687284" y="919987"/>
                  <a:pt x="831343" y="637072"/>
                  <a:pt x="644213" y="480073"/>
                </a:cubicBezTo>
                <a:cubicBezTo>
                  <a:pt x="576084" y="422982"/>
                  <a:pt x="482139" y="410803"/>
                  <a:pt x="408238" y="362022"/>
                </a:cubicBezTo>
                <a:cubicBezTo>
                  <a:pt x="351529" y="323892"/>
                  <a:pt x="309852" y="267290"/>
                  <a:pt x="290188" y="201851"/>
                </a:cubicBezTo>
                <a:cubicBezTo>
                  <a:pt x="271983" y="141716"/>
                  <a:pt x="269953" y="70861"/>
                  <a:pt x="225549" y="28043"/>
                </a:cubicBezTo>
                <a:cubicBezTo>
                  <a:pt x="167951" y="-27525"/>
                  <a:pt x="63919" y="3240"/>
                  <a:pt x="24083" y="74159"/>
                </a:cubicBezTo>
                <a:cubicBezTo>
                  <a:pt x="-15754" y="145078"/>
                  <a:pt x="-2306" y="237184"/>
                  <a:pt x="36262" y="308421"/>
                </a:cubicBezTo>
                <a:cubicBezTo>
                  <a:pt x="74830" y="379657"/>
                  <a:pt x="134711" y="435289"/>
                  <a:pt x="191358" y="491618"/>
                </a:cubicBezTo>
                <a:cubicBezTo>
                  <a:pt x="275345" y="575604"/>
                  <a:pt x="340554" y="667330"/>
                  <a:pt x="351719" y="792358"/>
                </a:cubicBezTo>
                <a:cubicBezTo>
                  <a:pt x="369671" y="993888"/>
                  <a:pt x="332688" y="1142703"/>
                  <a:pt x="507068" y="1277247"/>
                </a:cubicBezTo>
                <a:cubicBezTo>
                  <a:pt x="616682" y="1361614"/>
                  <a:pt x="774506" y="1411980"/>
                  <a:pt x="835022" y="1547602"/>
                </a:cubicBezTo>
                <a:cubicBezTo>
                  <a:pt x="930173" y="1547602"/>
                  <a:pt x="1019361" y="1548617"/>
                  <a:pt x="1114829" y="1547602"/>
                </a:cubicBezTo>
                <a:cubicBezTo>
                  <a:pt x="1114829" y="1497616"/>
                  <a:pt x="1115273" y="1457716"/>
                  <a:pt x="1115273" y="1406525"/>
                </a:cubicBezTo>
                <a:close/>
              </a:path>
            </a:pathLst>
          </a:custGeom>
          <a:solidFill>
            <a:schemeClr val="accent3"/>
          </a:solidFill>
          <a:ln w="6343" cap="flat">
            <a:noFill/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52" name="任意多边形: 形状 33"/>
          <p:cNvSpPr/>
          <p:nvPr>
            <p:custDataLst>
              <p:tags r:id="rId7"/>
            </p:custDataLst>
          </p:nvPr>
        </p:nvSpPr>
        <p:spPr>
          <a:xfrm>
            <a:off x="10556875" y="6268720"/>
            <a:ext cx="1413510" cy="589915"/>
          </a:xfrm>
          <a:custGeom>
            <a:gdLst>
              <a:gd name="connsiteX0" fmla="*/ 627363 w 1949265"/>
              <a:gd name="connsiteY0" fmla="*/ 809996 h 813680"/>
              <a:gd name="connsiteX1" fmla="*/ 1921415 w 1949265"/>
              <a:gd name="connsiteY1" fmla="*/ 809996 h 813680"/>
              <a:gd name="connsiteX2" fmla="*/ 1921415 w 1949265"/>
              <a:gd name="connsiteY2" fmla="*/ 809996 h 813680"/>
              <a:gd name="connsiteX3" fmla="*/ 1588070 w 1949265"/>
              <a:gd name="connsiteY3" fmla="*/ 16058 h 813680"/>
              <a:gd name="connsiteX4" fmla="*/ 1133312 w 1949265"/>
              <a:gd name="connsiteY4" fmla="*/ 214923 h 813680"/>
              <a:gd name="connsiteX5" fmla="*/ 939014 w 1949265"/>
              <a:gd name="connsiteY5" fmla="*/ 612907 h 813680"/>
              <a:gd name="connsiteX6" fmla="*/ 669102 w 1949265"/>
              <a:gd name="connsiteY6" fmla="*/ 724551 h 813680"/>
              <a:gd name="connsiteX7" fmla="*/ 6028 w 1949265"/>
              <a:gd name="connsiteY7" fmla="*/ 807015 h 813680"/>
              <a:gd name="connsiteX8" fmla="*/ 6028 w 1949265"/>
              <a:gd name="connsiteY8" fmla="*/ 807015 h 813680"/>
              <a:gd name="connsiteX9" fmla="*/ 627363 w 1949265"/>
              <a:gd name="connsiteY9" fmla="*/ 809996 h 81368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949265" h="813680">
                <a:moveTo>
                  <a:pt x="627363" y="809996"/>
                </a:moveTo>
                <a:cubicBezTo>
                  <a:pt x="1054274" y="809489"/>
                  <a:pt x="1494251" y="811265"/>
                  <a:pt x="1921415" y="809996"/>
                </a:cubicBezTo>
                <a:cubicBezTo>
                  <a:pt x="1932643" y="745801"/>
                  <a:pt x="1920654" y="812343"/>
                  <a:pt x="1921415" y="809996"/>
                </a:cubicBezTo>
                <a:cubicBezTo>
                  <a:pt x="2006036" y="547697"/>
                  <a:pt x="1898643" y="123832"/>
                  <a:pt x="1588070" y="16058"/>
                </a:cubicBezTo>
                <a:cubicBezTo>
                  <a:pt x="1416798" y="-43444"/>
                  <a:pt x="1226496" y="64711"/>
                  <a:pt x="1133312" y="214923"/>
                </a:cubicBezTo>
                <a:cubicBezTo>
                  <a:pt x="1028329" y="384418"/>
                  <a:pt x="1054337" y="504182"/>
                  <a:pt x="939014" y="612907"/>
                </a:cubicBezTo>
                <a:cubicBezTo>
                  <a:pt x="849191" y="697465"/>
                  <a:pt x="738817" y="714402"/>
                  <a:pt x="669102" y="724551"/>
                </a:cubicBezTo>
                <a:cubicBezTo>
                  <a:pt x="463260" y="755443"/>
                  <a:pt x="156049" y="611956"/>
                  <a:pt x="6028" y="807015"/>
                </a:cubicBezTo>
                <a:cubicBezTo>
                  <a:pt x="-11227" y="829407"/>
                  <a:pt x="14972" y="781007"/>
                  <a:pt x="6028" y="807015"/>
                </a:cubicBezTo>
                <a:cubicBezTo>
                  <a:pt x="226588" y="806825"/>
                  <a:pt x="406550" y="809996"/>
                  <a:pt x="627363" y="809996"/>
                </a:cubicBezTo>
                <a:close/>
              </a:path>
            </a:pathLst>
          </a:custGeom>
          <a:solidFill>
            <a:schemeClr val="accent5"/>
          </a:solidFill>
          <a:ln w="6343" cap="flat">
            <a:noFill/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54" name="任意多边形: 形状 32"/>
          <p:cNvSpPr/>
          <p:nvPr>
            <p:custDataLst>
              <p:tags r:id="rId8"/>
            </p:custDataLst>
          </p:nvPr>
        </p:nvSpPr>
        <p:spPr>
          <a:xfrm>
            <a:off x="10559415" y="6268720"/>
            <a:ext cx="1410970" cy="591185"/>
          </a:xfrm>
          <a:custGeom>
            <a:gdLst>
              <a:gd name="connsiteX0" fmla="*/ 460340 w 1945648"/>
              <a:gd name="connsiteY0" fmla="*/ 809996 h 814500"/>
              <a:gd name="connsiteX1" fmla="*/ 955125 w 1945648"/>
              <a:gd name="connsiteY1" fmla="*/ 809996 h 814500"/>
              <a:gd name="connsiteX2" fmla="*/ 1441536 w 1945648"/>
              <a:gd name="connsiteY2" fmla="*/ 809996 h 814500"/>
              <a:gd name="connsiteX3" fmla="*/ 1917798 w 1945648"/>
              <a:gd name="connsiteY3" fmla="*/ 809996 h 814500"/>
              <a:gd name="connsiteX4" fmla="*/ 1917798 w 1945648"/>
              <a:gd name="connsiteY4" fmla="*/ 809996 h 814500"/>
              <a:gd name="connsiteX5" fmla="*/ 1584453 w 1945648"/>
              <a:gd name="connsiteY5" fmla="*/ 16058 h 814500"/>
              <a:gd name="connsiteX6" fmla="*/ 1129695 w 1945648"/>
              <a:gd name="connsiteY6" fmla="*/ 214923 h 814500"/>
              <a:gd name="connsiteX7" fmla="*/ 935397 w 1945648"/>
              <a:gd name="connsiteY7" fmla="*/ 612907 h 814500"/>
              <a:gd name="connsiteX8" fmla="*/ 665486 w 1945648"/>
              <a:gd name="connsiteY8" fmla="*/ 724551 h 814500"/>
              <a:gd name="connsiteX9" fmla="*/ 2411 w 1945648"/>
              <a:gd name="connsiteY9" fmla="*/ 807015 h 814500"/>
              <a:gd name="connsiteX10" fmla="*/ 0 w 1945648"/>
              <a:gd name="connsiteY10" fmla="*/ 810187 h 8145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945647" h="814500">
                <a:moveTo>
                  <a:pt x="460340" y="809996"/>
                </a:moveTo>
                <a:lnTo>
                  <a:pt x="955125" y="809996"/>
                </a:lnTo>
                <a:cubicBezTo>
                  <a:pt x="1114471" y="809996"/>
                  <a:pt x="1285616" y="810377"/>
                  <a:pt x="1441536" y="809996"/>
                </a:cubicBezTo>
                <a:cubicBezTo>
                  <a:pt x="1600121" y="809996"/>
                  <a:pt x="1759213" y="812216"/>
                  <a:pt x="1917798" y="809996"/>
                </a:cubicBezTo>
                <a:cubicBezTo>
                  <a:pt x="1922873" y="796866"/>
                  <a:pt x="1913421" y="823508"/>
                  <a:pt x="1917798" y="809996"/>
                </a:cubicBezTo>
                <a:cubicBezTo>
                  <a:pt x="2002419" y="547697"/>
                  <a:pt x="1895025" y="123832"/>
                  <a:pt x="1584453" y="16058"/>
                </a:cubicBezTo>
                <a:cubicBezTo>
                  <a:pt x="1413181" y="-43444"/>
                  <a:pt x="1222880" y="64711"/>
                  <a:pt x="1129695" y="214923"/>
                </a:cubicBezTo>
                <a:cubicBezTo>
                  <a:pt x="1024712" y="384418"/>
                  <a:pt x="1050720" y="504182"/>
                  <a:pt x="935397" y="612907"/>
                </a:cubicBezTo>
                <a:cubicBezTo>
                  <a:pt x="845575" y="697465"/>
                  <a:pt x="735200" y="714402"/>
                  <a:pt x="665486" y="724551"/>
                </a:cubicBezTo>
                <a:cubicBezTo>
                  <a:pt x="459642" y="755443"/>
                  <a:pt x="150783" y="610370"/>
                  <a:pt x="2411" y="807015"/>
                </a:cubicBezTo>
                <a:cubicBezTo>
                  <a:pt x="0" y="810187"/>
                  <a:pt x="6851" y="796866"/>
                  <a:pt x="0" y="810187"/>
                </a:cubicBezTo>
                <a:close/>
              </a:path>
            </a:pathLst>
          </a:custGeom>
          <a:solidFill>
            <a:schemeClr val="accent5"/>
          </a:solidFill>
          <a:ln w="6343" cap="flat">
            <a:noFill/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56" name="任意多边形: 形状 31"/>
          <p:cNvSpPr/>
          <p:nvPr>
            <p:custDataLst>
              <p:tags r:id="rId9"/>
            </p:custDataLst>
          </p:nvPr>
        </p:nvSpPr>
        <p:spPr>
          <a:xfrm>
            <a:off x="9910445" y="5909310"/>
            <a:ext cx="2293620" cy="948055"/>
          </a:xfrm>
          <a:custGeom>
            <a:gdLst>
              <a:gd name="connsiteX0" fmla="*/ 20264 w 3162780"/>
              <a:gd name="connsiteY0" fmla="*/ 1305421 h 1306617"/>
              <a:gd name="connsiteX1" fmla="*/ 91 w 3162780"/>
              <a:gd name="connsiteY1" fmla="*/ 1192191 h 1306617"/>
              <a:gd name="connsiteX2" fmla="*/ 902059 w 3162780"/>
              <a:gd name="connsiteY2" fmla="*/ 628517 h 1306617"/>
              <a:gd name="connsiteX3" fmla="*/ 902439 w 3162780"/>
              <a:gd name="connsiteY3" fmla="*/ 628517 h 1306617"/>
              <a:gd name="connsiteX4" fmla="*/ 1517748 w 3162780"/>
              <a:gd name="connsiteY4" fmla="*/ 674951 h 1306617"/>
              <a:gd name="connsiteX5" fmla="*/ 2010630 w 3162780"/>
              <a:gd name="connsiteY5" fmla="*/ 70426 h 1306617"/>
              <a:gd name="connsiteX6" fmla="*/ 2011328 w 3162780"/>
              <a:gd name="connsiteY6" fmla="*/ 70426 h 1306617"/>
              <a:gd name="connsiteX7" fmla="*/ 2862358 w 3162780"/>
              <a:gd name="connsiteY7" fmla="*/ 127516 h 1306617"/>
              <a:gd name="connsiteX8" fmla="*/ 3162781 w 3162780"/>
              <a:gd name="connsiteY8" fmla="*/ 406245 h 1306617"/>
              <a:gd name="connsiteX9" fmla="*/ 2589655 w 3162780"/>
              <a:gd name="connsiteY9" fmla="*/ 1306055 h 130661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162780" h="1306617">
                <a:moveTo>
                  <a:pt x="20264" y="1305421"/>
                </a:moveTo>
                <a:cubicBezTo>
                  <a:pt x="5610" y="1264759"/>
                  <a:pt x="-859" y="1263491"/>
                  <a:pt x="91" y="1192191"/>
                </a:cubicBezTo>
                <a:cubicBezTo>
                  <a:pt x="5737" y="760206"/>
                  <a:pt x="618572" y="644439"/>
                  <a:pt x="902059" y="628517"/>
                </a:cubicBezTo>
                <a:lnTo>
                  <a:pt x="902439" y="628517"/>
                </a:lnTo>
                <a:cubicBezTo>
                  <a:pt x="1095469" y="617734"/>
                  <a:pt x="1333790" y="763124"/>
                  <a:pt x="1517748" y="674951"/>
                </a:cubicBezTo>
                <a:cubicBezTo>
                  <a:pt x="1806563" y="536031"/>
                  <a:pt x="1743637" y="178834"/>
                  <a:pt x="2010630" y="70426"/>
                </a:cubicBezTo>
                <a:lnTo>
                  <a:pt x="2011328" y="70426"/>
                </a:lnTo>
                <a:cubicBezTo>
                  <a:pt x="2269631" y="-34113"/>
                  <a:pt x="2593905" y="-29736"/>
                  <a:pt x="2862358" y="127516"/>
                </a:cubicBezTo>
                <a:cubicBezTo>
                  <a:pt x="3028111" y="224506"/>
                  <a:pt x="3100933" y="308493"/>
                  <a:pt x="3162781" y="406245"/>
                </a:cubicBezTo>
                <a:cubicBezTo>
                  <a:pt x="2932833" y="764456"/>
                  <a:pt x="2819603" y="947844"/>
                  <a:pt x="2589655" y="1306055"/>
                </a:cubicBezTo>
              </a:path>
            </a:pathLst>
          </a:custGeom>
          <a:solidFill>
            <a:schemeClr val="accent1"/>
          </a:solidFill>
          <a:ln w="6343" cap="flat">
            <a:noFill/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58" name="任意多边形: 形状 30"/>
          <p:cNvSpPr/>
          <p:nvPr>
            <p:custDataLst>
              <p:tags r:id="rId10"/>
            </p:custDataLst>
          </p:nvPr>
        </p:nvSpPr>
        <p:spPr>
          <a:xfrm>
            <a:off x="548640" y="6229985"/>
            <a:ext cx="439420" cy="627380"/>
          </a:xfrm>
          <a:custGeom>
            <a:gdLst>
              <a:gd name="connsiteX0" fmla="*/ 604589 w 606623"/>
              <a:gd name="connsiteY0" fmla="*/ -502 h 865679"/>
              <a:gd name="connsiteX1" fmla="*/ 601563 w 606623"/>
              <a:gd name="connsiteY1" fmla="*/ 1426 h 865679"/>
              <a:gd name="connsiteX2" fmla="*/ 601544 w 606623"/>
              <a:gd name="connsiteY2" fmla="*/ 1528 h 865679"/>
              <a:gd name="connsiteX3" fmla="*/ 469284 w 606623"/>
              <a:gd name="connsiteY3" fmla="*/ 228621 h 865679"/>
              <a:gd name="connsiteX4" fmla="*/ 416444 w 606623"/>
              <a:gd name="connsiteY4" fmla="*/ 266682 h 865679"/>
              <a:gd name="connsiteX5" fmla="*/ 358339 w 606623"/>
              <a:gd name="connsiteY5" fmla="*/ 295988 h 865679"/>
              <a:gd name="connsiteX6" fmla="*/ 236863 w 606623"/>
              <a:gd name="connsiteY6" fmla="*/ 352761 h 865679"/>
              <a:gd name="connsiteX7" fmla="*/ 181865 w 606623"/>
              <a:gd name="connsiteY7" fmla="*/ 396277 h 865679"/>
              <a:gd name="connsiteX8" fmla="*/ 141331 w 606623"/>
              <a:gd name="connsiteY8" fmla="*/ 455207 h 865679"/>
              <a:gd name="connsiteX9" fmla="*/ 93565 w 606623"/>
              <a:gd name="connsiteY9" fmla="*/ 586388 h 865679"/>
              <a:gd name="connsiteX10" fmla="*/ 11672 w 606623"/>
              <a:gd name="connsiteY10" fmla="*/ 842154 h 865679"/>
              <a:gd name="connsiteX11" fmla="*/ 0 w 606623"/>
              <a:gd name="connsiteY11" fmla="*/ 864863 h 865679"/>
              <a:gd name="connsiteX12" fmla="*/ 47703 w 606623"/>
              <a:gd name="connsiteY12" fmla="*/ 864863 h 865679"/>
              <a:gd name="connsiteX13" fmla="*/ 49098 w 606623"/>
              <a:gd name="connsiteY13" fmla="*/ 861882 h 865679"/>
              <a:gd name="connsiteX14" fmla="*/ 75677 w 606623"/>
              <a:gd name="connsiteY14" fmla="*/ 796799 h 865679"/>
              <a:gd name="connsiteX15" fmla="*/ 95278 w 606623"/>
              <a:gd name="connsiteY15" fmla="*/ 729559 h 865679"/>
              <a:gd name="connsiteX16" fmla="*/ 126361 w 606623"/>
              <a:gd name="connsiteY16" fmla="*/ 595903 h 865679"/>
              <a:gd name="connsiteX17" fmla="*/ 168100 w 606623"/>
              <a:gd name="connsiteY17" fmla="*/ 469670 h 865679"/>
              <a:gd name="connsiteX18" fmla="*/ 202164 w 606623"/>
              <a:gd name="connsiteY18" fmla="*/ 416639 h 865679"/>
              <a:gd name="connsiteX19" fmla="*/ 250564 w 606623"/>
              <a:gd name="connsiteY19" fmla="*/ 376042 h 865679"/>
              <a:gd name="connsiteX20" fmla="*/ 367092 w 606623"/>
              <a:gd name="connsiteY20" fmla="*/ 316096 h 865679"/>
              <a:gd name="connsiteX21" fmla="*/ 426149 w 606623"/>
              <a:gd name="connsiteY21" fmla="*/ 283301 h 865679"/>
              <a:gd name="connsiteX22" fmla="*/ 479815 w 606623"/>
              <a:gd name="connsiteY22" fmla="*/ 241308 h 865679"/>
              <a:gd name="connsiteX23" fmla="*/ 525804 w 606623"/>
              <a:gd name="connsiteY23" fmla="*/ 190561 h 865679"/>
              <a:gd name="connsiteX24" fmla="*/ 562723 w 606623"/>
              <a:gd name="connsiteY24" fmla="*/ 132646 h 865679"/>
              <a:gd name="connsiteX25" fmla="*/ 589682 w 606623"/>
              <a:gd name="connsiteY25" fmla="*/ 69212 h 865679"/>
              <a:gd name="connsiteX26" fmla="*/ 606619 w 606623"/>
              <a:gd name="connsiteY26" fmla="*/ 2353 h 865679"/>
              <a:gd name="connsiteX27" fmla="*/ 604589 w 606623"/>
              <a:gd name="connsiteY27" fmla="*/ -502 h 86567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606623" h="865679">
                <a:moveTo>
                  <a:pt x="604589" y="-502"/>
                </a:moveTo>
                <a:cubicBezTo>
                  <a:pt x="603219" y="-807"/>
                  <a:pt x="601868" y="62"/>
                  <a:pt x="601563" y="1426"/>
                </a:cubicBezTo>
                <a:cubicBezTo>
                  <a:pt x="601557" y="1464"/>
                  <a:pt x="601551" y="1496"/>
                  <a:pt x="601544" y="1528"/>
                </a:cubicBezTo>
                <a:cubicBezTo>
                  <a:pt x="582514" y="90335"/>
                  <a:pt x="535827" y="171784"/>
                  <a:pt x="469284" y="228621"/>
                </a:cubicBezTo>
                <a:cubicBezTo>
                  <a:pt x="452696" y="242678"/>
                  <a:pt x="435030" y="255403"/>
                  <a:pt x="416444" y="266682"/>
                </a:cubicBezTo>
                <a:cubicBezTo>
                  <a:pt x="397680" y="277605"/>
                  <a:pt x="378276" y="287393"/>
                  <a:pt x="358339" y="295988"/>
                </a:cubicBezTo>
                <a:cubicBezTo>
                  <a:pt x="318312" y="313686"/>
                  <a:pt x="276319" y="328974"/>
                  <a:pt x="236863" y="352761"/>
                </a:cubicBezTo>
                <a:cubicBezTo>
                  <a:pt x="216716" y="364814"/>
                  <a:pt x="198225" y="379467"/>
                  <a:pt x="181865" y="396277"/>
                </a:cubicBezTo>
                <a:cubicBezTo>
                  <a:pt x="165341" y="413658"/>
                  <a:pt x="151664" y="433576"/>
                  <a:pt x="141331" y="455207"/>
                </a:cubicBezTo>
                <a:cubicBezTo>
                  <a:pt x="121020" y="497201"/>
                  <a:pt x="105015" y="541160"/>
                  <a:pt x="93565" y="586388"/>
                </a:cubicBezTo>
                <a:cubicBezTo>
                  <a:pt x="69270" y="675196"/>
                  <a:pt x="52650" y="764575"/>
                  <a:pt x="11672" y="842154"/>
                </a:cubicBezTo>
                <a:cubicBezTo>
                  <a:pt x="6280" y="852938"/>
                  <a:pt x="5709" y="854333"/>
                  <a:pt x="0" y="864863"/>
                </a:cubicBezTo>
                <a:cubicBezTo>
                  <a:pt x="15922" y="865434"/>
                  <a:pt x="31717" y="864863"/>
                  <a:pt x="47703" y="864863"/>
                </a:cubicBezTo>
                <a:cubicBezTo>
                  <a:pt x="48229" y="863912"/>
                  <a:pt x="48699" y="862897"/>
                  <a:pt x="49098" y="861882"/>
                </a:cubicBezTo>
                <a:cubicBezTo>
                  <a:pt x="59102" y="840695"/>
                  <a:pt x="67970" y="818937"/>
                  <a:pt x="75677" y="796799"/>
                </a:cubicBezTo>
                <a:cubicBezTo>
                  <a:pt x="83099" y="774470"/>
                  <a:pt x="89759" y="752395"/>
                  <a:pt x="95278" y="729559"/>
                </a:cubicBezTo>
                <a:cubicBezTo>
                  <a:pt x="106823" y="684647"/>
                  <a:pt x="115704" y="639800"/>
                  <a:pt x="126361" y="595903"/>
                </a:cubicBezTo>
                <a:cubicBezTo>
                  <a:pt x="135990" y="552515"/>
                  <a:pt x="149977" y="510268"/>
                  <a:pt x="168100" y="469670"/>
                </a:cubicBezTo>
                <a:cubicBezTo>
                  <a:pt x="176543" y="450259"/>
                  <a:pt x="188050" y="432371"/>
                  <a:pt x="202164" y="416639"/>
                </a:cubicBezTo>
                <a:cubicBezTo>
                  <a:pt x="216450" y="401035"/>
                  <a:pt x="232720" y="387396"/>
                  <a:pt x="250564" y="376042"/>
                </a:cubicBezTo>
                <a:cubicBezTo>
                  <a:pt x="286278" y="352444"/>
                  <a:pt x="326685" y="335634"/>
                  <a:pt x="367092" y="316096"/>
                </a:cubicBezTo>
                <a:cubicBezTo>
                  <a:pt x="387423" y="306372"/>
                  <a:pt x="407145" y="295417"/>
                  <a:pt x="426149" y="283301"/>
                </a:cubicBezTo>
                <a:cubicBezTo>
                  <a:pt x="445110" y="270729"/>
                  <a:pt x="463055" y="256691"/>
                  <a:pt x="479815" y="241308"/>
                </a:cubicBezTo>
                <a:cubicBezTo>
                  <a:pt x="496472" y="225646"/>
                  <a:pt x="511849" y="208671"/>
                  <a:pt x="525804" y="190561"/>
                </a:cubicBezTo>
                <a:cubicBezTo>
                  <a:pt x="539595" y="172247"/>
                  <a:pt x="551939" y="152881"/>
                  <a:pt x="562723" y="132646"/>
                </a:cubicBezTo>
                <a:cubicBezTo>
                  <a:pt x="573297" y="112214"/>
                  <a:pt x="582311" y="91007"/>
                  <a:pt x="589682" y="69212"/>
                </a:cubicBezTo>
                <a:cubicBezTo>
                  <a:pt x="596882" y="47346"/>
                  <a:pt x="602540" y="25005"/>
                  <a:pt x="606619" y="2353"/>
                </a:cubicBezTo>
                <a:cubicBezTo>
                  <a:pt x="606695" y="1039"/>
                  <a:pt x="605851" y="-147"/>
                  <a:pt x="604589" y="-502"/>
                </a:cubicBezTo>
                <a:close/>
              </a:path>
            </a:pathLst>
          </a:custGeom>
          <a:solidFill>
            <a:schemeClr val="accent4">
              <a:lumMod val="40000"/>
              <a:lumOff val="60000"/>
            </a:schemeClr>
          </a:solidFill>
          <a:ln w="6343" cap="flat">
            <a:noFill/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60" name="任意多边形: 形状 29"/>
          <p:cNvSpPr/>
          <p:nvPr>
            <p:custDataLst>
              <p:tags r:id="rId11"/>
            </p:custDataLst>
          </p:nvPr>
        </p:nvSpPr>
        <p:spPr>
          <a:xfrm>
            <a:off x="376555" y="6110605"/>
            <a:ext cx="701040" cy="749935"/>
          </a:xfrm>
          <a:custGeom>
            <a:gdLst>
              <a:gd name="connsiteX0" fmla="*/ 949416 w 966413"/>
              <a:gd name="connsiteY0" fmla="*/ 100731 h 1033835"/>
              <a:gd name="connsiteX1" fmla="*/ 728666 w 966413"/>
              <a:gd name="connsiteY1" fmla="*/ 22834 h 1033835"/>
              <a:gd name="connsiteX2" fmla="*/ 636052 w 966413"/>
              <a:gd name="connsiteY2" fmla="*/ 209456 h 1033835"/>
              <a:gd name="connsiteX3" fmla="*/ 485016 w 966413"/>
              <a:gd name="connsiteY3" fmla="*/ 373623 h 1033835"/>
              <a:gd name="connsiteX4" fmla="*/ 206605 w 966413"/>
              <a:gd name="connsiteY4" fmla="*/ 475118 h 1033835"/>
              <a:gd name="connsiteX5" fmla="*/ 0 w 966413"/>
              <a:gd name="connsiteY5" fmla="*/ 1032068 h 1033835"/>
              <a:gd name="connsiteX6" fmla="*/ 472266 w 966413"/>
              <a:gd name="connsiteY6" fmla="*/ 1033273 h 1033835"/>
              <a:gd name="connsiteX7" fmla="*/ 498591 w 966413"/>
              <a:gd name="connsiteY7" fmla="*/ 863841 h 1033835"/>
              <a:gd name="connsiteX8" fmla="*/ 713378 w 966413"/>
              <a:gd name="connsiteY8" fmla="*/ 547179 h 1033835"/>
              <a:gd name="connsiteX9" fmla="*/ 908628 w 966413"/>
              <a:gd name="connsiteY9" fmla="*/ 361761 h 1033835"/>
              <a:gd name="connsiteX10" fmla="*/ 949416 w 966413"/>
              <a:gd name="connsiteY10" fmla="*/ 100731 h 103383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966413" h="1033835">
                <a:moveTo>
                  <a:pt x="949416" y="100731"/>
                </a:moveTo>
                <a:cubicBezTo>
                  <a:pt x="912878" y="15983"/>
                  <a:pt x="799775" y="-32037"/>
                  <a:pt x="728666" y="22834"/>
                </a:cubicBezTo>
                <a:cubicBezTo>
                  <a:pt x="673859" y="65144"/>
                  <a:pt x="663392" y="144310"/>
                  <a:pt x="636052" y="209456"/>
                </a:cubicBezTo>
                <a:cubicBezTo>
                  <a:pt x="606492" y="280179"/>
                  <a:pt x="553036" y="338285"/>
                  <a:pt x="485016" y="373623"/>
                </a:cubicBezTo>
                <a:cubicBezTo>
                  <a:pt x="396209" y="418725"/>
                  <a:pt x="289640" y="420121"/>
                  <a:pt x="206605" y="475118"/>
                </a:cubicBezTo>
                <a:cubicBezTo>
                  <a:pt x="15351" y="602366"/>
                  <a:pt x="74852" y="845699"/>
                  <a:pt x="0" y="1032068"/>
                </a:cubicBezTo>
                <a:cubicBezTo>
                  <a:pt x="155794" y="1034097"/>
                  <a:pt x="317170" y="1022743"/>
                  <a:pt x="472266" y="1033273"/>
                </a:cubicBezTo>
                <a:cubicBezTo>
                  <a:pt x="482859" y="969839"/>
                  <a:pt x="484191" y="938122"/>
                  <a:pt x="498591" y="863841"/>
                </a:cubicBezTo>
                <a:cubicBezTo>
                  <a:pt x="525614" y="724984"/>
                  <a:pt x="609410" y="630531"/>
                  <a:pt x="713378" y="547179"/>
                </a:cubicBezTo>
                <a:cubicBezTo>
                  <a:pt x="783473" y="491040"/>
                  <a:pt x="857183" y="436677"/>
                  <a:pt x="908628" y="361761"/>
                </a:cubicBezTo>
                <a:cubicBezTo>
                  <a:pt x="960073" y="286846"/>
                  <a:pt x="985700" y="185796"/>
                  <a:pt x="949416" y="100731"/>
                </a:cubicBezTo>
                <a:close/>
              </a:path>
            </a:pathLst>
          </a:custGeom>
          <a:solidFill>
            <a:schemeClr val="accent4"/>
          </a:solidFill>
          <a:ln w="6343" cap="flat">
            <a:noFill/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62" name="任意多边形: 形状 28"/>
          <p:cNvSpPr/>
          <p:nvPr>
            <p:custDataLst>
              <p:tags r:id="rId12"/>
            </p:custDataLst>
          </p:nvPr>
        </p:nvSpPr>
        <p:spPr>
          <a:xfrm>
            <a:off x="1270" y="5496560"/>
            <a:ext cx="603885" cy="1364615"/>
          </a:xfrm>
          <a:custGeom>
            <a:gdLst>
              <a:gd name="connsiteX0" fmla="*/ 419806 w 833285"/>
              <a:gd name="connsiteY0" fmla="*/ 1024518 h 1881819"/>
              <a:gd name="connsiteX1" fmla="*/ 431034 w 833285"/>
              <a:gd name="connsiteY1" fmla="*/ 893591 h 1881819"/>
              <a:gd name="connsiteX2" fmla="*/ 529610 w 833285"/>
              <a:gd name="connsiteY2" fmla="*/ 891370 h 1881819"/>
              <a:gd name="connsiteX3" fmla="*/ 649310 w 833285"/>
              <a:gd name="connsiteY3" fmla="*/ 853881 h 1881819"/>
              <a:gd name="connsiteX4" fmla="*/ 754864 w 833285"/>
              <a:gd name="connsiteY4" fmla="*/ 784865 h 1881819"/>
              <a:gd name="connsiteX5" fmla="*/ 833015 w 833285"/>
              <a:gd name="connsiteY5" fmla="*/ 684259 h 1881819"/>
              <a:gd name="connsiteX6" fmla="*/ 833015 w 833285"/>
              <a:gd name="connsiteY6" fmla="*/ 682736 h 1881819"/>
              <a:gd name="connsiteX7" fmla="*/ 831556 w 833285"/>
              <a:gd name="connsiteY7" fmla="*/ 683117 h 1881819"/>
              <a:gd name="connsiteX8" fmla="*/ 748584 w 833285"/>
              <a:gd name="connsiteY8" fmla="*/ 776301 h 1881819"/>
              <a:gd name="connsiteX9" fmla="*/ 643284 w 833285"/>
              <a:gd name="connsiteY9" fmla="*/ 837896 h 1881819"/>
              <a:gd name="connsiteX10" fmla="*/ 526312 w 833285"/>
              <a:gd name="connsiteY10" fmla="*/ 869993 h 1881819"/>
              <a:gd name="connsiteX11" fmla="*/ 432556 w 833285"/>
              <a:gd name="connsiteY11" fmla="*/ 884646 h 1881819"/>
              <a:gd name="connsiteX12" fmla="*/ 489139 w 833285"/>
              <a:gd name="connsiteY12" fmla="*/ 506453 h 1881819"/>
              <a:gd name="connsiteX13" fmla="*/ 515782 w 833285"/>
              <a:gd name="connsiteY13" fmla="*/ 378634 h 1881819"/>
              <a:gd name="connsiteX14" fmla="*/ 548069 w 833285"/>
              <a:gd name="connsiteY14" fmla="*/ 252400 h 1881819"/>
              <a:gd name="connsiteX15" fmla="*/ 564562 w 833285"/>
              <a:gd name="connsiteY15" fmla="*/ 189094 h 1881819"/>
              <a:gd name="connsiteX16" fmla="*/ 565514 w 833285"/>
              <a:gd name="connsiteY16" fmla="*/ 185922 h 1881819"/>
              <a:gd name="connsiteX17" fmla="*/ 623746 w 833285"/>
              <a:gd name="connsiteY17" fmla="*/ 173235 h 1881819"/>
              <a:gd name="connsiteX18" fmla="*/ 676206 w 833285"/>
              <a:gd name="connsiteY18" fmla="*/ 134033 h 1881819"/>
              <a:gd name="connsiteX19" fmla="*/ 721434 w 833285"/>
              <a:gd name="connsiteY19" fmla="*/ 11542 h 1881819"/>
              <a:gd name="connsiteX20" fmla="*/ 720546 w 833285"/>
              <a:gd name="connsiteY20" fmla="*/ 10400 h 1881819"/>
              <a:gd name="connsiteX21" fmla="*/ 719341 w 833285"/>
              <a:gd name="connsiteY21" fmla="*/ 11339 h 1881819"/>
              <a:gd name="connsiteX22" fmla="*/ 719341 w 833285"/>
              <a:gd name="connsiteY22" fmla="*/ 11352 h 1881819"/>
              <a:gd name="connsiteX23" fmla="*/ 719341 w 833285"/>
              <a:gd name="connsiteY23" fmla="*/ 11352 h 1881819"/>
              <a:gd name="connsiteX24" fmla="*/ 702531 w 833285"/>
              <a:gd name="connsiteY24" fmla="*/ 72883 h 1881819"/>
              <a:gd name="connsiteX25" fmla="*/ 664978 w 833285"/>
              <a:gd name="connsiteY25" fmla="*/ 120775 h 1881819"/>
              <a:gd name="connsiteX26" fmla="*/ 614231 w 833285"/>
              <a:gd name="connsiteY26" fmla="*/ 153380 h 1881819"/>
              <a:gd name="connsiteX27" fmla="*/ 567163 w 833285"/>
              <a:gd name="connsiteY27" fmla="*/ 180086 h 1881819"/>
              <a:gd name="connsiteX28" fmla="*/ 584290 w 833285"/>
              <a:gd name="connsiteY28" fmla="*/ 127372 h 1881819"/>
              <a:gd name="connsiteX29" fmla="*/ 625522 w 833285"/>
              <a:gd name="connsiteY29" fmla="*/ 3866 h 1881819"/>
              <a:gd name="connsiteX30" fmla="*/ 625522 w 833285"/>
              <a:gd name="connsiteY30" fmla="*/ 3866 h 1881819"/>
              <a:gd name="connsiteX31" fmla="*/ 623619 w 833285"/>
              <a:gd name="connsiteY31" fmla="*/ -384 h 1881819"/>
              <a:gd name="connsiteX32" fmla="*/ 619750 w 833285"/>
              <a:gd name="connsiteY32" fmla="*/ 1392 h 1881819"/>
              <a:gd name="connsiteX33" fmla="*/ 572555 w 833285"/>
              <a:gd name="connsiteY33" fmla="*/ 122805 h 1881819"/>
              <a:gd name="connsiteX34" fmla="*/ 549592 w 833285"/>
              <a:gd name="connsiteY34" fmla="*/ 183828 h 1881819"/>
              <a:gd name="connsiteX35" fmla="*/ 537286 w 833285"/>
              <a:gd name="connsiteY35" fmla="*/ 222523 h 1881819"/>
              <a:gd name="connsiteX36" fmla="*/ 492311 w 833285"/>
              <a:gd name="connsiteY36" fmla="*/ 176977 h 1881819"/>
              <a:gd name="connsiteX37" fmla="*/ 450889 w 833285"/>
              <a:gd name="connsiteY37" fmla="*/ 130481 h 1881819"/>
              <a:gd name="connsiteX38" fmla="*/ 423231 w 833285"/>
              <a:gd name="connsiteY38" fmla="*/ 8624 h 1881819"/>
              <a:gd name="connsiteX39" fmla="*/ 423231 w 833285"/>
              <a:gd name="connsiteY39" fmla="*/ 8624 h 1881819"/>
              <a:gd name="connsiteX40" fmla="*/ 422343 w 833285"/>
              <a:gd name="connsiteY40" fmla="*/ 7355 h 1881819"/>
              <a:gd name="connsiteX41" fmla="*/ 421202 w 833285"/>
              <a:gd name="connsiteY41" fmla="*/ 8180 h 1881819"/>
              <a:gd name="connsiteX42" fmla="*/ 415366 w 833285"/>
              <a:gd name="connsiteY42" fmla="*/ 74405 h 1881819"/>
              <a:gd name="connsiteX43" fmla="*/ 437123 w 833285"/>
              <a:gd name="connsiteY43" fmla="*/ 139488 h 1881819"/>
              <a:gd name="connsiteX44" fmla="*/ 478863 w 833285"/>
              <a:gd name="connsiteY44" fmla="*/ 192899 h 1881819"/>
              <a:gd name="connsiteX45" fmla="*/ 536524 w 833285"/>
              <a:gd name="connsiteY45" fmla="*/ 224172 h 1881819"/>
              <a:gd name="connsiteX46" fmla="*/ 536524 w 833285"/>
              <a:gd name="connsiteY46" fmla="*/ 224172 h 1881819"/>
              <a:gd name="connsiteX47" fmla="*/ 529800 w 833285"/>
              <a:gd name="connsiteY47" fmla="*/ 245677 h 1881819"/>
              <a:gd name="connsiteX48" fmla="*/ 491296 w 833285"/>
              <a:gd name="connsiteY48" fmla="*/ 370832 h 1881819"/>
              <a:gd name="connsiteX49" fmla="*/ 458374 w 833285"/>
              <a:gd name="connsiteY49" fmla="*/ 497699 h 1881819"/>
              <a:gd name="connsiteX50" fmla="*/ 392783 w 833285"/>
              <a:gd name="connsiteY50" fmla="*/ 842907 h 1881819"/>
              <a:gd name="connsiteX51" fmla="*/ 300423 w 833285"/>
              <a:gd name="connsiteY51" fmla="*/ 792160 h 1881819"/>
              <a:gd name="connsiteX52" fmla="*/ 210220 w 833285"/>
              <a:gd name="connsiteY52" fmla="*/ 728282 h 1881819"/>
              <a:gd name="connsiteX53" fmla="*/ 137081 w 833285"/>
              <a:gd name="connsiteY53" fmla="*/ 643344 h 1881819"/>
              <a:gd name="connsiteX54" fmla="*/ 90584 w 833285"/>
              <a:gd name="connsiteY54" fmla="*/ 538868 h 1881819"/>
              <a:gd name="connsiteX55" fmla="*/ 89442 w 833285"/>
              <a:gd name="connsiteY55" fmla="*/ 538107 h 1881819"/>
              <a:gd name="connsiteX56" fmla="*/ 88788 w 833285"/>
              <a:gd name="connsiteY56" fmla="*/ 539179 h 1881819"/>
              <a:gd name="connsiteX57" fmla="*/ 88808 w 833285"/>
              <a:gd name="connsiteY57" fmla="*/ 539249 h 1881819"/>
              <a:gd name="connsiteX58" fmla="*/ 129405 w 833285"/>
              <a:gd name="connsiteY58" fmla="*/ 648418 h 1881819"/>
              <a:gd name="connsiteX59" fmla="*/ 200705 w 833285"/>
              <a:gd name="connsiteY59" fmla="*/ 740461 h 1881819"/>
              <a:gd name="connsiteX60" fmla="*/ 291796 w 833285"/>
              <a:gd name="connsiteY60" fmla="*/ 809667 h 1881819"/>
              <a:gd name="connsiteX61" fmla="*/ 392212 w 833285"/>
              <a:gd name="connsiteY61" fmla="*/ 846713 h 1881819"/>
              <a:gd name="connsiteX62" fmla="*/ 370328 w 833285"/>
              <a:gd name="connsiteY62" fmla="*/ 1017984 h 1881819"/>
              <a:gd name="connsiteX63" fmla="*/ 340450 w 833285"/>
              <a:gd name="connsiteY63" fmla="*/ 1547024 h 1881819"/>
              <a:gd name="connsiteX64" fmla="*/ 345779 w 833285"/>
              <a:gd name="connsiteY64" fmla="*/ 1679790 h 1881819"/>
              <a:gd name="connsiteX65" fmla="*/ 356055 w 833285"/>
              <a:gd name="connsiteY65" fmla="*/ 1812304 h 1881819"/>
              <a:gd name="connsiteX66" fmla="*/ 361003 w 833285"/>
              <a:gd name="connsiteY66" fmla="*/ 1860387 h 1881819"/>
              <a:gd name="connsiteX67" fmla="*/ 265852 w 833285"/>
              <a:gd name="connsiteY67" fmla="*/ 1835901 h 1881819"/>
              <a:gd name="connsiteX68" fmla="*/ 157443 w 833285"/>
              <a:gd name="connsiteY68" fmla="*/ 1789404 h 1881819"/>
              <a:gd name="connsiteX69" fmla="*/ 61721 w 833285"/>
              <a:gd name="connsiteY69" fmla="*/ 1716582 h 1881819"/>
              <a:gd name="connsiteX70" fmla="*/ 19728 w 833285"/>
              <a:gd name="connsiteY70" fmla="*/ 1672179 h 1881819"/>
              <a:gd name="connsiteX71" fmla="*/ 127 w 833285"/>
              <a:gd name="connsiteY71" fmla="*/ 1646805 h 1881819"/>
              <a:gd name="connsiteX72" fmla="*/ 0 w 833285"/>
              <a:gd name="connsiteY72" fmla="*/ 1653910 h 1881819"/>
              <a:gd name="connsiteX73" fmla="*/ 15098 w 833285"/>
              <a:gd name="connsiteY73" fmla="*/ 1676238 h 1881819"/>
              <a:gd name="connsiteX74" fmla="*/ 54744 w 833285"/>
              <a:gd name="connsiteY74" fmla="*/ 1724575 h 1881819"/>
              <a:gd name="connsiteX75" fmla="*/ 149514 w 833285"/>
              <a:gd name="connsiteY75" fmla="*/ 1804756 h 1881819"/>
              <a:gd name="connsiteX76" fmla="*/ 260650 w 833285"/>
              <a:gd name="connsiteY76" fmla="*/ 1857152 h 1881819"/>
              <a:gd name="connsiteX77" fmla="*/ 362145 w 833285"/>
              <a:gd name="connsiteY77" fmla="*/ 1867745 h 1881819"/>
              <a:gd name="connsiteX78" fmla="*/ 363667 w 833285"/>
              <a:gd name="connsiteY78" fmla="*/ 1880052 h 1881819"/>
              <a:gd name="connsiteX79" fmla="*/ 400078 w 833285"/>
              <a:gd name="connsiteY79" fmla="*/ 1881257 h 1881819"/>
              <a:gd name="connsiteX80" fmla="*/ 400078 w 833285"/>
              <a:gd name="connsiteY80" fmla="*/ 1824547 h 1881819"/>
              <a:gd name="connsiteX81" fmla="*/ 522696 w 833285"/>
              <a:gd name="connsiteY81" fmla="*/ 1825752 h 1881819"/>
              <a:gd name="connsiteX82" fmla="*/ 642396 w 833285"/>
              <a:gd name="connsiteY82" fmla="*/ 1788263 h 1881819"/>
              <a:gd name="connsiteX83" fmla="*/ 747759 w 833285"/>
              <a:gd name="connsiteY83" fmla="*/ 1718993 h 1881819"/>
              <a:gd name="connsiteX84" fmla="*/ 825910 w 833285"/>
              <a:gd name="connsiteY84" fmla="*/ 1618387 h 1881819"/>
              <a:gd name="connsiteX85" fmla="*/ 825529 w 833285"/>
              <a:gd name="connsiteY85" fmla="*/ 1616864 h 1881819"/>
              <a:gd name="connsiteX86" fmla="*/ 824134 w 833285"/>
              <a:gd name="connsiteY86" fmla="*/ 1616864 h 1881819"/>
              <a:gd name="connsiteX87" fmla="*/ 741162 w 833285"/>
              <a:gd name="connsiteY87" fmla="*/ 1710112 h 1881819"/>
              <a:gd name="connsiteX88" fmla="*/ 635799 w 833285"/>
              <a:gd name="connsiteY88" fmla="*/ 1771706 h 1881819"/>
              <a:gd name="connsiteX89" fmla="*/ 518890 w 833285"/>
              <a:gd name="connsiteY89" fmla="*/ 1803804 h 1881819"/>
              <a:gd name="connsiteX90" fmla="*/ 399634 w 833285"/>
              <a:gd name="connsiteY90" fmla="*/ 1821819 h 1881819"/>
              <a:gd name="connsiteX91" fmla="*/ 402425 w 833285"/>
              <a:gd name="connsiteY91" fmla="*/ 1548609 h 1881819"/>
              <a:gd name="connsiteX92" fmla="*/ 419806 w 833285"/>
              <a:gd name="connsiteY92" fmla="*/ 1024518 h 188181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</a:cxnLst>
            <a:rect l="l" t="t" r="r" b="b"/>
            <a:pathLst>
              <a:path w="833285" h="1881819">
                <a:moveTo>
                  <a:pt x="419806" y="1024518"/>
                </a:moveTo>
                <a:cubicBezTo>
                  <a:pt x="422724" y="980793"/>
                  <a:pt x="426467" y="937151"/>
                  <a:pt x="431034" y="893591"/>
                </a:cubicBezTo>
                <a:cubicBezTo>
                  <a:pt x="463863" y="896788"/>
                  <a:pt x="496958" y="896039"/>
                  <a:pt x="529610" y="891370"/>
                </a:cubicBezTo>
                <a:cubicBezTo>
                  <a:pt x="571130" y="884805"/>
                  <a:pt x="611461" y="872169"/>
                  <a:pt x="649310" y="853881"/>
                </a:cubicBezTo>
                <a:cubicBezTo>
                  <a:pt x="687833" y="836437"/>
                  <a:pt x="723432" y="813157"/>
                  <a:pt x="754864" y="784865"/>
                </a:cubicBezTo>
                <a:cubicBezTo>
                  <a:pt x="787025" y="756954"/>
                  <a:pt x="811320" y="720923"/>
                  <a:pt x="833015" y="684259"/>
                </a:cubicBezTo>
                <a:cubicBezTo>
                  <a:pt x="833376" y="683815"/>
                  <a:pt x="833376" y="683180"/>
                  <a:pt x="833015" y="682736"/>
                </a:cubicBezTo>
                <a:cubicBezTo>
                  <a:pt x="832501" y="682476"/>
                  <a:pt x="831879" y="682641"/>
                  <a:pt x="831556" y="683117"/>
                </a:cubicBezTo>
                <a:cubicBezTo>
                  <a:pt x="807641" y="717942"/>
                  <a:pt x="781633" y="751435"/>
                  <a:pt x="748584" y="776301"/>
                </a:cubicBezTo>
                <a:cubicBezTo>
                  <a:pt x="716861" y="802125"/>
                  <a:pt x="681344" y="822906"/>
                  <a:pt x="643284" y="837896"/>
                </a:cubicBezTo>
                <a:cubicBezTo>
                  <a:pt x="605246" y="851807"/>
                  <a:pt x="566121" y="862540"/>
                  <a:pt x="526312" y="869993"/>
                </a:cubicBezTo>
                <a:cubicBezTo>
                  <a:pt x="495546" y="876336"/>
                  <a:pt x="464210" y="880967"/>
                  <a:pt x="432556" y="884646"/>
                </a:cubicBezTo>
                <a:cubicBezTo>
                  <a:pt x="446004" y="757778"/>
                  <a:pt x="465669" y="631609"/>
                  <a:pt x="489139" y="506453"/>
                </a:cubicBezTo>
                <a:lnTo>
                  <a:pt x="515782" y="378634"/>
                </a:lnTo>
                <a:cubicBezTo>
                  <a:pt x="524599" y="335943"/>
                  <a:pt x="537476" y="294584"/>
                  <a:pt x="548069" y="252400"/>
                </a:cubicBezTo>
                <a:lnTo>
                  <a:pt x="564562" y="189094"/>
                </a:lnTo>
                <a:cubicBezTo>
                  <a:pt x="564562" y="188015"/>
                  <a:pt x="565260" y="187000"/>
                  <a:pt x="565514" y="185922"/>
                </a:cubicBezTo>
                <a:cubicBezTo>
                  <a:pt x="585587" y="185719"/>
                  <a:pt x="605406" y="181399"/>
                  <a:pt x="623746" y="173235"/>
                </a:cubicBezTo>
                <a:cubicBezTo>
                  <a:pt x="643633" y="163726"/>
                  <a:pt x="661458" y="150411"/>
                  <a:pt x="676206" y="134033"/>
                </a:cubicBezTo>
                <a:cubicBezTo>
                  <a:pt x="708170" y="101593"/>
                  <a:pt x="724644" y="56973"/>
                  <a:pt x="721434" y="11542"/>
                </a:cubicBezTo>
                <a:cubicBezTo>
                  <a:pt x="721447" y="10997"/>
                  <a:pt x="721079" y="10521"/>
                  <a:pt x="720546" y="10400"/>
                </a:cubicBezTo>
                <a:cubicBezTo>
                  <a:pt x="719956" y="10324"/>
                  <a:pt x="719417" y="10749"/>
                  <a:pt x="719341" y="11339"/>
                </a:cubicBezTo>
                <a:cubicBezTo>
                  <a:pt x="719341" y="11339"/>
                  <a:pt x="719341" y="11345"/>
                  <a:pt x="719341" y="11352"/>
                </a:cubicBezTo>
                <a:lnTo>
                  <a:pt x="719341" y="11352"/>
                </a:lnTo>
                <a:cubicBezTo>
                  <a:pt x="717819" y="32767"/>
                  <a:pt x="712110" y="53668"/>
                  <a:pt x="702531" y="72883"/>
                </a:cubicBezTo>
                <a:cubicBezTo>
                  <a:pt x="693270" y="91152"/>
                  <a:pt x="680513" y="107422"/>
                  <a:pt x="664978" y="120775"/>
                </a:cubicBezTo>
                <a:cubicBezTo>
                  <a:pt x="649500" y="133969"/>
                  <a:pt x="631485" y="142787"/>
                  <a:pt x="614231" y="153380"/>
                </a:cubicBezTo>
                <a:cubicBezTo>
                  <a:pt x="599070" y="162451"/>
                  <a:pt x="583339" y="171078"/>
                  <a:pt x="567163" y="180086"/>
                </a:cubicBezTo>
                <a:cubicBezTo>
                  <a:pt x="572428" y="162388"/>
                  <a:pt x="578708" y="145007"/>
                  <a:pt x="584290" y="127372"/>
                </a:cubicBezTo>
                <a:lnTo>
                  <a:pt x="625522" y="3866"/>
                </a:lnTo>
                <a:lnTo>
                  <a:pt x="625522" y="3866"/>
                </a:lnTo>
                <a:cubicBezTo>
                  <a:pt x="626131" y="2166"/>
                  <a:pt x="625291" y="295"/>
                  <a:pt x="623619" y="-384"/>
                </a:cubicBezTo>
                <a:cubicBezTo>
                  <a:pt x="622061" y="-942"/>
                  <a:pt x="620342" y="-155"/>
                  <a:pt x="619750" y="1392"/>
                </a:cubicBezTo>
                <a:lnTo>
                  <a:pt x="572555" y="122805"/>
                </a:lnTo>
                <a:cubicBezTo>
                  <a:pt x="565006" y="143167"/>
                  <a:pt x="556189" y="163085"/>
                  <a:pt x="549592" y="183828"/>
                </a:cubicBezTo>
                <a:lnTo>
                  <a:pt x="537286" y="222523"/>
                </a:lnTo>
                <a:cubicBezTo>
                  <a:pt x="521744" y="206791"/>
                  <a:pt x="506584" y="192138"/>
                  <a:pt x="492311" y="176977"/>
                </a:cubicBezTo>
                <a:cubicBezTo>
                  <a:pt x="478038" y="161817"/>
                  <a:pt x="462814" y="147798"/>
                  <a:pt x="450889" y="130481"/>
                </a:cubicBezTo>
                <a:cubicBezTo>
                  <a:pt x="426299" y="94951"/>
                  <a:pt x="416390" y="51290"/>
                  <a:pt x="423231" y="8624"/>
                </a:cubicBezTo>
                <a:lnTo>
                  <a:pt x="423231" y="8624"/>
                </a:lnTo>
                <a:cubicBezTo>
                  <a:pt x="423311" y="8034"/>
                  <a:pt x="422925" y="7482"/>
                  <a:pt x="422343" y="7355"/>
                </a:cubicBezTo>
                <a:cubicBezTo>
                  <a:pt x="421811" y="7311"/>
                  <a:pt x="421325" y="7660"/>
                  <a:pt x="421202" y="8180"/>
                </a:cubicBezTo>
                <a:cubicBezTo>
                  <a:pt x="415050" y="29678"/>
                  <a:pt x="413070" y="52159"/>
                  <a:pt x="415366" y="74405"/>
                </a:cubicBezTo>
                <a:cubicBezTo>
                  <a:pt x="418551" y="97254"/>
                  <a:pt x="425928" y="119316"/>
                  <a:pt x="437123" y="139488"/>
                </a:cubicBezTo>
                <a:cubicBezTo>
                  <a:pt x="447639" y="159705"/>
                  <a:pt x="461788" y="177809"/>
                  <a:pt x="478863" y="192899"/>
                </a:cubicBezTo>
                <a:cubicBezTo>
                  <a:pt x="495554" y="207432"/>
                  <a:pt x="515241" y="218108"/>
                  <a:pt x="536524" y="224172"/>
                </a:cubicBezTo>
                <a:cubicBezTo>
                  <a:pt x="536524" y="224172"/>
                  <a:pt x="536524" y="224172"/>
                  <a:pt x="536524" y="224172"/>
                </a:cubicBezTo>
                <a:lnTo>
                  <a:pt x="529800" y="245677"/>
                </a:lnTo>
                <a:cubicBezTo>
                  <a:pt x="517114" y="287353"/>
                  <a:pt x="502207" y="328458"/>
                  <a:pt x="491296" y="370832"/>
                </a:cubicBezTo>
                <a:lnTo>
                  <a:pt x="458374" y="497699"/>
                </a:lnTo>
                <a:cubicBezTo>
                  <a:pt x="433000" y="611880"/>
                  <a:pt x="410291" y="726823"/>
                  <a:pt x="392783" y="842907"/>
                </a:cubicBezTo>
                <a:cubicBezTo>
                  <a:pt x="361138" y="827600"/>
                  <a:pt x="330310" y="810664"/>
                  <a:pt x="300423" y="792160"/>
                </a:cubicBezTo>
                <a:cubicBezTo>
                  <a:pt x="268741" y="773244"/>
                  <a:pt x="238582" y="751886"/>
                  <a:pt x="210220" y="728282"/>
                </a:cubicBezTo>
                <a:cubicBezTo>
                  <a:pt x="181928" y="703587"/>
                  <a:pt x="157301" y="674991"/>
                  <a:pt x="137081" y="643344"/>
                </a:cubicBezTo>
                <a:cubicBezTo>
                  <a:pt x="115513" y="611944"/>
                  <a:pt x="102002" y="575660"/>
                  <a:pt x="90584" y="538868"/>
                </a:cubicBezTo>
                <a:cubicBezTo>
                  <a:pt x="90435" y="538374"/>
                  <a:pt x="89956" y="538056"/>
                  <a:pt x="89442" y="538107"/>
                </a:cubicBezTo>
                <a:cubicBezTo>
                  <a:pt x="88965" y="538221"/>
                  <a:pt x="88673" y="538703"/>
                  <a:pt x="88788" y="539179"/>
                </a:cubicBezTo>
                <a:cubicBezTo>
                  <a:pt x="88794" y="539204"/>
                  <a:pt x="88800" y="539223"/>
                  <a:pt x="88808" y="539249"/>
                </a:cubicBezTo>
                <a:cubicBezTo>
                  <a:pt x="97879" y="576865"/>
                  <a:pt x="109360" y="614799"/>
                  <a:pt x="129405" y="648418"/>
                </a:cubicBezTo>
                <a:cubicBezTo>
                  <a:pt x="148699" y="682317"/>
                  <a:pt x="172705" y="713305"/>
                  <a:pt x="200705" y="740461"/>
                </a:cubicBezTo>
                <a:cubicBezTo>
                  <a:pt x="227754" y="767598"/>
                  <a:pt x="258405" y="790885"/>
                  <a:pt x="291796" y="809667"/>
                </a:cubicBezTo>
                <a:cubicBezTo>
                  <a:pt x="323234" y="826953"/>
                  <a:pt x="357081" y="839437"/>
                  <a:pt x="392212" y="846713"/>
                </a:cubicBezTo>
                <a:cubicBezTo>
                  <a:pt x="383712" y="903803"/>
                  <a:pt x="376227" y="960894"/>
                  <a:pt x="370328" y="1017984"/>
                </a:cubicBezTo>
                <a:cubicBezTo>
                  <a:pt x="351678" y="1193252"/>
                  <a:pt x="335629" y="1369789"/>
                  <a:pt x="340450" y="1547024"/>
                </a:cubicBezTo>
                <a:cubicBezTo>
                  <a:pt x="342290" y="1591427"/>
                  <a:pt x="343051" y="1635831"/>
                  <a:pt x="345779" y="1679790"/>
                </a:cubicBezTo>
                <a:cubicBezTo>
                  <a:pt x="348506" y="1723750"/>
                  <a:pt x="350917" y="1768218"/>
                  <a:pt x="356055" y="1812304"/>
                </a:cubicBezTo>
                <a:cubicBezTo>
                  <a:pt x="357514" y="1828353"/>
                  <a:pt x="359290" y="1844402"/>
                  <a:pt x="361003" y="1860387"/>
                </a:cubicBezTo>
                <a:cubicBezTo>
                  <a:pt x="328698" y="1854742"/>
                  <a:pt x="296884" y="1846495"/>
                  <a:pt x="265852" y="1835901"/>
                </a:cubicBezTo>
                <a:cubicBezTo>
                  <a:pt x="228870" y="1823214"/>
                  <a:pt x="191824" y="1809704"/>
                  <a:pt x="157443" y="1789404"/>
                </a:cubicBezTo>
                <a:cubicBezTo>
                  <a:pt x="122536" y="1769359"/>
                  <a:pt x="90363" y="1744874"/>
                  <a:pt x="61721" y="1716582"/>
                </a:cubicBezTo>
                <a:cubicBezTo>
                  <a:pt x="46864" y="1702627"/>
                  <a:pt x="32842" y="1687783"/>
                  <a:pt x="19728" y="1672179"/>
                </a:cubicBezTo>
                <a:cubicBezTo>
                  <a:pt x="12814" y="1664059"/>
                  <a:pt x="6407" y="1655432"/>
                  <a:pt x="127" y="1646805"/>
                </a:cubicBezTo>
                <a:cubicBezTo>
                  <a:pt x="299" y="1649152"/>
                  <a:pt x="257" y="1651563"/>
                  <a:pt x="0" y="1653910"/>
                </a:cubicBezTo>
                <a:cubicBezTo>
                  <a:pt x="4821" y="1661458"/>
                  <a:pt x="9769" y="1669007"/>
                  <a:pt x="15098" y="1676238"/>
                </a:cubicBezTo>
                <a:cubicBezTo>
                  <a:pt x="27363" y="1693112"/>
                  <a:pt x="40601" y="1709224"/>
                  <a:pt x="54744" y="1724575"/>
                </a:cubicBezTo>
                <a:cubicBezTo>
                  <a:pt x="82795" y="1755213"/>
                  <a:pt x="114643" y="1782173"/>
                  <a:pt x="149514" y="1804756"/>
                </a:cubicBezTo>
                <a:cubicBezTo>
                  <a:pt x="183459" y="1828162"/>
                  <a:pt x="220999" y="1845861"/>
                  <a:pt x="260650" y="1857152"/>
                </a:cubicBezTo>
                <a:cubicBezTo>
                  <a:pt x="293673" y="1866223"/>
                  <a:pt x="327961" y="1869775"/>
                  <a:pt x="362145" y="1867745"/>
                </a:cubicBezTo>
                <a:cubicBezTo>
                  <a:pt x="362589" y="1871868"/>
                  <a:pt x="363160" y="1875928"/>
                  <a:pt x="363667" y="1880052"/>
                </a:cubicBezTo>
                <a:cubicBezTo>
                  <a:pt x="375846" y="1880052"/>
                  <a:pt x="387962" y="1880686"/>
                  <a:pt x="400078" y="1881257"/>
                </a:cubicBezTo>
                <a:cubicBezTo>
                  <a:pt x="400078" y="1862226"/>
                  <a:pt x="400078" y="1843196"/>
                  <a:pt x="400078" y="1824547"/>
                </a:cubicBezTo>
                <a:cubicBezTo>
                  <a:pt x="440628" y="1831461"/>
                  <a:pt x="482018" y="1831842"/>
                  <a:pt x="522696" y="1825752"/>
                </a:cubicBezTo>
                <a:cubicBezTo>
                  <a:pt x="564214" y="1819155"/>
                  <a:pt x="604543" y="1806532"/>
                  <a:pt x="642396" y="1788263"/>
                </a:cubicBezTo>
                <a:cubicBezTo>
                  <a:pt x="680843" y="1770692"/>
                  <a:pt x="716379" y="1747348"/>
                  <a:pt x="747759" y="1718993"/>
                </a:cubicBezTo>
                <a:cubicBezTo>
                  <a:pt x="779920" y="1691082"/>
                  <a:pt x="804216" y="1654988"/>
                  <a:pt x="825910" y="1618387"/>
                </a:cubicBezTo>
                <a:cubicBezTo>
                  <a:pt x="826176" y="1617879"/>
                  <a:pt x="826012" y="1617181"/>
                  <a:pt x="825529" y="1616864"/>
                </a:cubicBezTo>
                <a:cubicBezTo>
                  <a:pt x="825136" y="1616483"/>
                  <a:pt x="824527" y="1616483"/>
                  <a:pt x="824134" y="1616864"/>
                </a:cubicBezTo>
                <a:cubicBezTo>
                  <a:pt x="800219" y="1651753"/>
                  <a:pt x="774211" y="1685183"/>
                  <a:pt x="741162" y="1710112"/>
                </a:cubicBezTo>
                <a:cubicBezTo>
                  <a:pt x="709414" y="1735930"/>
                  <a:pt x="673872" y="1756736"/>
                  <a:pt x="635799" y="1771706"/>
                </a:cubicBezTo>
                <a:cubicBezTo>
                  <a:pt x="597784" y="1785598"/>
                  <a:pt x="558681" y="1796382"/>
                  <a:pt x="518890" y="1803804"/>
                </a:cubicBezTo>
                <a:cubicBezTo>
                  <a:pt x="479501" y="1811987"/>
                  <a:pt x="439688" y="1818013"/>
                  <a:pt x="399634" y="1821819"/>
                </a:cubicBezTo>
                <a:cubicBezTo>
                  <a:pt x="399634" y="1730601"/>
                  <a:pt x="400586" y="1639573"/>
                  <a:pt x="402425" y="1548609"/>
                </a:cubicBezTo>
                <a:cubicBezTo>
                  <a:pt x="406929" y="1373849"/>
                  <a:pt x="406739" y="1198835"/>
                  <a:pt x="419806" y="1024518"/>
                </a:cubicBezTo>
                <a:close/>
              </a:path>
            </a:pathLst>
          </a:custGeom>
          <a:solidFill>
            <a:schemeClr val="accent3">
              <a:lumMod val="40000"/>
              <a:lumOff val="60000"/>
            </a:schemeClr>
          </a:solidFill>
          <a:ln w="6343" cap="flat">
            <a:noFill/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64" name="任意多边形: 形状 27"/>
          <p:cNvSpPr/>
          <p:nvPr>
            <p:custDataLst>
              <p:tags r:id="rId13"/>
            </p:custDataLst>
          </p:nvPr>
        </p:nvSpPr>
        <p:spPr>
          <a:xfrm>
            <a:off x="635" y="5380990"/>
            <a:ext cx="684530" cy="1477010"/>
          </a:xfrm>
          <a:custGeom>
            <a:gdLst>
              <a:gd name="connsiteX0" fmla="*/ 786179 w 944482"/>
              <a:gd name="connsiteY0" fmla="*/ 1442050 h 2037117"/>
              <a:gd name="connsiteX1" fmla="*/ 788145 w 944482"/>
              <a:gd name="connsiteY1" fmla="*/ 1195546 h 2037117"/>
              <a:gd name="connsiteX2" fmla="*/ 887736 w 944482"/>
              <a:gd name="connsiteY2" fmla="*/ 1067346 h 2037117"/>
              <a:gd name="connsiteX3" fmla="*/ 929222 w 944482"/>
              <a:gd name="connsiteY3" fmla="*/ 761785 h 2037117"/>
              <a:gd name="connsiteX4" fmla="*/ 794298 w 944482"/>
              <a:gd name="connsiteY4" fmla="*/ 456097 h 2037117"/>
              <a:gd name="connsiteX5" fmla="*/ 842381 w 944482"/>
              <a:gd name="connsiteY5" fmla="*/ 265097 h 2037117"/>
              <a:gd name="connsiteX6" fmla="*/ 579511 w 944482"/>
              <a:gd name="connsiteY6" fmla="*/ 514 h 2037117"/>
              <a:gd name="connsiteX7" fmla="*/ 311249 w 944482"/>
              <a:gd name="connsiteY7" fmla="*/ 290534 h 2037117"/>
              <a:gd name="connsiteX8" fmla="*/ 16789 w 944482"/>
              <a:gd name="connsiteY8" fmla="*/ 692325 h 2037117"/>
              <a:gd name="connsiteX9" fmla="*/ 867 w 944482"/>
              <a:gd name="connsiteY9" fmla="*/ 714907 h 2037117"/>
              <a:gd name="connsiteX10" fmla="*/ 867 w 944482"/>
              <a:gd name="connsiteY10" fmla="*/ 739266 h 2037117"/>
              <a:gd name="connsiteX11" fmla="*/ 169 w 944482"/>
              <a:gd name="connsiteY11" fmla="*/ 919482 h 2037117"/>
              <a:gd name="connsiteX12" fmla="*/ 803 w 944482"/>
              <a:gd name="connsiteY12" fmla="*/ 1033980 h 2037117"/>
              <a:gd name="connsiteX13" fmla="*/ 92085 w 944482"/>
              <a:gd name="connsiteY13" fmla="*/ 1407796 h 2037117"/>
              <a:gd name="connsiteX14" fmla="*/ 2516 w 944482"/>
              <a:gd name="connsiteY14" fmla="*/ 1587377 h 2037117"/>
              <a:gd name="connsiteX15" fmla="*/ 867 w 944482"/>
              <a:gd name="connsiteY15" fmla="*/ 1749514 h 2037117"/>
              <a:gd name="connsiteX16" fmla="*/ 1501 w 944482"/>
              <a:gd name="connsiteY16" fmla="*/ 1902453 h 2037117"/>
              <a:gd name="connsiteX17" fmla="*/ 867 w 944482"/>
              <a:gd name="connsiteY17" fmla="*/ 2034903 h 2037117"/>
              <a:gd name="connsiteX18" fmla="*/ 136425 w 944482"/>
              <a:gd name="connsiteY18" fmla="*/ 2034903 h 2037117"/>
              <a:gd name="connsiteX19" fmla="*/ 400564 w 944482"/>
              <a:gd name="connsiteY19" fmla="*/ 2034903 h 2037117"/>
              <a:gd name="connsiteX20" fmla="*/ 656266 w 944482"/>
              <a:gd name="connsiteY20" fmla="*/ 2034903 h 2037117"/>
              <a:gd name="connsiteX21" fmla="*/ 789921 w 944482"/>
              <a:gd name="connsiteY21" fmla="*/ 2034903 h 2037117"/>
              <a:gd name="connsiteX22" fmla="*/ 833817 w 944482"/>
              <a:gd name="connsiteY22" fmla="*/ 2034903 h 2037117"/>
              <a:gd name="connsiteX23" fmla="*/ 856019 w 944482"/>
              <a:gd name="connsiteY23" fmla="*/ 2034903 h 2037117"/>
              <a:gd name="connsiteX24" fmla="*/ 867057 w 944482"/>
              <a:gd name="connsiteY24" fmla="*/ 1657535 h 2037117"/>
              <a:gd name="connsiteX25" fmla="*/ 786179 w 944482"/>
              <a:gd name="connsiteY25" fmla="*/ 1442050 h 203711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944482" h="2037117">
                <a:moveTo>
                  <a:pt x="786179" y="1442050"/>
                </a:moveTo>
                <a:cubicBezTo>
                  <a:pt x="750592" y="1359205"/>
                  <a:pt x="738032" y="1273252"/>
                  <a:pt x="788145" y="1195546"/>
                </a:cubicBezTo>
                <a:cubicBezTo>
                  <a:pt x="817642" y="1149810"/>
                  <a:pt x="857922" y="1112701"/>
                  <a:pt x="887736" y="1067346"/>
                </a:cubicBezTo>
                <a:cubicBezTo>
                  <a:pt x="945144" y="980632"/>
                  <a:pt x="959036" y="864040"/>
                  <a:pt x="929222" y="761785"/>
                </a:cubicBezTo>
                <a:cubicBezTo>
                  <a:pt x="898266" y="655406"/>
                  <a:pt x="794235" y="571483"/>
                  <a:pt x="794298" y="456097"/>
                </a:cubicBezTo>
                <a:cubicBezTo>
                  <a:pt x="794298" y="389618"/>
                  <a:pt x="833183" y="330688"/>
                  <a:pt x="842381" y="265097"/>
                </a:cubicBezTo>
                <a:cubicBezTo>
                  <a:pt x="862617" y="120658"/>
                  <a:pt x="716782" y="-14012"/>
                  <a:pt x="579511" y="514"/>
                </a:cubicBezTo>
                <a:cubicBezTo>
                  <a:pt x="442240" y="15041"/>
                  <a:pt x="335481" y="146920"/>
                  <a:pt x="311249" y="290534"/>
                </a:cubicBezTo>
                <a:cubicBezTo>
                  <a:pt x="272744" y="518896"/>
                  <a:pt x="137313" y="527270"/>
                  <a:pt x="16789" y="692325"/>
                </a:cubicBezTo>
                <a:cubicBezTo>
                  <a:pt x="10944" y="699461"/>
                  <a:pt x="5623" y="707003"/>
                  <a:pt x="867" y="714907"/>
                </a:cubicBezTo>
                <a:cubicBezTo>
                  <a:pt x="867" y="719538"/>
                  <a:pt x="867" y="733937"/>
                  <a:pt x="867" y="739266"/>
                </a:cubicBezTo>
                <a:cubicBezTo>
                  <a:pt x="-148" y="799401"/>
                  <a:pt x="1755" y="854144"/>
                  <a:pt x="169" y="919482"/>
                </a:cubicBezTo>
                <a:cubicBezTo>
                  <a:pt x="-719" y="957542"/>
                  <a:pt x="2262" y="995983"/>
                  <a:pt x="803" y="1033980"/>
                </a:cubicBezTo>
                <a:cubicBezTo>
                  <a:pt x="46793" y="1155836"/>
                  <a:pt x="109148" y="1275409"/>
                  <a:pt x="92085" y="1407796"/>
                </a:cubicBezTo>
                <a:cubicBezTo>
                  <a:pt x="81935" y="1486771"/>
                  <a:pt x="49457" y="1535488"/>
                  <a:pt x="2516" y="1587377"/>
                </a:cubicBezTo>
                <a:cubicBezTo>
                  <a:pt x="1184" y="1639647"/>
                  <a:pt x="867" y="1697308"/>
                  <a:pt x="867" y="1749514"/>
                </a:cubicBezTo>
                <a:cubicBezTo>
                  <a:pt x="867" y="1805907"/>
                  <a:pt x="296" y="1849740"/>
                  <a:pt x="1501" y="1902453"/>
                </a:cubicBezTo>
                <a:cubicBezTo>
                  <a:pt x="2770" y="1959544"/>
                  <a:pt x="232" y="1973626"/>
                  <a:pt x="867" y="2034903"/>
                </a:cubicBezTo>
                <a:cubicBezTo>
                  <a:pt x="60304" y="2034903"/>
                  <a:pt x="82823" y="2036553"/>
                  <a:pt x="136425" y="2034903"/>
                </a:cubicBezTo>
                <a:cubicBezTo>
                  <a:pt x="224662" y="2032176"/>
                  <a:pt x="312391" y="2039725"/>
                  <a:pt x="400564" y="2034903"/>
                </a:cubicBezTo>
                <a:cubicBezTo>
                  <a:pt x="488737" y="2030082"/>
                  <a:pt x="568347" y="2034523"/>
                  <a:pt x="656266" y="2034903"/>
                </a:cubicBezTo>
                <a:cubicBezTo>
                  <a:pt x="699401" y="2034903"/>
                  <a:pt x="746786" y="2035665"/>
                  <a:pt x="789921" y="2034903"/>
                </a:cubicBezTo>
                <a:cubicBezTo>
                  <a:pt x="807556" y="2034903"/>
                  <a:pt x="816310" y="2035919"/>
                  <a:pt x="833817" y="2034903"/>
                </a:cubicBezTo>
                <a:cubicBezTo>
                  <a:pt x="856019" y="2034903"/>
                  <a:pt x="855448" y="2035919"/>
                  <a:pt x="856019" y="2034903"/>
                </a:cubicBezTo>
                <a:cubicBezTo>
                  <a:pt x="920088" y="1895349"/>
                  <a:pt x="904293" y="1787511"/>
                  <a:pt x="867057" y="1657535"/>
                </a:cubicBezTo>
                <a:cubicBezTo>
                  <a:pt x="846695" y="1586109"/>
                  <a:pt x="817388" y="1514809"/>
                  <a:pt x="786179" y="1442050"/>
                </a:cubicBezTo>
                <a:close/>
              </a:path>
            </a:pathLst>
          </a:custGeom>
          <a:solidFill>
            <a:schemeClr val="accent3"/>
          </a:solidFill>
          <a:ln w="6343" cap="flat">
            <a:noFill/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66" name="任意多边形: 形状 26"/>
          <p:cNvSpPr/>
          <p:nvPr>
            <p:custDataLst>
              <p:tags r:id="rId14"/>
            </p:custDataLst>
          </p:nvPr>
        </p:nvSpPr>
        <p:spPr>
          <a:xfrm>
            <a:off x="0" y="6440170"/>
            <a:ext cx="2010410" cy="419735"/>
          </a:xfrm>
          <a:custGeom>
            <a:gdLst>
              <a:gd name="connsiteX0" fmla="*/ 2772317 w 2772316"/>
              <a:gd name="connsiteY0" fmla="*/ 575036 h 578898"/>
              <a:gd name="connsiteX1" fmla="*/ 2041367 w 2772316"/>
              <a:gd name="connsiteY1" fmla="*/ 232049 h 578898"/>
              <a:gd name="connsiteX2" fmla="*/ 1546583 w 2772316"/>
              <a:gd name="connsiteY2" fmla="*/ 415056 h 578898"/>
              <a:gd name="connsiteX3" fmla="*/ 1190845 w 2772316"/>
              <a:gd name="connsiteY3" fmla="*/ 147619 h 578898"/>
              <a:gd name="connsiteX4" fmla="*/ 1190845 w 2772316"/>
              <a:gd name="connsiteY4" fmla="*/ 147619 h 578898"/>
              <a:gd name="connsiteX5" fmla="*/ 73393 w 2772316"/>
              <a:gd name="connsiteY5" fmla="*/ 55703 h 578898"/>
              <a:gd name="connsiteX6" fmla="*/ 0 w 2772316"/>
              <a:gd name="connsiteY6" fmla="*/ -563 h 578898"/>
              <a:gd name="connsiteX7" fmla="*/ 1840 w 2772316"/>
              <a:gd name="connsiteY7" fmla="*/ 64964 h 578898"/>
              <a:gd name="connsiteX8" fmla="*/ 1840 w 2772316"/>
              <a:gd name="connsiteY8" fmla="*/ 574275 h 578898"/>
              <a:gd name="connsiteX9" fmla="*/ 266423 w 2772316"/>
              <a:gd name="connsiteY9" fmla="*/ 578335 h 578898"/>
              <a:gd name="connsiteX10" fmla="*/ 2208770 w 2772316"/>
              <a:gd name="connsiteY10" fmla="*/ 578335 h 57889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772316" h="578898">
                <a:moveTo>
                  <a:pt x="2772317" y="575036"/>
                </a:moveTo>
                <a:cubicBezTo>
                  <a:pt x="2538436" y="345977"/>
                  <a:pt x="2406112" y="224691"/>
                  <a:pt x="2041367" y="232049"/>
                </a:cubicBezTo>
                <a:cubicBezTo>
                  <a:pt x="1865656" y="235601"/>
                  <a:pt x="1721724" y="442459"/>
                  <a:pt x="1546583" y="415056"/>
                </a:cubicBezTo>
                <a:cubicBezTo>
                  <a:pt x="1407028" y="393235"/>
                  <a:pt x="1306422" y="224754"/>
                  <a:pt x="1190845" y="147619"/>
                </a:cubicBezTo>
                <a:lnTo>
                  <a:pt x="1190845" y="147619"/>
                </a:lnTo>
                <a:cubicBezTo>
                  <a:pt x="811955" y="-105673"/>
                  <a:pt x="394559" y="301509"/>
                  <a:pt x="73393" y="55703"/>
                </a:cubicBezTo>
                <a:cubicBezTo>
                  <a:pt x="0" y="-563"/>
                  <a:pt x="43960" y="41430"/>
                  <a:pt x="0" y="-563"/>
                </a:cubicBezTo>
                <a:lnTo>
                  <a:pt x="1840" y="64964"/>
                </a:lnTo>
                <a:lnTo>
                  <a:pt x="1840" y="574275"/>
                </a:lnTo>
                <a:lnTo>
                  <a:pt x="266423" y="578335"/>
                </a:lnTo>
                <a:cubicBezTo>
                  <a:pt x="945166" y="574275"/>
                  <a:pt x="1533896" y="578335"/>
                  <a:pt x="2208770" y="578335"/>
                </a:cubicBezTo>
              </a:path>
            </a:pathLst>
          </a:custGeom>
          <a:solidFill>
            <a:schemeClr val="accent4"/>
          </a:solidFill>
          <a:ln w="6343" cap="flat">
            <a:noFill/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68" name="任意多边形: 形状 25"/>
          <p:cNvSpPr/>
          <p:nvPr>
            <p:custDataLst>
              <p:tags r:id="rId15"/>
            </p:custDataLst>
          </p:nvPr>
        </p:nvSpPr>
        <p:spPr>
          <a:xfrm>
            <a:off x="1270" y="5463540"/>
            <a:ext cx="3063875" cy="1396365"/>
          </a:xfrm>
          <a:custGeom>
            <a:gdLst>
              <a:gd name="connsiteX0" fmla="*/ 3551031 w 4225079"/>
              <a:gd name="connsiteY0" fmla="*/ 1921041 h 1925663"/>
              <a:gd name="connsiteX1" fmla="*/ 4225080 w 4225079"/>
              <a:gd name="connsiteY1" fmla="*/ 1921041 h 1925663"/>
              <a:gd name="connsiteX2" fmla="*/ 4130564 w 4225079"/>
              <a:gd name="connsiteY2" fmla="*/ 1813203 h 1925663"/>
              <a:gd name="connsiteX3" fmla="*/ 3274586 w 4225079"/>
              <a:gd name="connsiteY3" fmla="*/ 1345187 h 1925663"/>
              <a:gd name="connsiteX4" fmla="*/ 2779802 w 4225079"/>
              <a:gd name="connsiteY4" fmla="*/ 1528195 h 1925663"/>
              <a:gd name="connsiteX5" fmla="*/ 2424064 w 4225079"/>
              <a:gd name="connsiteY5" fmla="*/ 1260757 h 1925663"/>
              <a:gd name="connsiteX6" fmla="*/ 2424064 w 4225079"/>
              <a:gd name="connsiteY6" fmla="*/ 1260757 h 1925663"/>
              <a:gd name="connsiteX7" fmla="*/ 1306739 w 4225079"/>
              <a:gd name="connsiteY7" fmla="*/ 1168968 h 1925663"/>
              <a:gd name="connsiteX8" fmla="*/ 1127856 w 4225079"/>
              <a:gd name="connsiteY8" fmla="*/ 883516 h 1925663"/>
              <a:gd name="connsiteX9" fmla="*/ 0 w 4225079"/>
              <a:gd name="connsiteY9" fmla="*/ -563 h 1925663"/>
              <a:gd name="connsiteX10" fmla="*/ 0 w 4225079"/>
              <a:gd name="connsiteY10" fmla="*/ 1921041 h 1925663"/>
              <a:gd name="connsiteX11" fmla="*/ 1505097 w 4225079"/>
              <a:gd name="connsiteY11" fmla="*/ 1921041 h 1925663"/>
              <a:gd name="connsiteX12" fmla="*/ 3551031 w 4225079"/>
              <a:gd name="connsiteY12" fmla="*/ 1921041 h 192566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4225079" h="1925663">
                <a:moveTo>
                  <a:pt x="3551031" y="1921041"/>
                </a:moveTo>
                <a:cubicBezTo>
                  <a:pt x="3840671" y="1921041"/>
                  <a:pt x="3967919" y="1926813"/>
                  <a:pt x="4225080" y="1921041"/>
                </a:cubicBezTo>
                <a:cubicBezTo>
                  <a:pt x="4121683" y="1782438"/>
                  <a:pt x="4130564" y="1813203"/>
                  <a:pt x="4130564" y="1813203"/>
                </a:cubicBezTo>
                <a:cubicBezTo>
                  <a:pt x="3896620" y="1584143"/>
                  <a:pt x="3601588" y="1319687"/>
                  <a:pt x="3274586" y="1345187"/>
                </a:cubicBezTo>
                <a:cubicBezTo>
                  <a:pt x="3099382" y="1358889"/>
                  <a:pt x="2954943" y="1555598"/>
                  <a:pt x="2779802" y="1528195"/>
                </a:cubicBezTo>
                <a:cubicBezTo>
                  <a:pt x="2639930" y="1506373"/>
                  <a:pt x="2539641" y="1337893"/>
                  <a:pt x="2424064" y="1260757"/>
                </a:cubicBezTo>
                <a:lnTo>
                  <a:pt x="2424064" y="1260757"/>
                </a:lnTo>
                <a:cubicBezTo>
                  <a:pt x="2045173" y="1007592"/>
                  <a:pt x="1627778" y="1415028"/>
                  <a:pt x="1306739" y="1168968"/>
                </a:cubicBezTo>
                <a:cubicBezTo>
                  <a:pt x="1233283" y="1112702"/>
                  <a:pt x="1171561" y="1022690"/>
                  <a:pt x="1127856" y="883516"/>
                </a:cubicBezTo>
                <a:cubicBezTo>
                  <a:pt x="888773" y="123577"/>
                  <a:pt x="0" y="-563"/>
                  <a:pt x="0" y="-563"/>
                </a:cubicBezTo>
                <a:lnTo>
                  <a:pt x="0" y="1921041"/>
                </a:lnTo>
                <a:lnTo>
                  <a:pt x="1505097" y="1921041"/>
                </a:lnTo>
                <a:cubicBezTo>
                  <a:pt x="2180542" y="1930175"/>
                  <a:pt x="2875587" y="1921041"/>
                  <a:pt x="3551031" y="1921041"/>
                </a:cubicBezTo>
                <a:close/>
              </a:path>
            </a:pathLst>
          </a:custGeom>
          <a:solidFill>
            <a:schemeClr val="accent1"/>
          </a:solidFill>
          <a:ln w="6343" cap="flat">
            <a:noFill/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70" name="任意多边形: 形状 23"/>
          <p:cNvSpPr/>
          <p:nvPr>
            <p:custDataLst>
              <p:tags r:id="rId16"/>
            </p:custDataLst>
          </p:nvPr>
        </p:nvSpPr>
        <p:spPr>
          <a:xfrm>
            <a:off x="669290" y="6603365"/>
            <a:ext cx="929005" cy="53340"/>
          </a:xfrm>
          <a:custGeom>
            <a:gdLst>
              <a:gd name="connsiteX0" fmla="*/ 1243940 w 1280540"/>
              <a:gd name="connsiteY0" fmla="*/ 73274 h 73837"/>
              <a:gd name="connsiteX1" fmla="*/ 36602 w 1280540"/>
              <a:gd name="connsiteY1" fmla="*/ 73274 h 73837"/>
              <a:gd name="connsiteX2" fmla="*/ 0 w 1280540"/>
              <a:gd name="connsiteY2" fmla="*/ 36355 h 73837"/>
              <a:gd name="connsiteX3" fmla="*/ 0 w 1280540"/>
              <a:gd name="connsiteY3" fmla="*/ 36355 h 73837"/>
              <a:gd name="connsiteX4" fmla="*/ 36602 w 1280540"/>
              <a:gd name="connsiteY4" fmla="*/ -563 h 73837"/>
              <a:gd name="connsiteX5" fmla="*/ 1243940 w 1280540"/>
              <a:gd name="connsiteY5" fmla="*/ -563 h 73837"/>
              <a:gd name="connsiteX6" fmla="*/ 1280541 w 1280540"/>
              <a:gd name="connsiteY6" fmla="*/ 36355 h 73837"/>
              <a:gd name="connsiteX7" fmla="*/ 1280541 w 1280540"/>
              <a:gd name="connsiteY7" fmla="*/ 36355 h 73837"/>
              <a:gd name="connsiteX8" fmla="*/ 1243940 w 1280540"/>
              <a:gd name="connsiteY8" fmla="*/ 73274 h 7383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80540" h="73837">
                <a:moveTo>
                  <a:pt x="1243940" y="73274"/>
                </a:moveTo>
                <a:lnTo>
                  <a:pt x="36602" y="73274"/>
                </a:lnTo>
                <a:cubicBezTo>
                  <a:pt x="16335" y="73084"/>
                  <a:pt x="0" y="56591"/>
                  <a:pt x="0" y="36355"/>
                </a:cubicBezTo>
                <a:lnTo>
                  <a:pt x="0" y="36355"/>
                </a:lnTo>
                <a:cubicBezTo>
                  <a:pt x="0" y="16120"/>
                  <a:pt x="16335" y="-373"/>
                  <a:pt x="36602" y="-563"/>
                </a:cubicBezTo>
                <a:lnTo>
                  <a:pt x="1243940" y="-563"/>
                </a:lnTo>
                <a:cubicBezTo>
                  <a:pt x="1264219" y="-436"/>
                  <a:pt x="1280579" y="16057"/>
                  <a:pt x="1280541" y="36355"/>
                </a:cubicBezTo>
                <a:lnTo>
                  <a:pt x="1280541" y="36355"/>
                </a:lnTo>
                <a:cubicBezTo>
                  <a:pt x="1280579" y="56655"/>
                  <a:pt x="1264219" y="73147"/>
                  <a:pt x="1243940" y="73274"/>
                </a:cubicBezTo>
                <a:close/>
              </a:path>
            </a:pathLst>
          </a:custGeom>
          <a:gradFill>
            <a:gsLst>
              <a:gs pos="0">
                <a:schemeClr val="accent2"/>
              </a:gs>
              <a:gs pos="50000">
                <a:schemeClr val="accent3"/>
              </a:gs>
              <a:gs pos="100000">
                <a:schemeClr val="accent3">
                  <a:lumMod val="60000"/>
                  <a:lumOff val="40000"/>
                </a:schemeClr>
              </a:gs>
            </a:gsLst>
            <a:lin ang="5400000" scaled="1"/>
          </a:gradFill>
          <a:ln w="6343" cap="flat">
            <a:noFill/>
            <a:prstDash val="solid"/>
            <a:miter/>
          </a:ln>
        </p:spPr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72" name="圆角矩形 129"/>
          <p:cNvSpPr/>
          <p:nvPr>
            <p:custDataLst>
              <p:tags r:id="rId17"/>
            </p:custDataLst>
          </p:nvPr>
        </p:nvSpPr>
        <p:spPr>
          <a:xfrm>
            <a:off x="316230" y="344170"/>
            <a:ext cx="11481435" cy="6159500"/>
          </a:xfrm>
          <a:prstGeom prst="roundRect">
            <a:avLst>
              <a:gd name="adj" fmla="val 5462"/>
            </a:avLst>
          </a:prstGeom>
          <a:solidFill>
            <a:schemeClr val="bg1"/>
          </a:solidFill>
          <a:ln>
            <a:noFill/>
          </a:ln>
          <a:effectLst>
            <a:outerShdw blurRad="254000" algn="ctr" rotWithShape="0">
              <a:schemeClr val="accent2">
                <a:lumMod val="75000"/>
                <a:alpha val="10000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pic>
        <p:nvPicPr>
          <p:cNvPr id="2097251" name="图片 85" descr="资源 7@4x-8"/>
          <p:cNvPicPr>
            <a:picLocks noChangeAspect="1"/>
          </p:cNvPicPr>
          <p:nvPr>
            <p:custDataLst>
              <p:tags r:id="rId19"/>
            </p:custDataLst>
          </p:nvPr>
        </p:nvPicPr>
        <p:blipFill>
          <a:blip r:embed="rId18"/>
          <a:srcRect l="48995" b="-6400"/>
          <a:stretch>
            <a:fillRect/>
          </a:stretch>
        </p:blipFill>
        <p:spPr>
          <a:xfrm>
            <a:off x="-5715" y="2753360"/>
            <a:ext cx="886460" cy="675640"/>
          </a:xfrm>
          <a:prstGeom prst="rect">
            <a:avLst/>
          </a:prstGeom>
        </p:spPr>
      </p:pic>
      <p:pic>
        <p:nvPicPr>
          <p:cNvPr id="2097253" name="图片 84" descr="资源 6@4x-8"/>
          <p:cNvPicPr>
            <a:picLocks noChangeAspect="1"/>
          </p:cNvPicPr>
          <p:nvPr>
            <p:custDataLst>
              <p:tags r:id="rId21"/>
            </p:custDataLst>
          </p:nvPr>
        </p:nvPicPr>
        <p:blipFill>
          <a:blip r:embed="rId20"/>
          <a:stretch>
            <a:fillRect/>
          </a:stretch>
        </p:blipFill>
        <p:spPr>
          <a:xfrm>
            <a:off x="7169150" y="55880"/>
            <a:ext cx="1387475" cy="2757170"/>
          </a:xfrm>
          <a:prstGeom prst="rect">
            <a:avLst/>
          </a:prstGeom>
        </p:spPr>
      </p:pic>
      <p:pic>
        <p:nvPicPr>
          <p:cNvPr id="2097255" name="图片 83" descr="资源 5@4x-8"/>
          <p:cNvPicPr>
            <a:picLocks noChangeAspect="1"/>
          </p:cNvPicPr>
          <p:nvPr>
            <p:custDataLst>
              <p:tags r:id="rId23"/>
            </p:custDataLst>
          </p:nvPr>
        </p:nvPicPr>
        <p:blipFill>
          <a:blip r:embed="rId22"/>
          <a:stretch>
            <a:fillRect/>
          </a:stretch>
        </p:blipFill>
        <p:spPr>
          <a:xfrm>
            <a:off x="5688965" y="142240"/>
            <a:ext cx="1162685" cy="2600960"/>
          </a:xfrm>
          <a:prstGeom prst="rect">
            <a:avLst/>
          </a:prstGeom>
        </p:spPr>
      </p:pic>
      <p:pic>
        <p:nvPicPr>
          <p:cNvPr id="2097257" name="图片 82" descr="资源 4@4x-8"/>
          <p:cNvPicPr>
            <a:picLocks noChangeAspect="1"/>
          </p:cNvPicPr>
          <p:nvPr>
            <p:custDataLst>
              <p:tags r:id="rId25"/>
            </p:custDataLst>
          </p:nvPr>
        </p:nvPicPr>
        <p:blipFill>
          <a:blip r:embed="rId24"/>
          <a:stretch>
            <a:fillRect/>
          </a:stretch>
        </p:blipFill>
        <p:spPr>
          <a:xfrm>
            <a:off x="1905" y="-9525"/>
            <a:ext cx="3096260" cy="2460625"/>
          </a:xfrm>
          <a:prstGeom prst="rect">
            <a:avLst/>
          </a:prstGeom>
        </p:spPr>
      </p:pic>
      <p:pic>
        <p:nvPicPr>
          <p:cNvPr id="2097259" name="图片 81" descr="资源 3@4x-8"/>
          <p:cNvPicPr>
            <a:picLocks noChangeAspect="1"/>
          </p:cNvPicPr>
          <p:nvPr>
            <p:custDataLst>
              <p:tags r:id="rId27"/>
            </p:custDataLst>
          </p:nvPr>
        </p:nvPicPr>
        <p:blipFill>
          <a:blip r:embed="rId26"/>
          <a:stretch>
            <a:fillRect/>
          </a:stretch>
        </p:blipFill>
        <p:spPr>
          <a:xfrm>
            <a:off x="7215505" y="0"/>
            <a:ext cx="4989830" cy="2374900"/>
          </a:xfrm>
          <a:prstGeom prst="rect">
            <a:avLst/>
          </a:prstGeom>
        </p:spPr>
      </p:pic>
      <p:pic>
        <p:nvPicPr>
          <p:cNvPr id="2097261" name="图片 80" descr="资源 2@4x-8"/>
          <p:cNvPicPr>
            <a:picLocks noChangeAspect="1"/>
          </p:cNvPicPr>
          <p:nvPr>
            <p:custDataLst>
              <p:tags r:id="rId29"/>
            </p:custDataLst>
          </p:nvPr>
        </p:nvPicPr>
        <p:blipFill>
          <a:blip r:embed="rId28"/>
          <a:stretch>
            <a:fillRect/>
          </a:stretch>
        </p:blipFill>
        <p:spPr>
          <a:xfrm>
            <a:off x="4080510" y="0"/>
            <a:ext cx="1064260" cy="1348105"/>
          </a:xfrm>
          <a:prstGeom prst="rect">
            <a:avLst/>
          </a:prstGeom>
        </p:spPr>
      </p:pic>
      <p:sp>
        <p:nvSpPr>
          <p:cNvPr id="1049774" name="任意多边形: 形状 41"/>
          <p:cNvSpPr/>
          <p:nvPr>
            <p:custDataLst>
              <p:tags r:id="rId30"/>
            </p:custDataLst>
          </p:nvPr>
        </p:nvSpPr>
        <p:spPr>
          <a:xfrm>
            <a:off x="11990705" y="0"/>
            <a:ext cx="6350" cy="6861175"/>
          </a:xfrm>
          <a:custGeom>
            <a:gdLst>
              <a:gd name="connsiteX0" fmla="*/ 0 w 6350"/>
              <a:gd name="connsiteY0" fmla="*/ 0 h 6860984"/>
              <a:gd name="connsiteX1" fmla="*/ 0 w 6350"/>
              <a:gd name="connsiteY1" fmla="*/ 6860985 h 68609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0" h="6860984">
                <a:moveTo>
                  <a:pt x="0" y="0"/>
                </a:moveTo>
                <a:lnTo>
                  <a:pt x="0" y="6860985"/>
                </a:lnTo>
              </a:path>
            </a:pathLst>
          </a:custGeom>
          <a:ln w="12693" cap="flat">
            <a:solidFill>
              <a:schemeClr val="accent3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cs typeface="微软雅黑" panose="020b0503020204020204" pitchFamily="34" charset="-122"/>
            </a:endParaRPr>
          </a:p>
        </p:txBody>
      </p:sp>
      <p:sp>
        <p:nvSpPr>
          <p:cNvPr id="1049776" name="任意多边形: 形状 40"/>
          <p:cNvSpPr/>
          <p:nvPr>
            <p:custDataLst>
              <p:tags r:id="rId31"/>
            </p:custDataLst>
          </p:nvPr>
        </p:nvSpPr>
        <p:spPr>
          <a:xfrm>
            <a:off x="11687810" y="0"/>
            <a:ext cx="6350" cy="6861175"/>
          </a:xfrm>
          <a:custGeom>
            <a:gdLst>
              <a:gd name="connsiteX0" fmla="*/ 0 w 6350"/>
              <a:gd name="connsiteY0" fmla="*/ 0 h 6860984"/>
              <a:gd name="connsiteX1" fmla="*/ 0 w 6350"/>
              <a:gd name="connsiteY1" fmla="*/ 6860985 h 68609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0" h="6860984">
                <a:moveTo>
                  <a:pt x="0" y="0"/>
                </a:moveTo>
                <a:lnTo>
                  <a:pt x="0" y="6860985"/>
                </a:lnTo>
              </a:path>
            </a:pathLst>
          </a:custGeom>
          <a:ln w="12693" cap="flat">
            <a:solidFill>
              <a:schemeClr val="accent3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cs typeface="微软雅黑" panose="020b0503020204020204" pitchFamily="34" charset="-122"/>
            </a:endParaRPr>
          </a:p>
        </p:txBody>
      </p:sp>
      <p:sp>
        <p:nvSpPr>
          <p:cNvPr id="1049778" name="任意多边形: 形状 39"/>
          <p:cNvSpPr/>
          <p:nvPr>
            <p:custDataLst>
              <p:tags r:id="rId32"/>
            </p:custDataLst>
          </p:nvPr>
        </p:nvSpPr>
        <p:spPr>
          <a:xfrm>
            <a:off x="11388090" y="0"/>
            <a:ext cx="6350" cy="6861175"/>
          </a:xfrm>
          <a:custGeom>
            <a:gdLst>
              <a:gd name="connsiteX0" fmla="*/ 0 w 6350"/>
              <a:gd name="connsiteY0" fmla="*/ 0 h 6860984"/>
              <a:gd name="connsiteX1" fmla="*/ 0 w 6350"/>
              <a:gd name="connsiteY1" fmla="*/ 6860985 h 68609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0" h="6860984">
                <a:moveTo>
                  <a:pt x="0" y="0"/>
                </a:moveTo>
                <a:lnTo>
                  <a:pt x="0" y="6860985"/>
                </a:lnTo>
              </a:path>
            </a:pathLst>
          </a:custGeom>
          <a:ln w="12693" cap="flat">
            <a:solidFill>
              <a:schemeClr val="accent3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cs typeface="微软雅黑" panose="020b0503020204020204" pitchFamily="34" charset="-122"/>
            </a:endParaRPr>
          </a:p>
        </p:txBody>
      </p:sp>
      <p:sp>
        <p:nvSpPr>
          <p:cNvPr id="1049780" name="任意多边形: 形状 38"/>
          <p:cNvSpPr/>
          <p:nvPr>
            <p:custDataLst>
              <p:tags r:id="rId33"/>
            </p:custDataLst>
          </p:nvPr>
        </p:nvSpPr>
        <p:spPr>
          <a:xfrm>
            <a:off x="11085195" y="0"/>
            <a:ext cx="6350" cy="6861175"/>
          </a:xfrm>
          <a:custGeom>
            <a:gdLst>
              <a:gd name="connsiteX0" fmla="*/ 0 w 6350"/>
              <a:gd name="connsiteY0" fmla="*/ 0 h 6860984"/>
              <a:gd name="connsiteX1" fmla="*/ 0 w 6350"/>
              <a:gd name="connsiteY1" fmla="*/ 6860985 h 68609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0" h="6860984">
                <a:moveTo>
                  <a:pt x="0" y="0"/>
                </a:moveTo>
                <a:lnTo>
                  <a:pt x="0" y="6860985"/>
                </a:lnTo>
              </a:path>
            </a:pathLst>
          </a:custGeom>
          <a:ln w="12693" cap="flat">
            <a:solidFill>
              <a:schemeClr val="accent3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cs typeface="微软雅黑" panose="020b0503020204020204" pitchFamily="34" charset="-122"/>
            </a:endParaRPr>
          </a:p>
        </p:txBody>
      </p:sp>
      <p:sp>
        <p:nvSpPr>
          <p:cNvPr id="1049782" name="任意多边形: 形状 37"/>
          <p:cNvSpPr/>
          <p:nvPr>
            <p:custDataLst>
              <p:tags r:id="rId34"/>
            </p:custDataLst>
          </p:nvPr>
        </p:nvSpPr>
        <p:spPr>
          <a:xfrm>
            <a:off x="10782300" y="0"/>
            <a:ext cx="6350" cy="6861175"/>
          </a:xfrm>
          <a:custGeom>
            <a:gdLst>
              <a:gd name="connsiteX0" fmla="*/ 0 w 6350"/>
              <a:gd name="connsiteY0" fmla="*/ 0 h 6860984"/>
              <a:gd name="connsiteX1" fmla="*/ 0 w 6350"/>
              <a:gd name="connsiteY1" fmla="*/ 6860985 h 68609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0" h="6860984">
                <a:moveTo>
                  <a:pt x="0" y="0"/>
                </a:moveTo>
                <a:lnTo>
                  <a:pt x="0" y="6860985"/>
                </a:lnTo>
              </a:path>
            </a:pathLst>
          </a:custGeom>
          <a:ln w="12693" cap="flat">
            <a:solidFill>
              <a:schemeClr val="accent3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cs typeface="微软雅黑" panose="020b0503020204020204" pitchFamily="34" charset="-122"/>
            </a:endParaRPr>
          </a:p>
        </p:txBody>
      </p:sp>
      <p:sp>
        <p:nvSpPr>
          <p:cNvPr id="1049784" name="任意多边形: 形状 36"/>
          <p:cNvSpPr/>
          <p:nvPr>
            <p:custDataLst>
              <p:tags r:id="rId35"/>
            </p:custDataLst>
          </p:nvPr>
        </p:nvSpPr>
        <p:spPr>
          <a:xfrm>
            <a:off x="10480040" y="0"/>
            <a:ext cx="6350" cy="6861175"/>
          </a:xfrm>
          <a:custGeom>
            <a:gdLst>
              <a:gd name="connsiteX0" fmla="*/ 0 w 6350"/>
              <a:gd name="connsiteY0" fmla="*/ 0 h 6860984"/>
              <a:gd name="connsiteX1" fmla="*/ 0 w 6350"/>
              <a:gd name="connsiteY1" fmla="*/ 6860985 h 68609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0" h="6860984">
                <a:moveTo>
                  <a:pt x="0" y="0"/>
                </a:moveTo>
                <a:lnTo>
                  <a:pt x="0" y="6860985"/>
                </a:lnTo>
              </a:path>
            </a:pathLst>
          </a:custGeom>
          <a:ln w="12693" cap="flat">
            <a:solidFill>
              <a:schemeClr val="accent3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cs typeface="微软雅黑" panose="020b0503020204020204" pitchFamily="34" charset="-122"/>
            </a:endParaRPr>
          </a:p>
        </p:txBody>
      </p:sp>
      <p:sp>
        <p:nvSpPr>
          <p:cNvPr id="1049786" name="任意多边形: 形状 35"/>
          <p:cNvSpPr/>
          <p:nvPr>
            <p:custDataLst>
              <p:tags r:id="rId36"/>
            </p:custDataLst>
          </p:nvPr>
        </p:nvSpPr>
        <p:spPr>
          <a:xfrm>
            <a:off x="10177145" y="0"/>
            <a:ext cx="6350" cy="6861175"/>
          </a:xfrm>
          <a:custGeom>
            <a:gdLst>
              <a:gd name="connsiteX0" fmla="*/ 0 w 6350"/>
              <a:gd name="connsiteY0" fmla="*/ 0 h 6860984"/>
              <a:gd name="connsiteX1" fmla="*/ 0 w 6350"/>
              <a:gd name="connsiteY1" fmla="*/ 6860985 h 68609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0" h="6860984">
                <a:moveTo>
                  <a:pt x="0" y="0"/>
                </a:moveTo>
                <a:lnTo>
                  <a:pt x="0" y="6860985"/>
                </a:lnTo>
              </a:path>
            </a:pathLst>
          </a:custGeom>
          <a:ln w="12693" cap="flat">
            <a:solidFill>
              <a:schemeClr val="accent3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cs typeface="微软雅黑" panose="020b0503020204020204" pitchFamily="34" charset="-122"/>
            </a:endParaRPr>
          </a:p>
        </p:txBody>
      </p:sp>
      <p:sp>
        <p:nvSpPr>
          <p:cNvPr id="1049788" name="任意多边形: 形状 34"/>
          <p:cNvSpPr/>
          <p:nvPr>
            <p:custDataLst>
              <p:tags r:id="rId37"/>
            </p:custDataLst>
          </p:nvPr>
        </p:nvSpPr>
        <p:spPr>
          <a:xfrm>
            <a:off x="9874250" y="0"/>
            <a:ext cx="6350" cy="6861175"/>
          </a:xfrm>
          <a:custGeom>
            <a:gdLst>
              <a:gd name="connsiteX0" fmla="*/ 0 w 6350"/>
              <a:gd name="connsiteY0" fmla="*/ 0 h 6860984"/>
              <a:gd name="connsiteX1" fmla="*/ 0 w 6350"/>
              <a:gd name="connsiteY1" fmla="*/ 6860985 h 68609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0" h="6860984">
                <a:moveTo>
                  <a:pt x="0" y="0"/>
                </a:moveTo>
                <a:lnTo>
                  <a:pt x="0" y="6860985"/>
                </a:lnTo>
              </a:path>
            </a:pathLst>
          </a:custGeom>
          <a:ln w="12693" cap="flat">
            <a:solidFill>
              <a:schemeClr val="accent3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cs typeface="微软雅黑" panose="020b0503020204020204" pitchFamily="34" charset="-122"/>
            </a:endParaRPr>
          </a:p>
        </p:txBody>
      </p:sp>
      <p:sp>
        <p:nvSpPr>
          <p:cNvPr id="1049790" name="任意多边形: 形状 33"/>
          <p:cNvSpPr/>
          <p:nvPr>
            <p:custDataLst>
              <p:tags r:id="rId38"/>
            </p:custDataLst>
          </p:nvPr>
        </p:nvSpPr>
        <p:spPr>
          <a:xfrm>
            <a:off x="9571990" y="0"/>
            <a:ext cx="6350" cy="6861175"/>
          </a:xfrm>
          <a:custGeom>
            <a:gdLst>
              <a:gd name="connsiteX0" fmla="*/ 0 w 6350"/>
              <a:gd name="connsiteY0" fmla="*/ 0 h 6860984"/>
              <a:gd name="connsiteX1" fmla="*/ 0 w 6350"/>
              <a:gd name="connsiteY1" fmla="*/ 6860985 h 68609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0" h="6860984">
                <a:moveTo>
                  <a:pt x="0" y="0"/>
                </a:moveTo>
                <a:lnTo>
                  <a:pt x="0" y="6860985"/>
                </a:lnTo>
              </a:path>
            </a:pathLst>
          </a:custGeom>
          <a:ln w="12693" cap="flat">
            <a:solidFill>
              <a:schemeClr val="accent3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cs typeface="微软雅黑" panose="020b0503020204020204" pitchFamily="34" charset="-122"/>
            </a:endParaRPr>
          </a:p>
        </p:txBody>
      </p:sp>
      <p:sp>
        <p:nvSpPr>
          <p:cNvPr id="1049792" name="任意多边形: 形状 32"/>
          <p:cNvSpPr/>
          <p:nvPr>
            <p:custDataLst>
              <p:tags r:id="rId39"/>
            </p:custDataLst>
          </p:nvPr>
        </p:nvSpPr>
        <p:spPr>
          <a:xfrm>
            <a:off x="9269095" y="0"/>
            <a:ext cx="6350" cy="6861175"/>
          </a:xfrm>
          <a:custGeom>
            <a:gdLst>
              <a:gd name="connsiteX0" fmla="*/ 0 w 6350"/>
              <a:gd name="connsiteY0" fmla="*/ 0 h 6860984"/>
              <a:gd name="connsiteX1" fmla="*/ 0 w 6350"/>
              <a:gd name="connsiteY1" fmla="*/ 6860985 h 68609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0" h="6860984">
                <a:moveTo>
                  <a:pt x="0" y="0"/>
                </a:moveTo>
                <a:lnTo>
                  <a:pt x="0" y="6860985"/>
                </a:lnTo>
              </a:path>
            </a:pathLst>
          </a:custGeom>
          <a:ln w="12693" cap="flat">
            <a:solidFill>
              <a:schemeClr val="accent3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cs typeface="微软雅黑" panose="020b0503020204020204" pitchFamily="34" charset="-122"/>
            </a:endParaRPr>
          </a:p>
        </p:txBody>
      </p:sp>
      <p:sp>
        <p:nvSpPr>
          <p:cNvPr id="1049794" name="任意多边形: 形状 31"/>
          <p:cNvSpPr/>
          <p:nvPr>
            <p:custDataLst>
              <p:tags r:id="rId40"/>
            </p:custDataLst>
          </p:nvPr>
        </p:nvSpPr>
        <p:spPr>
          <a:xfrm>
            <a:off x="8966835" y="0"/>
            <a:ext cx="6350" cy="6861175"/>
          </a:xfrm>
          <a:custGeom>
            <a:gdLst>
              <a:gd name="connsiteX0" fmla="*/ 0 w 6350"/>
              <a:gd name="connsiteY0" fmla="*/ 0 h 6860984"/>
              <a:gd name="connsiteX1" fmla="*/ 0 w 6350"/>
              <a:gd name="connsiteY1" fmla="*/ 6860985 h 68609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0" h="6860984">
                <a:moveTo>
                  <a:pt x="0" y="0"/>
                </a:moveTo>
                <a:lnTo>
                  <a:pt x="0" y="6860985"/>
                </a:lnTo>
              </a:path>
            </a:pathLst>
          </a:custGeom>
          <a:ln w="12693" cap="flat">
            <a:solidFill>
              <a:schemeClr val="accent3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cs typeface="微软雅黑" panose="020b0503020204020204" pitchFamily="34" charset="-122"/>
            </a:endParaRPr>
          </a:p>
        </p:txBody>
      </p:sp>
      <p:sp>
        <p:nvSpPr>
          <p:cNvPr id="1049796" name="任意多边形: 形状 30"/>
          <p:cNvSpPr/>
          <p:nvPr>
            <p:custDataLst>
              <p:tags r:id="rId41"/>
            </p:custDataLst>
          </p:nvPr>
        </p:nvSpPr>
        <p:spPr>
          <a:xfrm>
            <a:off x="8663940" y="0"/>
            <a:ext cx="6350" cy="6861175"/>
          </a:xfrm>
          <a:custGeom>
            <a:gdLst>
              <a:gd name="connsiteX0" fmla="*/ 0 w 6350"/>
              <a:gd name="connsiteY0" fmla="*/ 0 h 6860984"/>
              <a:gd name="connsiteX1" fmla="*/ 0 w 6350"/>
              <a:gd name="connsiteY1" fmla="*/ 6860985 h 68609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0" h="6860984">
                <a:moveTo>
                  <a:pt x="0" y="0"/>
                </a:moveTo>
                <a:lnTo>
                  <a:pt x="0" y="6860985"/>
                </a:lnTo>
              </a:path>
            </a:pathLst>
          </a:custGeom>
          <a:ln w="12693" cap="flat">
            <a:solidFill>
              <a:schemeClr val="accent3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cs typeface="微软雅黑" panose="020b0503020204020204" pitchFamily="34" charset="-122"/>
            </a:endParaRPr>
          </a:p>
        </p:txBody>
      </p:sp>
      <p:sp>
        <p:nvSpPr>
          <p:cNvPr id="1049798" name="任意多边形: 形状 29"/>
          <p:cNvSpPr/>
          <p:nvPr>
            <p:custDataLst>
              <p:tags r:id="rId42"/>
            </p:custDataLst>
          </p:nvPr>
        </p:nvSpPr>
        <p:spPr>
          <a:xfrm>
            <a:off x="8361045" y="0"/>
            <a:ext cx="6350" cy="6861175"/>
          </a:xfrm>
          <a:custGeom>
            <a:gdLst>
              <a:gd name="connsiteX0" fmla="*/ 0 w 6350"/>
              <a:gd name="connsiteY0" fmla="*/ 0 h 6860984"/>
              <a:gd name="connsiteX1" fmla="*/ 0 w 6350"/>
              <a:gd name="connsiteY1" fmla="*/ 6860985 h 68609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0" h="6860984">
                <a:moveTo>
                  <a:pt x="0" y="0"/>
                </a:moveTo>
                <a:lnTo>
                  <a:pt x="0" y="6860985"/>
                </a:lnTo>
              </a:path>
            </a:pathLst>
          </a:custGeom>
          <a:ln w="12693" cap="flat">
            <a:solidFill>
              <a:schemeClr val="accent3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cs typeface="微软雅黑" panose="020b0503020204020204" pitchFamily="34" charset="-122"/>
            </a:endParaRPr>
          </a:p>
        </p:txBody>
      </p:sp>
      <p:sp>
        <p:nvSpPr>
          <p:cNvPr id="1049800" name="任意多边形: 形状 28"/>
          <p:cNvSpPr/>
          <p:nvPr>
            <p:custDataLst>
              <p:tags r:id="rId43"/>
            </p:custDataLst>
          </p:nvPr>
        </p:nvSpPr>
        <p:spPr>
          <a:xfrm>
            <a:off x="8058785" y="0"/>
            <a:ext cx="6350" cy="6861175"/>
          </a:xfrm>
          <a:custGeom>
            <a:gdLst>
              <a:gd name="connsiteX0" fmla="*/ 0 w 6350"/>
              <a:gd name="connsiteY0" fmla="*/ 0 h 6860984"/>
              <a:gd name="connsiteX1" fmla="*/ 0 w 6350"/>
              <a:gd name="connsiteY1" fmla="*/ 6860985 h 68609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0" h="6860984">
                <a:moveTo>
                  <a:pt x="0" y="0"/>
                </a:moveTo>
                <a:lnTo>
                  <a:pt x="0" y="6860985"/>
                </a:lnTo>
              </a:path>
            </a:pathLst>
          </a:custGeom>
          <a:ln w="12693" cap="flat">
            <a:solidFill>
              <a:schemeClr val="accent3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cs typeface="微软雅黑" panose="020b0503020204020204" pitchFamily="34" charset="-122"/>
            </a:endParaRPr>
          </a:p>
        </p:txBody>
      </p:sp>
      <p:sp>
        <p:nvSpPr>
          <p:cNvPr id="1049802" name="任意多边形: 形状 27"/>
          <p:cNvSpPr/>
          <p:nvPr>
            <p:custDataLst>
              <p:tags r:id="rId44"/>
            </p:custDataLst>
          </p:nvPr>
        </p:nvSpPr>
        <p:spPr>
          <a:xfrm>
            <a:off x="7753350" y="0"/>
            <a:ext cx="6350" cy="6861175"/>
          </a:xfrm>
          <a:custGeom>
            <a:gdLst>
              <a:gd name="connsiteX0" fmla="*/ 0 w 6350"/>
              <a:gd name="connsiteY0" fmla="*/ 0 h 6860984"/>
              <a:gd name="connsiteX1" fmla="*/ 0 w 6350"/>
              <a:gd name="connsiteY1" fmla="*/ 6860985 h 68609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0" h="6860984">
                <a:moveTo>
                  <a:pt x="0" y="0"/>
                </a:moveTo>
                <a:lnTo>
                  <a:pt x="0" y="6860985"/>
                </a:lnTo>
              </a:path>
            </a:pathLst>
          </a:custGeom>
          <a:ln w="12693" cap="flat">
            <a:solidFill>
              <a:schemeClr val="accent3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cs typeface="微软雅黑" panose="020b0503020204020204" pitchFamily="34" charset="-122"/>
            </a:endParaRPr>
          </a:p>
        </p:txBody>
      </p:sp>
      <p:sp>
        <p:nvSpPr>
          <p:cNvPr id="1049804" name="任意多边形: 形状 26"/>
          <p:cNvSpPr/>
          <p:nvPr>
            <p:custDataLst>
              <p:tags r:id="rId45"/>
            </p:custDataLst>
          </p:nvPr>
        </p:nvSpPr>
        <p:spPr>
          <a:xfrm>
            <a:off x="7451090" y="0"/>
            <a:ext cx="6350" cy="6861175"/>
          </a:xfrm>
          <a:custGeom>
            <a:gdLst>
              <a:gd name="connsiteX0" fmla="*/ 0 w 6350"/>
              <a:gd name="connsiteY0" fmla="*/ 0 h 6860984"/>
              <a:gd name="connsiteX1" fmla="*/ 0 w 6350"/>
              <a:gd name="connsiteY1" fmla="*/ 6860985 h 68609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0" h="6860984">
                <a:moveTo>
                  <a:pt x="0" y="0"/>
                </a:moveTo>
                <a:lnTo>
                  <a:pt x="0" y="6860985"/>
                </a:lnTo>
              </a:path>
            </a:pathLst>
          </a:custGeom>
          <a:ln w="12693" cap="flat">
            <a:solidFill>
              <a:schemeClr val="accent3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cs typeface="微软雅黑" panose="020b0503020204020204" pitchFamily="34" charset="-122"/>
            </a:endParaRPr>
          </a:p>
        </p:txBody>
      </p:sp>
      <p:sp>
        <p:nvSpPr>
          <p:cNvPr id="1049806" name="任意多边形: 形状 25"/>
          <p:cNvSpPr/>
          <p:nvPr>
            <p:custDataLst>
              <p:tags r:id="rId46"/>
            </p:custDataLst>
          </p:nvPr>
        </p:nvSpPr>
        <p:spPr>
          <a:xfrm>
            <a:off x="7148195" y="0"/>
            <a:ext cx="6350" cy="6861175"/>
          </a:xfrm>
          <a:custGeom>
            <a:gdLst>
              <a:gd name="connsiteX0" fmla="*/ 0 w 6350"/>
              <a:gd name="connsiteY0" fmla="*/ 0 h 6860984"/>
              <a:gd name="connsiteX1" fmla="*/ 0 w 6350"/>
              <a:gd name="connsiteY1" fmla="*/ 6860985 h 68609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0" h="6860984">
                <a:moveTo>
                  <a:pt x="0" y="0"/>
                </a:moveTo>
                <a:lnTo>
                  <a:pt x="0" y="6860985"/>
                </a:lnTo>
              </a:path>
            </a:pathLst>
          </a:custGeom>
          <a:ln w="12693" cap="flat">
            <a:solidFill>
              <a:schemeClr val="accent3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cs typeface="微软雅黑" panose="020b0503020204020204" pitchFamily="34" charset="-122"/>
            </a:endParaRPr>
          </a:p>
        </p:txBody>
      </p:sp>
      <p:sp>
        <p:nvSpPr>
          <p:cNvPr id="1049808" name="任意多边形: 形状 24"/>
          <p:cNvSpPr/>
          <p:nvPr>
            <p:custDataLst>
              <p:tags r:id="rId47"/>
            </p:custDataLst>
          </p:nvPr>
        </p:nvSpPr>
        <p:spPr>
          <a:xfrm>
            <a:off x="6845300" y="0"/>
            <a:ext cx="6350" cy="6861175"/>
          </a:xfrm>
          <a:custGeom>
            <a:gdLst>
              <a:gd name="connsiteX0" fmla="*/ 0 w 6350"/>
              <a:gd name="connsiteY0" fmla="*/ 0 h 6860984"/>
              <a:gd name="connsiteX1" fmla="*/ 0 w 6350"/>
              <a:gd name="connsiteY1" fmla="*/ 6860985 h 68609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0" h="6860984">
                <a:moveTo>
                  <a:pt x="0" y="0"/>
                </a:moveTo>
                <a:lnTo>
                  <a:pt x="0" y="6860985"/>
                </a:lnTo>
              </a:path>
            </a:pathLst>
          </a:custGeom>
          <a:ln w="12693" cap="flat">
            <a:solidFill>
              <a:schemeClr val="accent3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cs typeface="微软雅黑" panose="020b0503020204020204" pitchFamily="34" charset="-122"/>
            </a:endParaRPr>
          </a:p>
        </p:txBody>
      </p:sp>
      <p:sp>
        <p:nvSpPr>
          <p:cNvPr id="1049810" name="任意多边形: 形状 23"/>
          <p:cNvSpPr/>
          <p:nvPr>
            <p:custDataLst>
              <p:tags r:id="rId48"/>
            </p:custDataLst>
          </p:nvPr>
        </p:nvSpPr>
        <p:spPr>
          <a:xfrm>
            <a:off x="6543040" y="0"/>
            <a:ext cx="6350" cy="6861175"/>
          </a:xfrm>
          <a:custGeom>
            <a:gdLst>
              <a:gd name="connsiteX0" fmla="*/ 0 w 6350"/>
              <a:gd name="connsiteY0" fmla="*/ 0 h 6860984"/>
              <a:gd name="connsiteX1" fmla="*/ 0 w 6350"/>
              <a:gd name="connsiteY1" fmla="*/ 6860985 h 68609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0" h="6860984">
                <a:moveTo>
                  <a:pt x="0" y="0"/>
                </a:moveTo>
                <a:lnTo>
                  <a:pt x="0" y="6860985"/>
                </a:lnTo>
              </a:path>
            </a:pathLst>
          </a:custGeom>
          <a:ln w="12693" cap="flat">
            <a:solidFill>
              <a:schemeClr val="accent3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cs typeface="微软雅黑" panose="020b0503020204020204" pitchFamily="34" charset="-122"/>
            </a:endParaRPr>
          </a:p>
        </p:txBody>
      </p:sp>
      <p:sp>
        <p:nvSpPr>
          <p:cNvPr id="1049812" name="任意多边形: 形状 22"/>
          <p:cNvSpPr/>
          <p:nvPr>
            <p:custDataLst>
              <p:tags r:id="rId49"/>
            </p:custDataLst>
          </p:nvPr>
        </p:nvSpPr>
        <p:spPr>
          <a:xfrm>
            <a:off x="6240145" y="0"/>
            <a:ext cx="6350" cy="6861175"/>
          </a:xfrm>
          <a:custGeom>
            <a:gdLst>
              <a:gd name="connsiteX0" fmla="*/ 0 w 6350"/>
              <a:gd name="connsiteY0" fmla="*/ 0 h 6860984"/>
              <a:gd name="connsiteX1" fmla="*/ 0 w 6350"/>
              <a:gd name="connsiteY1" fmla="*/ 6860985 h 68609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0" h="6860984">
                <a:moveTo>
                  <a:pt x="0" y="0"/>
                </a:moveTo>
                <a:lnTo>
                  <a:pt x="0" y="6860985"/>
                </a:lnTo>
              </a:path>
            </a:pathLst>
          </a:custGeom>
          <a:ln w="12693" cap="flat">
            <a:solidFill>
              <a:schemeClr val="accent3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cs typeface="微软雅黑" panose="020b0503020204020204" pitchFamily="34" charset="-122"/>
            </a:endParaRPr>
          </a:p>
        </p:txBody>
      </p:sp>
      <p:sp>
        <p:nvSpPr>
          <p:cNvPr id="1049814" name="任意多边形: 形状 21"/>
          <p:cNvSpPr/>
          <p:nvPr>
            <p:custDataLst>
              <p:tags r:id="rId50"/>
            </p:custDataLst>
          </p:nvPr>
        </p:nvSpPr>
        <p:spPr>
          <a:xfrm>
            <a:off x="5937885" y="0"/>
            <a:ext cx="6350" cy="6861175"/>
          </a:xfrm>
          <a:custGeom>
            <a:gdLst>
              <a:gd name="connsiteX0" fmla="*/ 0 w 6350"/>
              <a:gd name="connsiteY0" fmla="*/ 0 h 6860984"/>
              <a:gd name="connsiteX1" fmla="*/ 0 w 6350"/>
              <a:gd name="connsiteY1" fmla="*/ 6860985 h 68609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0" h="6860984">
                <a:moveTo>
                  <a:pt x="0" y="0"/>
                </a:moveTo>
                <a:lnTo>
                  <a:pt x="0" y="6860985"/>
                </a:lnTo>
              </a:path>
            </a:pathLst>
          </a:custGeom>
          <a:ln w="12693" cap="flat">
            <a:solidFill>
              <a:schemeClr val="accent3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cs typeface="微软雅黑" panose="020b0503020204020204" pitchFamily="34" charset="-122"/>
            </a:endParaRPr>
          </a:p>
        </p:txBody>
      </p:sp>
      <p:sp>
        <p:nvSpPr>
          <p:cNvPr id="1049816" name="任意多边形: 形状 20"/>
          <p:cNvSpPr/>
          <p:nvPr>
            <p:custDataLst>
              <p:tags r:id="rId51"/>
            </p:custDataLst>
          </p:nvPr>
        </p:nvSpPr>
        <p:spPr>
          <a:xfrm>
            <a:off x="5634990" y="0"/>
            <a:ext cx="6350" cy="6861175"/>
          </a:xfrm>
          <a:custGeom>
            <a:gdLst>
              <a:gd name="connsiteX0" fmla="*/ 0 w 6350"/>
              <a:gd name="connsiteY0" fmla="*/ 0 h 6860984"/>
              <a:gd name="connsiteX1" fmla="*/ 0 w 6350"/>
              <a:gd name="connsiteY1" fmla="*/ 6860985 h 68609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0" h="6860984">
                <a:moveTo>
                  <a:pt x="0" y="0"/>
                </a:moveTo>
                <a:lnTo>
                  <a:pt x="0" y="6860985"/>
                </a:lnTo>
              </a:path>
            </a:pathLst>
          </a:custGeom>
          <a:ln w="12693" cap="flat">
            <a:solidFill>
              <a:schemeClr val="accent3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cs typeface="微软雅黑" panose="020b0503020204020204" pitchFamily="34" charset="-122"/>
            </a:endParaRPr>
          </a:p>
        </p:txBody>
      </p:sp>
      <p:sp>
        <p:nvSpPr>
          <p:cNvPr id="1049818" name="任意多边形: 形状 19"/>
          <p:cNvSpPr/>
          <p:nvPr>
            <p:custDataLst>
              <p:tags r:id="rId52"/>
            </p:custDataLst>
          </p:nvPr>
        </p:nvSpPr>
        <p:spPr>
          <a:xfrm>
            <a:off x="5332095" y="0"/>
            <a:ext cx="6350" cy="6861175"/>
          </a:xfrm>
          <a:custGeom>
            <a:gdLst>
              <a:gd name="connsiteX0" fmla="*/ 0 w 6350"/>
              <a:gd name="connsiteY0" fmla="*/ 0 h 6860984"/>
              <a:gd name="connsiteX1" fmla="*/ 0 w 6350"/>
              <a:gd name="connsiteY1" fmla="*/ 6860985 h 68609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0" h="6860984">
                <a:moveTo>
                  <a:pt x="0" y="0"/>
                </a:moveTo>
                <a:lnTo>
                  <a:pt x="0" y="6860985"/>
                </a:lnTo>
              </a:path>
            </a:pathLst>
          </a:custGeom>
          <a:ln w="12693" cap="flat">
            <a:solidFill>
              <a:schemeClr val="accent3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cs typeface="微软雅黑" panose="020b0503020204020204" pitchFamily="34" charset="-122"/>
            </a:endParaRPr>
          </a:p>
        </p:txBody>
      </p:sp>
      <p:sp>
        <p:nvSpPr>
          <p:cNvPr id="1049820" name="任意多边形: 形状 18"/>
          <p:cNvSpPr/>
          <p:nvPr>
            <p:custDataLst>
              <p:tags r:id="rId53"/>
            </p:custDataLst>
          </p:nvPr>
        </p:nvSpPr>
        <p:spPr>
          <a:xfrm>
            <a:off x="5029835" y="0"/>
            <a:ext cx="6350" cy="6861175"/>
          </a:xfrm>
          <a:custGeom>
            <a:gdLst>
              <a:gd name="connsiteX0" fmla="*/ 0 w 6350"/>
              <a:gd name="connsiteY0" fmla="*/ 0 h 6860984"/>
              <a:gd name="connsiteX1" fmla="*/ 0 w 6350"/>
              <a:gd name="connsiteY1" fmla="*/ 6860985 h 68609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0" h="6860984">
                <a:moveTo>
                  <a:pt x="0" y="0"/>
                </a:moveTo>
                <a:lnTo>
                  <a:pt x="0" y="6860985"/>
                </a:lnTo>
              </a:path>
            </a:pathLst>
          </a:custGeom>
          <a:ln w="12693" cap="flat">
            <a:solidFill>
              <a:schemeClr val="accent3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cs typeface="微软雅黑" panose="020b0503020204020204" pitchFamily="34" charset="-122"/>
            </a:endParaRPr>
          </a:p>
        </p:txBody>
      </p:sp>
      <p:sp>
        <p:nvSpPr>
          <p:cNvPr id="1049822" name="任意多边形: 形状 17"/>
          <p:cNvSpPr/>
          <p:nvPr>
            <p:custDataLst>
              <p:tags r:id="rId54"/>
            </p:custDataLst>
          </p:nvPr>
        </p:nvSpPr>
        <p:spPr>
          <a:xfrm>
            <a:off x="4726940" y="0"/>
            <a:ext cx="6350" cy="6861175"/>
          </a:xfrm>
          <a:custGeom>
            <a:gdLst>
              <a:gd name="connsiteX0" fmla="*/ 0 w 6350"/>
              <a:gd name="connsiteY0" fmla="*/ 0 h 6860984"/>
              <a:gd name="connsiteX1" fmla="*/ 0 w 6350"/>
              <a:gd name="connsiteY1" fmla="*/ 6860985 h 68609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0" h="6860984">
                <a:moveTo>
                  <a:pt x="0" y="0"/>
                </a:moveTo>
                <a:lnTo>
                  <a:pt x="0" y="6860985"/>
                </a:lnTo>
              </a:path>
            </a:pathLst>
          </a:custGeom>
          <a:ln w="12693" cap="flat">
            <a:solidFill>
              <a:schemeClr val="accent3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cs typeface="微软雅黑" panose="020b0503020204020204" pitchFamily="34" charset="-122"/>
            </a:endParaRPr>
          </a:p>
        </p:txBody>
      </p:sp>
      <p:sp>
        <p:nvSpPr>
          <p:cNvPr id="1049824" name="任意多边形: 形状 16"/>
          <p:cNvSpPr/>
          <p:nvPr>
            <p:custDataLst>
              <p:tags r:id="rId55"/>
            </p:custDataLst>
          </p:nvPr>
        </p:nvSpPr>
        <p:spPr>
          <a:xfrm>
            <a:off x="4424045" y="0"/>
            <a:ext cx="6350" cy="6861175"/>
          </a:xfrm>
          <a:custGeom>
            <a:gdLst>
              <a:gd name="connsiteX0" fmla="*/ 0 w 6350"/>
              <a:gd name="connsiteY0" fmla="*/ 0 h 6860984"/>
              <a:gd name="connsiteX1" fmla="*/ 0 w 6350"/>
              <a:gd name="connsiteY1" fmla="*/ 6860985 h 68609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0" h="6860984">
                <a:moveTo>
                  <a:pt x="0" y="0"/>
                </a:moveTo>
                <a:lnTo>
                  <a:pt x="0" y="6860985"/>
                </a:lnTo>
              </a:path>
            </a:pathLst>
          </a:custGeom>
          <a:ln w="12693" cap="flat">
            <a:solidFill>
              <a:schemeClr val="accent3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cs typeface="微软雅黑" panose="020b0503020204020204" pitchFamily="34" charset="-122"/>
            </a:endParaRPr>
          </a:p>
        </p:txBody>
      </p:sp>
      <p:sp>
        <p:nvSpPr>
          <p:cNvPr id="1049826" name="任意多边形: 形状 15"/>
          <p:cNvSpPr/>
          <p:nvPr>
            <p:custDataLst>
              <p:tags r:id="rId56"/>
            </p:custDataLst>
          </p:nvPr>
        </p:nvSpPr>
        <p:spPr>
          <a:xfrm>
            <a:off x="4121785" y="0"/>
            <a:ext cx="6350" cy="6861175"/>
          </a:xfrm>
          <a:custGeom>
            <a:gdLst>
              <a:gd name="connsiteX0" fmla="*/ 0 w 6350"/>
              <a:gd name="connsiteY0" fmla="*/ 0 h 6860984"/>
              <a:gd name="connsiteX1" fmla="*/ 0 w 6350"/>
              <a:gd name="connsiteY1" fmla="*/ 6860985 h 68609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0" h="6860984">
                <a:moveTo>
                  <a:pt x="0" y="0"/>
                </a:moveTo>
                <a:lnTo>
                  <a:pt x="0" y="6860985"/>
                </a:lnTo>
              </a:path>
            </a:pathLst>
          </a:custGeom>
          <a:ln w="12693" cap="flat">
            <a:solidFill>
              <a:schemeClr val="accent3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cs typeface="微软雅黑" panose="020b0503020204020204" pitchFamily="34" charset="-122"/>
            </a:endParaRPr>
          </a:p>
        </p:txBody>
      </p:sp>
      <p:sp>
        <p:nvSpPr>
          <p:cNvPr id="1049828" name="任意多边形: 形状 14"/>
          <p:cNvSpPr/>
          <p:nvPr>
            <p:custDataLst>
              <p:tags r:id="rId57"/>
            </p:custDataLst>
          </p:nvPr>
        </p:nvSpPr>
        <p:spPr>
          <a:xfrm>
            <a:off x="3818890" y="0"/>
            <a:ext cx="6350" cy="6861175"/>
          </a:xfrm>
          <a:custGeom>
            <a:gdLst>
              <a:gd name="connsiteX0" fmla="*/ 0 w 6350"/>
              <a:gd name="connsiteY0" fmla="*/ 0 h 6860984"/>
              <a:gd name="connsiteX1" fmla="*/ 0 w 6350"/>
              <a:gd name="connsiteY1" fmla="*/ 6860985 h 68609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0" h="6860984">
                <a:moveTo>
                  <a:pt x="0" y="0"/>
                </a:moveTo>
                <a:lnTo>
                  <a:pt x="0" y="6860985"/>
                </a:lnTo>
              </a:path>
            </a:pathLst>
          </a:custGeom>
          <a:ln w="12693" cap="flat">
            <a:solidFill>
              <a:schemeClr val="accent3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cs typeface="微软雅黑" panose="020b0503020204020204" pitchFamily="34" charset="-122"/>
            </a:endParaRPr>
          </a:p>
        </p:txBody>
      </p:sp>
      <p:sp>
        <p:nvSpPr>
          <p:cNvPr id="1049830" name="任意多边形: 形状 13"/>
          <p:cNvSpPr/>
          <p:nvPr>
            <p:custDataLst>
              <p:tags r:id="rId58"/>
            </p:custDataLst>
          </p:nvPr>
        </p:nvSpPr>
        <p:spPr>
          <a:xfrm>
            <a:off x="3516630" y="0"/>
            <a:ext cx="6350" cy="6861175"/>
          </a:xfrm>
          <a:custGeom>
            <a:gdLst>
              <a:gd name="connsiteX0" fmla="*/ 0 w 6350"/>
              <a:gd name="connsiteY0" fmla="*/ 0 h 6860984"/>
              <a:gd name="connsiteX1" fmla="*/ 0 w 6350"/>
              <a:gd name="connsiteY1" fmla="*/ 6860985 h 68609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0" h="6860984">
                <a:moveTo>
                  <a:pt x="0" y="0"/>
                </a:moveTo>
                <a:lnTo>
                  <a:pt x="0" y="6860985"/>
                </a:lnTo>
              </a:path>
            </a:pathLst>
          </a:custGeom>
          <a:ln w="12693" cap="flat">
            <a:solidFill>
              <a:schemeClr val="accent3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cs typeface="微软雅黑" panose="020b0503020204020204" pitchFamily="34" charset="-122"/>
            </a:endParaRPr>
          </a:p>
        </p:txBody>
      </p:sp>
      <p:sp>
        <p:nvSpPr>
          <p:cNvPr id="1049832" name="任意多边形: 形状 12"/>
          <p:cNvSpPr/>
          <p:nvPr>
            <p:custDataLst>
              <p:tags r:id="rId59"/>
            </p:custDataLst>
          </p:nvPr>
        </p:nvSpPr>
        <p:spPr>
          <a:xfrm>
            <a:off x="3213735" y="0"/>
            <a:ext cx="6350" cy="6861175"/>
          </a:xfrm>
          <a:custGeom>
            <a:gdLst>
              <a:gd name="connsiteX0" fmla="*/ 0 w 6350"/>
              <a:gd name="connsiteY0" fmla="*/ 0 h 6860984"/>
              <a:gd name="connsiteX1" fmla="*/ 0 w 6350"/>
              <a:gd name="connsiteY1" fmla="*/ 6860985 h 68609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0" h="6860984">
                <a:moveTo>
                  <a:pt x="0" y="0"/>
                </a:moveTo>
                <a:lnTo>
                  <a:pt x="0" y="6860985"/>
                </a:lnTo>
              </a:path>
            </a:pathLst>
          </a:custGeom>
          <a:ln w="12693" cap="flat">
            <a:solidFill>
              <a:schemeClr val="accent3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cs typeface="微软雅黑" panose="020b0503020204020204" pitchFamily="34" charset="-122"/>
            </a:endParaRPr>
          </a:p>
        </p:txBody>
      </p:sp>
      <p:sp>
        <p:nvSpPr>
          <p:cNvPr id="1049834" name="任意多边形: 形状 11"/>
          <p:cNvSpPr/>
          <p:nvPr>
            <p:custDataLst>
              <p:tags r:id="rId60"/>
            </p:custDataLst>
          </p:nvPr>
        </p:nvSpPr>
        <p:spPr>
          <a:xfrm>
            <a:off x="2910840" y="0"/>
            <a:ext cx="6350" cy="6861175"/>
          </a:xfrm>
          <a:custGeom>
            <a:gdLst>
              <a:gd name="connsiteX0" fmla="*/ 0 w 6350"/>
              <a:gd name="connsiteY0" fmla="*/ 0 h 6860984"/>
              <a:gd name="connsiteX1" fmla="*/ 0 w 6350"/>
              <a:gd name="connsiteY1" fmla="*/ 6860985 h 68609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0" h="6860984">
                <a:moveTo>
                  <a:pt x="0" y="0"/>
                </a:moveTo>
                <a:lnTo>
                  <a:pt x="0" y="6860985"/>
                </a:lnTo>
              </a:path>
            </a:pathLst>
          </a:custGeom>
          <a:ln w="12693" cap="flat">
            <a:solidFill>
              <a:schemeClr val="accent3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cs typeface="微软雅黑" panose="020b0503020204020204" pitchFamily="34" charset="-122"/>
            </a:endParaRPr>
          </a:p>
        </p:txBody>
      </p:sp>
      <p:sp>
        <p:nvSpPr>
          <p:cNvPr id="1049836" name="任意多边形: 形状 10"/>
          <p:cNvSpPr/>
          <p:nvPr>
            <p:custDataLst>
              <p:tags r:id="rId61"/>
            </p:custDataLst>
          </p:nvPr>
        </p:nvSpPr>
        <p:spPr>
          <a:xfrm>
            <a:off x="2608580" y="0"/>
            <a:ext cx="6350" cy="6861175"/>
          </a:xfrm>
          <a:custGeom>
            <a:gdLst>
              <a:gd name="connsiteX0" fmla="*/ 0 w 6350"/>
              <a:gd name="connsiteY0" fmla="*/ 0 h 6860984"/>
              <a:gd name="connsiteX1" fmla="*/ 0 w 6350"/>
              <a:gd name="connsiteY1" fmla="*/ 6860985 h 68609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0" h="6860984">
                <a:moveTo>
                  <a:pt x="0" y="0"/>
                </a:moveTo>
                <a:lnTo>
                  <a:pt x="0" y="6860985"/>
                </a:lnTo>
              </a:path>
            </a:pathLst>
          </a:custGeom>
          <a:ln w="12693" cap="flat">
            <a:solidFill>
              <a:schemeClr val="accent3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cs typeface="微软雅黑" panose="020b0503020204020204" pitchFamily="34" charset="-122"/>
            </a:endParaRPr>
          </a:p>
        </p:txBody>
      </p:sp>
      <p:sp>
        <p:nvSpPr>
          <p:cNvPr id="1049838" name="任意多边形: 形状 9"/>
          <p:cNvSpPr/>
          <p:nvPr>
            <p:custDataLst>
              <p:tags r:id="rId62"/>
            </p:custDataLst>
          </p:nvPr>
        </p:nvSpPr>
        <p:spPr>
          <a:xfrm>
            <a:off x="2305685" y="0"/>
            <a:ext cx="6350" cy="6861175"/>
          </a:xfrm>
          <a:custGeom>
            <a:gdLst>
              <a:gd name="connsiteX0" fmla="*/ 0 w 6350"/>
              <a:gd name="connsiteY0" fmla="*/ 0 h 6860984"/>
              <a:gd name="connsiteX1" fmla="*/ 0 w 6350"/>
              <a:gd name="connsiteY1" fmla="*/ 6860985 h 68609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0" h="6860984">
                <a:moveTo>
                  <a:pt x="0" y="0"/>
                </a:moveTo>
                <a:lnTo>
                  <a:pt x="0" y="6860985"/>
                </a:lnTo>
              </a:path>
            </a:pathLst>
          </a:custGeom>
          <a:ln w="12693" cap="flat">
            <a:solidFill>
              <a:schemeClr val="accent3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cs typeface="微软雅黑" panose="020b0503020204020204" pitchFamily="34" charset="-122"/>
            </a:endParaRPr>
          </a:p>
        </p:txBody>
      </p:sp>
      <p:sp>
        <p:nvSpPr>
          <p:cNvPr id="1049840" name="任意多边形: 形状 8"/>
          <p:cNvSpPr/>
          <p:nvPr>
            <p:custDataLst>
              <p:tags r:id="rId63"/>
            </p:custDataLst>
          </p:nvPr>
        </p:nvSpPr>
        <p:spPr>
          <a:xfrm>
            <a:off x="2003425" y="0"/>
            <a:ext cx="6350" cy="6861175"/>
          </a:xfrm>
          <a:custGeom>
            <a:gdLst>
              <a:gd name="connsiteX0" fmla="*/ 0 w 6350"/>
              <a:gd name="connsiteY0" fmla="*/ 0 h 6860984"/>
              <a:gd name="connsiteX1" fmla="*/ 0 w 6350"/>
              <a:gd name="connsiteY1" fmla="*/ 6860985 h 68609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0" h="6860984">
                <a:moveTo>
                  <a:pt x="0" y="0"/>
                </a:moveTo>
                <a:lnTo>
                  <a:pt x="0" y="6860985"/>
                </a:lnTo>
              </a:path>
            </a:pathLst>
          </a:custGeom>
          <a:ln w="12693" cap="flat">
            <a:solidFill>
              <a:schemeClr val="accent3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cs typeface="微软雅黑" panose="020b0503020204020204" pitchFamily="34" charset="-122"/>
            </a:endParaRPr>
          </a:p>
        </p:txBody>
      </p:sp>
      <p:sp>
        <p:nvSpPr>
          <p:cNvPr id="1049842" name="任意多边形: 形状 7"/>
          <p:cNvSpPr/>
          <p:nvPr>
            <p:custDataLst>
              <p:tags r:id="rId64"/>
            </p:custDataLst>
          </p:nvPr>
        </p:nvSpPr>
        <p:spPr>
          <a:xfrm>
            <a:off x="1700530" y="0"/>
            <a:ext cx="6350" cy="6861175"/>
          </a:xfrm>
          <a:custGeom>
            <a:gdLst>
              <a:gd name="connsiteX0" fmla="*/ 0 w 6350"/>
              <a:gd name="connsiteY0" fmla="*/ 0 h 6860984"/>
              <a:gd name="connsiteX1" fmla="*/ 0 w 6350"/>
              <a:gd name="connsiteY1" fmla="*/ 6860985 h 68609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0" h="6860984">
                <a:moveTo>
                  <a:pt x="0" y="0"/>
                </a:moveTo>
                <a:lnTo>
                  <a:pt x="0" y="6860985"/>
                </a:lnTo>
              </a:path>
            </a:pathLst>
          </a:custGeom>
          <a:ln w="12693" cap="flat">
            <a:solidFill>
              <a:schemeClr val="accent3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cs typeface="微软雅黑" panose="020b0503020204020204" pitchFamily="34" charset="-122"/>
            </a:endParaRPr>
          </a:p>
        </p:txBody>
      </p:sp>
      <p:sp>
        <p:nvSpPr>
          <p:cNvPr id="1049844" name="任意多边形: 形状 6"/>
          <p:cNvSpPr/>
          <p:nvPr>
            <p:custDataLst>
              <p:tags r:id="rId65"/>
            </p:custDataLst>
          </p:nvPr>
        </p:nvSpPr>
        <p:spPr>
          <a:xfrm>
            <a:off x="1397635" y="0"/>
            <a:ext cx="6350" cy="6861175"/>
          </a:xfrm>
          <a:custGeom>
            <a:gdLst>
              <a:gd name="connsiteX0" fmla="*/ 0 w 6350"/>
              <a:gd name="connsiteY0" fmla="*/ 0 h 6860984"/>
              <a:gd name="connsiteX1" fmla="*/ 0 w 6350"/>
              <a:gd name="connsiteY1" fmla="*/ 6860985 h 68609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0" h="6860984">
                <a:moveTo>
                  <a:pt x="0" y="0"/>
                </a:moveTo>
                <a:lnTo>
                  <a:pt x="0" y="6860985"/>
                </a:lnTo>
              </a:path>
            </a:pathLst>
          </a:custGeom>
          <a:ln w="12693" cap="flat">
            <a:solidFill>
              <a:schemeClr val="accent3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cs typeface="微软雅黑" panose="020b0503020204020204" pitchFamily="34" charset="-122"/>
            </a:endParaRPr>
          </a:p>
        </p:txBody>
      </p:sp>
      <p:sp>
        <p:nvSpPr>
          <p:cNvPr id="1049846" name="任意多边形: 形状 5"/>
          <p:cNvSpPr/>
          <p:nvPr>
            <p:custDataLst>
              <p:tags r:id="rId66"/>
            </p:custDataLst>
          </p:nvPr>
        </p:nvSpPr>
        <p:spPr>
          <a:xfrm>
            <a:off x="1095375" y="0"/>
            <a:ext cx="6350" cy="6861175"/>
          </a:xfrm>
          <a:custGeom>
            <a:gdLst>
              <a:gd name="connsiteX0" fmla="*/ 0 w 6350"/>
              <a:gd name="connsiteY0" fmla="*/ 0 h 6860984"/>
              <a:gd name="connsiteX1" fmla="*/ 0 w 6350"/>
              <a:gd name="connsiteY1" fmla="*/ 6860985 h 68609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0" h="6860984">
                <a:moveTo>
                  <a:pt x="0" y="0"/>
                </a:moveTo>
                <a:lnTo>
                  <a:pt x="0" y="6860985"/>
                </a:lnTo>
              </a:path>
            </a:pathLst>
          </a:custGeom>
          <a:ln w="12693" cap="flat">
            <a:solidFill>
              <a:schemeClr val="accent3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cs typeface="微软雅黑" panose="020b0503020204020204" pitchFamily="34" charset="-122"/>
            </a:endParaRPr>
          </a:p>
        </p:txBody>
      </p:sp>
      <p:sp>
        <p:nvSpPr>
          <p:cNvPr id="1049848" name="任意多边形: 形状 4"/>
          <p:cNvSpPr/>
          <p:nvPr>
            <p:custDataLst>
              <p:tags r:id="rId67"/>
            </p:custDataLst>
          </p:nvPr>
        </p:nvSpPr>
        <p:spPr>
          <a:xfrm>
            <a:off x="792480" y="0"/>
            <a:ext cx="6350" cy="6861175"/>
          </a:xfrm>
          <a:custGeom>
            <a:gdLst>
              <a:gd name="connsiteX0" fmla="*/ 0 w 6350"/>
              <a:gd name="connsiteY0" fmla="*/ 0 h 6860984"/>
              <a:gd name="connsiteX1" fmla="*/ 0 w 6350"/>
              <a:gd name="connsiteY1" fmla="*/ 6860985 h 68609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0" h="6860984">
                <a:moveTo>
                  <a:pt x="0" y="0"/>
                </a:moveTo>
                <a:lnTo>
                  <a:pt x="0" y="6860985"/>
                </a:lnTo>
              </a:path>
            </a:pathLst>
          </a:custGeom>
          <a:ln w="12693" cap="flat">
            <a:solidFill>
              <a:schemeClr val="accent3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cs typeface="微软雅黑" panose="020b0503020204020204" pitchFamily="34" charset="-122"/>
            </a:endParaRPr>
          </a:p>
        </p:txBody>
      </p:sp>
      <p:sp>
        <p:nvSpPr>
          <p:cNvPr id="1049850" name="任意多边形: 形状 3"/>
          <p:cNvSpPr/>
          <p:nvPr>
            <p:custDataLst>
              <p:tags r:id="rId68"/>
            </p:custDataLst>
          </p:nvPr>
        </p:nvSpPr>
        <p:spPr>
          <a:xfrm>
            <a:off x="490220" y="0"/>
            <a:ext cx="6350" cy="6861175"/>
          </a:xfrm>
          <a:custGeom>
            <a:gdLst>
              <a:gd name="connsiteX0" fmla="*/ 0 w 6350"/>
              <a:gd name="connsiteY0" fmla="*/ 0 h 6860984"/>
              <a:gd name="connsiteX1" fmla="*/ 0 w 6350"/>
              <a:gd name="connsiteY1" fmla="*/ 6860985 h 68609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0" h="6860984">
                <a:moveTo>
                  <a:pt x="0" y="0"/>
                </a:moveTo>
                <a:lnTo>
                  <a:pt x="0" y="6860985"/>
                </a:lnTo>
              </a:path>
            </a:pathLst>
          </a:custGeom>
          <a:ln w="12693" cap="flat">
            <a:solidFill>
              <a:schemeClr val="accent3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cs typeface="微软雅黑" panose="020b0503020204020204" pitchFamily="34" charset="-122"/>
            </a:endParaRPr>
          </a:p>
        </p:txBody>
      </p:sp>
      <p:sp>
        <p:nvSpPr>
          <p:cNvPr id="1049852" name="任意多边形: 形状 2"/>
          <p:cNvSpPr/>
          <p:nvPr>
            <p:custDataLst>
              <p:tags r:id="rId69"/>
            </p:custDataLst>
          </p:nvPr>
        </p:nvSpPr>
        <p:spPr>
          <a:xfrm>
            <a:off x="187325" y="0"/>
            <a:ext cx="6350" cy="6861175"/>
          </a:xfrm>
          <a:custGeom>
            <a:gdLst>
              <a:gd name="connsiteX0" fmla="*/ 0 w 6350"/>
              <a:gd name="connsiteY0" fmla="*/ 0 h 6860984"/>
              <a:gd name="connsiteX1" fmla="*/ 0 w 6350"/>
              <a:gd name="connsiteY1" fmla="*/ 6860985 h 68609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0" h="6860984">
                <a:moveTo>
                  <a:pt x="0" y="0"/>
                </a:moveTo>
                <a:lnTo>
                  <a:pt x="0" y="6860985"/>
                </a:lnTo>
              </a:path>
            </a:pathLst>
          </a:custGeom>
          <a:ln w="12693" cap="flat">
            <a:solidFill>
              <a:schemeClr val="accent3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cs typeface="微软雅黑" panose="020b0503020204020204" pitchFamily="34" charset="-122"/>
            </a:endParaRPr>
          </a:p>
        </p:txBody>
      </p:sp>
      <p:sp>
        <p:nvSpPr>
          <p:cNvPr id="1049854" name="矩形 13"/>
          <p:cNvSpPr/>
          <p:nvPr>
            <p:custDataLst>
              <p:tags r:id="rId70"/>
            </p:custDataLst>
          </p:nvPr>
        </p:nvSpPr>
        <p:spPr>
          <a:xfrm>
            <a:off x="-5715" y="0"/>
            <a:ext cx="12190730" cy="6861175"/>
          </a:xfrm>
          <a:prstGeom prst="rect">
            <a:avLst/>
          </a:prstGeom>
          <a:solidFill>
            <a:schemeClr val="accent3">
              <a:lumMod val="20000"/>
              <a:lumOff val="80000"/>
              <a:alpha val="5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微软雅黑" panose="020b0503020204020204" pitchFamily="34" charset="-122"/>
            </a:endParaRPr>
          </a:p>
        </p:txBody>
      </p:sp>
      <p:sp>
        <p:nvSpPr>
          <p:cNvPr id="1049856" name="日期占位符 1"/>
          <p:cNvSpPr>
            <a:spLocks noGrp="1"/>
          </p:cNvSpPr>
          <p:nvPr>
            <p:ph type="dt" sz="half" idx="10"/>
            <p:custDataLst>
              <p:tags r:id="rId7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9858" name="页脚占位符 2"/>
          <p:cNvSpPr>
            <a:spLocks noGrp="1"/>
          </p:cNvSpPr>
          <p:nvPr>
            <p:ph type="ftr" sz="quarter" idx="11"/>
            <p:custDataLst>
              <p:tags r:id="rId7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9860" name="灯片编号占位符 3"/>
          <p:cNvSpPr>
            <a:spLocks noGrp="1"/>
          </p:cNvSpPr>
          <p:nvPr>
            <p:ph type="sldNum" sz="quarter" idx="12"/>
            <p:custDataLst>
              <p:tags r:id="rId7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仅内容">
    <p:spTree>
      <p:nvGrpSpPr>
        <p:cNvPr id="49" name=""/>
        <p:cNvGrpSpPr/>
        <p:nvPr/>
      </p:nvGrpSpPr>
      <p:grpSpPr>
        <a:xfrm>
          <a:off x="0" y="0"/>
          <a:ext cx="0" cy="0"/>
        </a:xfrm>
      </p:grpSpPr>
      <p:sp>
        <p:nvSpPr>
          <p:cNvPr id="1049862" name="矩形 13"/>
          <p:cNvSpPr/>
          <p:nvPr>
            <p:custDataLst>
              <p:tags r:id="rId1"/>
            </p:custDataLst>
          </p:nvPr>
        </p:nvSpPr>
        <p:spPr>
          <a:xfrm>
            <a:off x="-5715" y="0"/>
            <a:ext cx="12190730" cy="6861175"/>
          </a:xfrm>
          <a:prstGeom prst="rect">
            <a:avLst/>
          </a:prstGeom>
          <a:solidFill>
            <a:schemeClr val="accent3">
              <a:lumMod val="20000"/>
              <a:lumOff val="80000"/>
              <a:alpha val="5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微软雅黑" panose="020b0503020204020204" pitchFamily="34" charset="-122"/>
            </a:endParaRPr>
          </a:p>
        </p:txBody>
      </p:sp>
      <p:sp>
        <p:nvSpPr>
          <p:cNvPr id="1049864" name="任意多边形: 形状 2"/>
          <p:cNvSpPr/>
          <p:nvPr>
            <p:custDataLst>
              <p:tags r:id="rId2"/>
            </p:custDataLst>
          </p:nvPr>
        </p:nvSpPr>
        <p:spPr>
          <a:xfrm>
            <a:off x="187325" y="0"/>
            <a:ext cx="6350" cy="6861175"/>
          </a:xfrm>
          <a:custGeom>
            <a:gdLst>
              <a:gd name="connsiteX0" fmla="*/ 0 w 6350"/>
              <a:gd name="connsiteY0" fmla="*/ 0 h 6860984"/>
              <a:gd name="connsiteX1" fmla="*/ 0 w 6350"/>
              <a:gd name="connsiteY1" fmla="*/ 6860985 h 68609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0" h="6860984">
                <a:moveTo>
                  <a:pt x="0" y="0"/>
                </a:moveTo>
                <a:lnTo>
                  <a:pt x="0" y="6860985"/>
                </a:lnTo>
              </a:path>
            </a:pathLst>
          </a:custGeom>
          <a:ln w="12693" cap="flat">
            <a:solidFill>
              <a:schemeClr val="accent3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cs typeface="微软雅黑" panose="020b0503020204020204" pitchFamily="34" charset="-122"/>
            </a:endParaRPr>
          </a:p>
        </p:txBody>
      </p:sp>
      <p:sp>
        <p:nvSpPr>
          <p:cNvPr id="1049866" name="任意多边形: 形状 3"/>
          <p:cNvSpPr/>
          <p:nvPr>
            <p:custDataLst>
              <p:tags r:id="rId3"/>
            </p:custDataLst>
          </p:nvPr>
        </p:nvSpPr>
        <p:spPr>
          <a:xfrm>
            <a:off x="490220" y="0"/>
            <a:ext cx="6350" cy="6861175"/>
          </a:xfrm>
          <a:custGeom>
            <a:gdLst>
              <a:gd name="connsiteX0" fmla="*/ 0 w 6350"/>
              <a:gd name="connsiteY0" fmla="*/ 0 h 6860984"/>
              <a:gd name="connsiteX1" fmla="*/ 0 w 6350"/>
              <a:gd name="connsiteY1" fmla="*/ 6860985 h 68609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0" h="6860984">
                <a:moveTo>
                  <a:pt x="0" y="0"/>
                </a:moveTo>
                <a:lnTo>
                  <a:pt x="0" y="6860985"/>
                </a:lnTo>
              </a:path>
            </a:pathLst>
          </a:custGeom>
          <a:ln w="12693" cap="flat">
            <a:solidFill>
              <a:schemeClr val="accent3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cs typeface="微软雅黑" panose="020b0503020204020204" pitchFamily="34" charset="-122"/>
            </a:endParaRPr>
          </a:p>
        </p:txBody>
      </p:sp>
      <p:sp>
        <p:nvSpPr>
          <p:cNvPr id="1049868" name="任意多边形: 形状 4"/>
          <p:cNvSpPr/>
          <p:nvPr>
            <p:custDataLst>
              <p:tags r:id="rId4"/>
            </p:custDataLst>
          </p:nvPr>
        </p:nvSpPr>
        <p:spPr>
          <a:xfrm>
            <a:off x="792480" y="0"/>
            <a:ext cx="6350" cy="6861175"/>
          </a:xfrm>
          <a:custGeom>
            <a:gdLst>
              <a:gd name="connsiteX0" fmla="*/ 0 w 6350"/>
              <a:gd name="connsiteY0" fmla="*/ 0 h 6860984"/>
              <a:gd name="connsiteX1" fmla="*/ 0 w 6350"/>
              <a:gd name="connsiteY1" fmla="*/ 6860985 h 68609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0" h="6860984">
                <a:moveTo>
                  <a:pt x="0" y="0"/>
                </a:moveTo>
                <a:lnTo>
                  <a:pt x="0" y="6860985"/>
                </a:lnTo>
              </a:path>
            </a:pathLst>
          </a:custGeom>
          <a:ln w="12693" cap="flat">
            <a:solidFill>
              <a:schemeClr val="accent3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cs typeface="微软雅黑" panose="020b0503020204020204" pitchFamily="34" charset="-122"/>
            </a:endParaRPr>
          </a:p>
        </p:txBody>
      </p:sp>
      <p:sp>
        <p:nvSpPr>
          <p:cNvPr id="1049870" name="任意多边形: 形状 5"/>
          <p:cNvSpPr/>
          <p:nvPr>
            <p:custDataLst>
              <p:tags r:id="rId5"/>
            </p:custDataLst>
          </p:nvPr>
        </p:nvSpPr>
        <p:spPr>
          <a:xfrm>
            <a:off x="1095375" y="0"/>
            <a:ext cx="6350" cy="6861175"/>
          </a:xfrm>
          <a:custGeom>
            <a:gdLst>
              <a:gd name="connsiteX0" fmla="*/ 0 w 6350"/>
              <a:gd name="connsiteY0" fmla="*/ 0 h 6860984"/>
              <a:gd name="connsiteX1" fmla="*/ 0 w 6350"/>
              <a:gd name="connsiteY1" fmla="*/ 6860985 h 68609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0" h="6860984">
                <a:moveTo>
                  <a:pt x="0" y="0"/>
                </a:moveTo>
                <a:lnTo>
                  <a:pt x="0" y="6860985"/>
                </a:lnTo>
              </a:path>
            </a:pathLst>
          </a:custGeom>
          <a:ln w="12693" cap="flat">
            <a:solidFill>
              <a:schemeClr val="accent3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cs typeface="微软雅黑" panose="020b0503020204020204" pitchFamily="34" charset="-122"/>
            </a:endParaRPr>
          </a:p>
        </p:txBody>
      </p:sp>
      <p:sp>
        <p:nvSpPr>
          <p:cNvPr id="1049872" name="任意多边形: 形状 6"/>
          <p:cNvSpPr/>
          <p:nvPr>
            <p:custDataLst>
              <p:tags r:id="rId6"/>
            </p:custDataLst>
          </p:nvPr>
        </p:nvSpPr>
        <p:spPr>
          <a:xfrm>
            <a:off x="1397635" y="0"/>
            <a:ext cx="6350" cy="6861175"/>
          </a:xfrm>
          <a:custGeom>
            <a:gdLst>
              <a:gd name="connsiteX0" fmla="*/ 0 w 6350"/>
              <a:gd name="connsiteY0" fmla="*/ 0 h 6860984"/>
              <a:gd name="connsiteX1" fmla="*/ 0 w 6350"/>
              <a:gd name="connsiteY1" fmla="*/ 6860985 h 68609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0" h="6860984">
                <a:moveTo>
                  <a:pt x="0" y="0"/>
                </a:moveTo>
                <a:lnTo>
                  <a:pt x="0" y="6860985"/>
                </a:lnTo>
              </a:path>
            </a:pathLst>
          </a:custGeom>
          <a:ln w="12693" cap="flat">
            <a:solidFill>
              <a:schemeClr val="accent3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cs typeface="微软雅黑" panose="020b0503020204020204" pitchFamily="34" charset="-122"/>
            </a:endParaRPr>
          </a:p>
        </p:txBody>
      </p:sp>
      <p:sp>
        <p:nvSpPr>
          <p:cNvPr id="1049874" name="任意多边形: 形状 7"/>
          <p:cNvSpPr/>
          <p:nvPr>
            <p:custDataLst>
              <p:tags r:id="rId7"/>
            </p:custDataLst>
          </p:nvPr>
        </p:nvSpPr>
        <p:spPr>
          <a:xfrm>
            <a:off x="1700530" y="0"/>
            <a:ext cx="6350" cy="6861175"/>
          </a:xfrm>
          <a:custGeom>
            <a:gdLst>
              <a:gd name="connsiteX0" fmla="*/ 0 w 6350"/>
              <a:gd name="connsiteY0" fmla="*/ 0 h 6860984"/>
              <a:gd name="connsiteX1" fmla="*/ 0 w 6350"/>
              <a:gd name="connsiteY1" fmla="*/ 6860985 h 68609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0" h="6860984">
                <a:moveTo>
                  <a:pt x="0" y="0"/>
                </a:moveTo>
                <a:lnTo>
                  <a:pt x="0" y="6860985"/>
                </a:lnTo>
              </a:path>
            </a:pathLst>
          </a:custGeom>
          <a:ln w="12693" cap="flat">
            <a:solidFill>
              <a:schemeClr val="accent3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cs typeface="微软雅黑" panose="020b0503020204020204" pitchFamily="34" charset="-122"/>
            </a:endParaRPr>
          </a:p>
        </p:txBody>
      </p:sp>
      <p:sp>
        <p:nvSpPr>
          <p:cNvPr id="1049876" name="任意多边形: 形状 8"/>
          <p:cNvSpPr/>
          <p:nvPr>
            <p:custDataLst>
              <p:tags r:id="rId8"/>
            </p:custDataLst>
          </p:nvPr>
        </p:nvSpPr>
        <p:spPr>
          <a:xfrm>
            <a:off x="2003425" y="0"/>
            <a:ext cx="6350" cy="6861175"/>
          </a:xfrm>
          <a:custGeom>
            <a:gdLst>
              <a:gd name="connsiteX0" fmla="*/ 0 w 6350"/>
              <a:gd name="connsiteY0" fmla="*/ 0 h 6860984"/>
              <a:gd name="connsiteX1" fmla="*/ 0 w 6350"/>
              <a:gd name="connsiteY1" fmla="*/ 6860985 h 68609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0" h="6860984">
                <a:moveTo>
                  <a:pt x="0" y="0"/>
                </a:moveTo>
                <a:lnTo>
                  <a:pt x="0" y="6860985"/>
                </a:lnTo>
              </a:path>
            </a:pathLst>
          </a:custGeom>
          <a:ln w="12693" cap="flat">
            <a:solidFill>
              <a:schemeClr val="accent3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cs typeface="微软雅黑" panose="020b0503020204020204" pitchFamily="34" charset="-122"/>
            </a:endParaRPr>
          </a:p>
        </p:txBody>
      </p:sp>
      <p:sp>
        <p:nvSpPr>
          <p:cNvPr id="1049878" name="任意多边形: 形状 9"/>
          <p:cNvSpPr/>
          <p:nvPr>
            <p:custDataLst>
              <p:tags r:id="rId9"/>
            </p:custDataLst>
          </p:nvPr>
        </p:nvSpPr>
        <p:spPr>
          <a:xfrm>
            <a:off x="2305685" y="0"/>
            <a:ext cx="6350" cy="6861175"/>
          </a:xfrm>
          <a:custGeom>
            <a:gdLst>
              <a:gd name="connsiteX0" fmla="*/ 0 w 6350"/>
              <a:gd name="connsiteY0" fmla="*/ 0 h 6860984"/>
              <a:gd name="connsiteX1" fmla="*/ 0 w 6350"/>
              <a:gd name="connsiteY1" fmla="*/ 6860985 h 68609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0" h="6860984">
                <a:moveTo>
                  <a:pt x="0" y="0"/>
                </a:moveTo>
                <a:lnTo>
                  <a:pt x="0" y="6860985"/>
                </a:lnTo>
              </a:path>
            </a:pathLst>
          </a:custGeom>
          <a:ln w="12693" cap="flat">
            <a:solidFill>
              <a:schemeClr val="accent3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cs typeface="微软雅黑" panose="020b0503020204020204" pitchFamily="34" charset="-122"/>
            </a:endParaRPr>
          </a:p>
        </p:txBody>
      </p:sp>
      <p:sp>
        <p:nvSpPr>
          <p:cNvPr id="1049880" name="任意多边形: 形状 10"/>
          <p:cNvSpPr/>
          <p:nvPr>
            <p:custDataLst>
              <p:tags r:id="rId10"/>
            </p:custDataLst>
          </p:nvPr>
        </p:nvSpPr>
        <p:spPr>
          <a:xfrm>
            <a:off x="2608580" y="0"/>
            <a:ext cx="6350" cy="6861175"/>
          </a:xfrm>
          <a:custGeom>
            <a:gdLst>
              <a:gd name="connsiteX0" fmla="*/ 0 w 6350"/>
              <a:gd name="connsiteY0" fmla="*/ 0 h 6860984"/>
              <a:gd name="connsiteX1" fmla="*/ 0 w 6350"/>
              <a:gd name="connsiteY1" fmla="*/ 6860985 h 68609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0" h="6860984">
                <a:moveTo>
                  <a:pt x="0" y="0"/>
                </a:moveTo>
                <a:lnTo>
                  <a:pt x="0" y="6860985"/>
                </a:lnTo>
              </a:path>
            </a:pathLst>
          </a:custGeom>
          <a:ln w="12693" cap="flat">
            <a:solidFill>
              <a:schemeClr val="accent3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cs typeface="微软雅黑" panose="020b0503020204020204" pitchFamily="34" charset="-122"/>
            </a:endParaRPr>
          </a:p>
        </p:txBody>
      </p:sp>
      <p:sp>
        <p:nvSpPr>
          <p:cNvPr id="1049882" name="任意多边形: 形状 11"/>
          <p:cNvSpPr/>
          <p:nvPr>
            <p:custDataLst>
              <p:tags r:id="rId11"/>
            </p:custDataLst>
          </p:nvPr>
        </p:nvSpPr>
        <p:spPr>
          <a:xfrm>
            <a:off x="2910840" y="0"/>
            <a:ext cx="6350" cy="6861175"/>
          </a:xfrm>
          <a:custGeom>
            <a:gdLst>
              <a:gd name="connsiteX0" fmla="*/ 0 w 6350"/>
              <a:gd name="connsiteY0" fmla="*/ 0 h 6860984"/>
              <a:gd name="connsiteX1" fmla="*/ 0 w 6350"/>
              <a:gd name="connsiteY1" fmla="*/ 6860985 h 68609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0" h="6860984">
                <a:moveTo>
                  <a:pt x="0" y="0"/>
                </a:moveTo>
                <a:lnTo>
                  <a:pt x="0" y="6860985"/>
                </a:lnTo>
              </a:path>
            </a:pathLst>
          </a:custGeom>
          <a:ln w="12693" cap="flat">
            <a:solidFill>
              <a:schemeClr val="accent3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cs typeface="微软雅黑" panose="020b0503020204020204" pitchFamily="34" charset="-122"/>
            </a:endParaRPr>
          </a:p>
        </p:txBody>
      </p:sp>
      <p:sp>
        <p:nvSpPr>
          <p:cNvPr id="1049884" name="任意多边形: 形状 12"/>
          <p:cNvSpPr/>
          <p:nvPr>
            <p:custDataLst>
              <p:tags r:id="rId12"/>
            </p:custDataLst>
          </p:nvPr>
        </p:nvSpPr>
        <p:spPr>
          <a:xfrm>
            <a:off x="3213735" y="0"/>
            <a:ext cx="6350" cy="6861175"/>
          </a:xfrm>
          <a:custGeom>
            <a:gdLst>
              <a:gd name="connsiteX0" fmla="*/ 0 w 6350"/>
              <a:gd name="connsiteY0" fmla="*/ 0 h 6860984"/>
              <a:gd name="connsiteX1" fmla="*/ 0 w 6350"/>
              <a:gd name="connsiteY1" fmla="*/ 6860985 h 68609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0" h="6860984">
                <a:moveTo>
                  <a:pt x="0" y="0"/>
                </a:moveTo>
                <a:lnTo>
                  <a:pt x="0" y="6860985"/>
                </a:lnTo>
              </a:path>
            </a:pathLst>
          </a:custGeom>
          <a:ln w="12693" cap="flat">
            <a:solidFill>
              <a:schemeClr val="accent3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cs typeface="微软雅黑" panose="020b0503020204020204" pitchFamily="34" charset="-122"/>
            </a:endParaRPr>
          </a:p>
        </p:txBody>
      </p:sp>
      <p:sp>
        <p:nvSpPr>
          <p:cNvPr id="1049886" name="任意多边形: 形状 13"/>
          <p:cNvSpPr/>
          <p:nvPr>
            <p:custDataLst>
              <p:tags r:id="rId13"/>
            </p:custDataLst>
          </p:nvPr>
        </p:nvSpPr>
        <p:spPr>
          <a:xfrm>
            <a:off x="3516630" y="0"/>
            <a:ext cx="6350" cy="6861175"/>
          </a:xfrm>
          <a:custGeom>
            <a:gdLst>
              <a:gd name="connsiteX0" fmla="*/ 0 w 6350"/>
              <a:gd name="connsiteY0" fmla="*/ 0 h 6860984"/>
              <a:gd name="connsiteX1" fmla="*/ 0 w 6350"/>
              <a:gd name="connsiteY1" fmla="*/ 6860985 h 68609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0" h="6860984">
                <a:moveTo>
                  <a:pt x="0" y="0"/>
                </a:moveTo>
                <a:lnTo>
                  <a:pt x="0" y="6860985"/>
                </a:lnTo>
              </a:path>
            </a:pathLst>
          </a:custGeom>
          <a:ln w="12693" cap="flat">
            <a:solidFill>
              <a:schemeClr val="accent3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cs typeface="微软雅黑" panose="020b0503020204020204" pitchFamily="34" charset="-122"/>
            </a:endParaRPr>
          </a:p>
        </p:txBody>
      </p:sp>
      <p:sp>
        <p:nvSpPr>
          <p:cNvPr id="1049888" name="任意多边形: 形状 14"/>
          <p:cNvSpPr/>
          <p:nvPr>
            <p:custDataLst>
              <p:tags r:id="rId14"/>
            </p:custDataLst>
          </p:nvPr>
        </p:nvSpPr>
        <p:spPr>
          <a:xfrm>
            <a:off x="3818890" y="0"/>
            <a:ext cx="6350" cy="6861175"/>
          </a:xfrm>
          <a:custGeom>
            <a:gdLst>
              <a:gd name="connsiteX0" fmla="*/ 0 w 6350"/>
              <a:gd name="connsiteY0" fmla="*/ 0 h 6860984"/>
              <a:gd name="connsiteX1" fmla="*/ 0 w 6350"/>
              <a:gd name="connsiteY1" fmla="*/ 6860985 h 68609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0" h="6860984">
                <a:moveTo>
                  <a:pt x="0" y="0"/>
                </a:moveTo>
                <a:lnTo>
                  <a:pt x="0" y="6860985"/>
                </a:lnTo>
              </a:path>
            </a:pathLst>
          </a:custGeom>
          <a:ln w="12693" cap="flat">
            <a:solidFill>
              <a:schemeClr val="accent3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cs typeface="微软雅黑" panose="020b0503020204020204" pitchFamily="34" charset="-122"/>
            </a:endParaRPr>
          </a:p>
        </p:txBody>
      </p:sp>
      <p:sp>
        <p:nvSpPr>
          <p:cNvPr id="1049890" name="任意多边形: 形状 15"/>
          <p:cNvSpPr/>
          <p:nvPr>
            <p:custDataLst>
              <p:tags r:id="rId15"/>
            </p:custDataLst>
          </p:nvPr>
        </p:nvSpPr>
        <p:spPr>
          <a:xfrm>
            <a:off x="4121785" y="0"/>
            <a:ext cx="6350" cy="6861175"/>
          </a:xfrm>
          <a:custGeom>
            <a:gdLst>
              <a:gd name="connsiteX0" fmla="*/ 0 w 6350"/>
              <a:gd name="connsiteY0" fmla="*/ 0 h 6860984"/>
              <a:gd name="connsiteX1" fmla="*/ 0 w 6350"/>
              <a:gd name="connsiteY1" fmla="*/ 6860985 h 68609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0" h="6860984">
                <a:moveTo>
                  <a:pt x="0" y="0"/>
                </a:moveTo>
                <a:lnTo>
                  <a:pt x="0" y="6860985"/>
                </a:lnTo>
              </a:path>
            </a:pathLst>
          </a:custGeom>
          <a:ln w="12693" cap="flat">
            <a:solidFill>
              <a:schemeClr val="accent3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cs typeface="微软雅黑" panose="020b0503020204020204" pitchFamily="34" charset="-122"/>
            </a:endParaRPr>
          </a:p>
        </p:txBody>
      </p:sp>
      <p:sp>
        <p:nvSpPr>
          <p:cNvPr id="1049892" name="任意多边形: 形状 16"/>
          <p:cNvSpPr/>
          <p:nvPr>
            <p:custDataLst>
              <p:tags r:id="rId16"/>
            </p:custDataLst>
          </p:nvPr>
        </p:nvSpPr>
        <p:spPr>
          <a:xfrm>
            <a:off x="4424045" y="0"/>
            <a:ext cx="6350" cy="6861175"/>
          </a:xfrm>
          <a:custGeom>
            <a:gdLst>
              <a:gd name="connsiteX0" fmla="*/ 0 w 6350"/>
              <a:gd name="connsiteY0" fmla="*/ 0 h 6860984"/>
              <a:gd name="connsiteX1" fmla="*/ 0 w 6350"/>
              <a:gd name="connsiteY1" fmla="*/ 6860985 h 68609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0" h="6860984">
                <a:moveTo>
                  <a:pt x="0" y="0"/>
                </a:moveTo>
                <a:lnTo>
                  <a:pt x="0" y="6860985"/>
                </a:lnTo>
              </a:path>
            </a:pathLst>
          </a:custGeom>
          <a:ln w="12693" cap="flat">
            <a:solidFill>
              <a:schemeClr val="accent3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cs typeface="微软雅黑" panose="020b0503020204020204" pitchFamily="34" charset="-122"/>
            </a:endParaRPr>
          </a:p>
        </p:txBody>
      </p:sp>
      <p:sp>
        <p:nvSpPr>
          <p:cNvPr id="1049894" name="任意多边形: 形状 17"/>
          <p:cNvSpPr/>
          <p:nvPr>
            <p:custDataLst>
              <p:tags r:id="rId17"/>
            </p:custDataLst>
          </p:nvPr>
        </p:nvSpPr>
        <p:spPr>
          <a:xfrm>
            <a:off x="4726940" y="0"/>
            <a:ext cx="6350" cy="6861175"/>
          </a:xfrm>
          <a:custGeom>
            <a:gdLst>
              <a:gd name="connsiteX0" fmla="*/ 0 w 6350"/>
              <a:gd name="connsiteY0" fmla="*/ 0 h 6860984"/>
              <a:gd name="connsiteX1" fmla="*/ 0 w 6350"/>
              <a:gd name="connsiteY1" fmla="*/ 6860985 h 68609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0" h="6860984">
                <a:moveTo>
                  <a:pt x="0" y="0"/>
                </a:moveTo>
                <a:lnTo>
                  <a:pt x="0" y="6860985"/>
                </a:lnTo>
              </a:path>
            </a:pathLst>
          </a:custGeom>
          <a:ln w="12693" cap="flat">
            <a:solidFill>
              <a:schemeClr val="accent3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cs typeface="微软雅黑" panose="020b0503020204020204" pitchFamily="34" charset="-122"/>
            </a:endParaRPr>
          </a:p>
        </p:txBody>
      </p:sp>
      <p:sp>
        <p:nvSpPr>
          <p:cNvPr id="1049896" name="任意多边形: 形状 18"/>
          <p:cNvSpPr/>
          <p:nvPr>
            <p:custDataLst>
              <p:tags r:id="rId18"/>
            </p:custDataLst>
          </p:nvPr>
        </p:nvSpPr>
        <p:spPr>
          <a:xfrm>
            <a:off x="5029835" y="0"/>
            <a:ext cx="6350" cy="6861175"/>
          </a:xfrm>
          <a:custGeom>
            <a:gdLst>
              <a:gd name="connsiteX0" fmla="*/ 0 w 6350"/>
              <a:gd name="connsiteY0" fmla="*/ 0 h 6860984"/>
              <a:gd name="connsiteX1" fmla="*/ 0 w 6350"/>
              <a:gd name="connsiteY1" fmla="*/ 6860985 h 68609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0" h="6860984">
                <a:moveTo>
                  <a:pt x="0" y="0"/>
                </a:moveTo>
                <a:lnTo>
                  <a:pt x="0" y="6860985"/>
                </a:lnTo>
              </a:path>
            </a:pathLst>
          </a:custGeom>
          <a:ln w="12693" cap="flat">
            <a:solidFill>
              <a:schemeClr val="accent3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cs typeface="微软雅黑" panose="020b0503020204020204" pitchFamily="34" charset="-122"/>
            </a:endParaRPr>
          </a:p>
        </p:txBody>
      </p:sp>
      <p:sp>
        <p:nvSpPr>
          <p:cNvPr id="1049898" name="任意多边形: 形状 19"/>
          <p:cNvSpPr/>
          <p:nvPr>
            <p:custDataLst>
              <p:tags r:id="rId19"/>
            </p:custDataLst>
          </p:nvPr>
        </p:nvSpPr>
        <p:spPr>
          <a:xfrm>
            <a:off x="5332095" y="0"/>
            <a:ext cx="6350" cy="6861175"/>
          </a:xfrm>
          <a:custGeom>
            <a:gdLst>
              <a:gd name="connsiteX0" fmla="*/ 0 w 6350"/>
              <a:gd name="connsiteY0" fmla="*/ 0 h 6860984"/>
              <a:gd name="connsiteX1" fmla="*/ 0 w 6350"/>
              <a:gd name="connsiteY1" fmla="*/ 6860985 h 68609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0" h="6860984">
                <a:moveTo>
                  <a:pt x="0" y="0"/>
                </a:moveTo>
                <a:lnTo>
                  <a:pt x="0" y="6860985"/>
                </a:lnTo>
              </a:path>
            </a:pathLst>
          </a:custGeom>
          <a:ln w="12693" cap="flat">
            <a:solidFill>
              <a:schemeClr val="accent3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cs typeface="微软雅黑" panose="020b0503020204020204" pitchFamily="34" charset="-122"/>
            </a:endParaRPr>
          </a:p>
        </p:txBody>
      </p:sp>
      <p:sp>
        <p:nvSpPr>
          <p:cNvPr id="1049900" name="任意多边形: 形状 20"/>
          <p:cNvSpPr/>
          <p:nvPr>
            <p:custDataLst>
              <p:tags r:id="rId20"/>
            </p:custDataLst>
          </p:nvPr>
        </p:nvSpPr>
        <p:spPr>
          <a:xfrm>
            <a:off x="5634990" y="0"/>
            <a:ext cx="6350" cy="6861175"/>
          </a:xfrm>
          <a:custGeom>
            <a:gdLst>
              <a:gd name="connsiteX0" fmla="*/ 0 w 6350"/>
              <a:gd name="connsiteY0" fmla="*/ 0 h 6860984"/>
              <a:gd name="connsiteX1" fmla="*/ 0 w 6350"/>
              <a:gd name="connsiteY1" fmla="*/ 6860985 h 68609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0" h="6860984">
                <a:moveTo>
                  <a:pt x="0" y="0"/>
                </a:moveTo>
                <a:lnTo>
                  <a:pt x="0" y="6860985"/>
                </a:lnTo>
              </a:path>
            </a:pathLst>
          </a:custGeom>
          <a:ln w="12693" cap="flat">
            <a:solidFill>
              <a:schemeClr val="accent3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cs typeface="微软雅黑" panose="020b0503020204020204" pitchFamily="34" charset="-122"/>
            </a:endParaRPr>
          </a:p>
        </p:txBody>
      </p:sp>
      <p:sp>
        <p:nvSpPr>
          <p:cNvPr id="1049902" name="任意多边形: 形状 21"/>
          <p:cNvSpPr/>
          <p:nvPr>
            <p:custDataLst>
              <p:tags r:id="rId21"/>
            </p:custDataLst>
          </p:nvPr>
        </p:nvSpPr>
        <p:spPr>
          <a:xfrm>
            <a:off x="5937885" y="0"/>
            <a:ext cx="6350" cy="6861175"/>
          </a:xfrm>
          <a:custGeom>
            <a:gdLst>
              <a:gd name="connsiteX0" fmla="*/ 0 w 6350"/>
              <a:gd name="connsiteY0" fmla="*/ 0 h 6860984"/>
              <a:gd name="connsiteX1" fmla="*/ 0 w 6350"/>
              <a:gd name="connsiteY1" fmla="*/ 6860985 h 68609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0" h="6860984">
                <a:moveTo>
                  <a:pt x="0" y="0"/>
                </a:moveTo>
                <a:lnTo>
                  <a:pt x="0" y="6860985"/>
                </a:lnTo>
              </a:path>
            </a:pathLst>
          </a:custGeom>
          <a:ln w="12693" cap="flat">
            <a:solidFill>
              <a:schemeClr val="accent3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cs typeface="微软雅黑" panose="020b0503020204020204" pitchFamily="34" charset="-122"/>
            </a:endParaRPr>
          </a:p>
        </p:txBody>
      </p:sp>
      <p:sp>
        <p:nvSpPr>
          <p:cNvPr id="1049904" name="任意多边形: 形状 22"/>
          <p:cNvSpPr/>
          <p:nvPr>
            <p:custDataLst>
              <p:tags r:id="rId22"/>
            </p:custDataLst>
          </p:nvPr>
        </p:nvSpPr>
        <p:spPr>
          <a:xfrm>
            <a:off x="6240145" y="0"/>
            <a:ext cx="6350" cy="6861175"/>
          </a:xfrm>
          <a:custGeom>
            <a:gdLst>
              <a:gd name="connsiteX0" fmla="*/ 0 w 6350"/>
              <a:gd name="connsiteY0" fmla="*/ 0 h 6860984"/>
              <a:gd name="connsiteX1" fmla="*/ 0 w 6350"/>
              <a:gd name="connsiteY1" fmla="*/ 6860985 h 68609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0" h="6860984">
                <a:moveTo>
                  <a:pt x="0" y="0"/>
                </a:moveTo>
                <a:lnTo>
                  <a:pt x="0" y="6860985"/>
                </a:lnTo>
              </a:path>
            </a:pathLst>
          </a:custGeom>
          <a:ln w="12693" cap="flat">
            <a:solidFill>
              <a:schemeClr val="accent3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cs typeface="微软雅黑" panose="020b0503020204020204" pitchFamily="34" charset="-122"/>
            </a:endParaRPr>
          </a:p>
        </p:txBody>
      </p:sp>
      <p:sp>
        <p:nvSpPr>
          <p:cNvPr id="1049906" name="任意多边形: 形状 23"/>
          <p:cNvSpPr/>
          <p:nvPr>
            <p:custDataLst>
              <p:tags r:id="rId23"/>
            </p:custDataLst>
          </p:nvPr>
        </p:nvSpPr>
        <p:spPr>
          <a:xfrm>
            <a:off x="6543040" y="0"/>
            <a:ext cx="6350" cy="6861175"/>
          </a:xfrm>
          <a:custGeom>
            <a:gdLst>
              <a:gd name="connsiteX0" fmla="*/ 0 w 6350"/>
              <a:gd name="connsiteY0" fmla="*/ 0 h 6860984"/>
              <a:gd name="connsiteX1" fmla="*/ 0 w 6350"/>
              <a:gd name="connsiteY1" fmla="*/ 6860985 h 68609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0" h="6860984">
                <a:moveTo>
                  <a:pt x="0" y="0"/>
                </a:moveTo>
                <a:lnTo>
                  <a:pt x="0" y="6860985"/>
                </a:lnTo>
              </a:path>
            </a:pathLst>
          </a:custGeom>
          <a:ln w="12693" cap="flat">
            <a:solidFill>
              <a:schemeClr val="accent3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cs typeface="微软雅黑" panose="020b0503020204020204" pitchFamily="34" charset="-122"/>
            </a:endParaRPr>
          </a:p>
        </p:txBody>
      </p:sp>
      <p:sp>
        <p:nvSpPr>
          <p:cNvPr id="1049908" name="任意多边形: 形状 24"/>
          <p:cNvSpPr/>
          <p:nvPr>
            <p:custDataLst>
              <p:tags r:id="rId24"/>
            </p:custDataLst>
          </p:nvPr>
        </p:nvSpPr>
        <p:spPr>
          <a:xfrm>
            <a:off x="6845300" y="0"/>
            <a:ext cx="6350" cy="6861175"/>
          </a:xfrm>
          <a:custGeom>
            <a:gdLst>
              <a:gd name="connsiteX0" fmla="*/ 0 w 6350"/>
              <a:gd name="connsiteY0" fmla="*/ 0 h 6860984"/>
              <a:gd name="connsiteX1" fmla="*/ 0 w 6350"/>
              <a:gd name="connsiteY1" fmla="*/ 6860985 h 68609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0" h="6860984">
                <a:moveTo>
                  <a:pt x="0" y="0"/>
                </a:moveTo>
                <a:lnTo>
                  <a:pt x="0" y="6860985"/>
                </a:lnTo>
              </a:path>
            </a:pathLst>
          </a:custGeom>
          <a:ln w="12693" cap="flat">
            <a:solidFill>
              <a:schemeClr val="accent3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cs typeface="微软雅黑" panose="020b0503020204020204" pitchFamily="34" charset="-122"/>
            </a:endParaRPr>
          </a:p>
        </p:txBody>
      </p:sp>
      <p:sp>
        <p:nvSpPr>
          <p:cNvPr id="1049910" name="任意多边形: 形状 25"/>
          <p:cNvSpPr/>
          <p:nvPr>
            <p:custDataLst>
              <p:tags r:id="rId25"/>
            </p:custDataLst>
          </p:nvPr>
        </p:nvSpPr>
        <p:spPr>
          <a:xfrm>
            <a:off x="7148195" y="0"/>
            <a:ext cx="6350" cy="6861175"/>
          </a:xfrm>
          <a:custGeom>
            <a:gdLst>
              <a:gd name="connsiteX0" fmla="*/ 0 w 6350"/>
              <a:gd name="connsiteY0" fmla="*/ 0 h 6860984"/>
              <a:gd name="connsiteX1" fmla="*/ 0 w 6350"/>
              <a:gd name="connsiteY1" fmla="*/ 6860985 h 68609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0" h="6860984">
                <a:moveTo>
                  <a:pt x="0" y="0"/>
                </a:moveTo>
                <a:lnTo>
                  <a:pt x="0" y="6860985"/>
                </a:lnTo>
              </a:path>
            </a:pathLst>
          </a:custGeom>
          <a:ln w="12693" cap="flat">
            <a:solidFill>
              <a:schemeClr val="accent3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cs typeface="微软雅黑" panose="020b0503020204020204" pitchFamily="34" charset="-122"/>
            </a:endParaRPr>
          </a:p>
        </p:txBody>
      </p:sp>
      <p:sp>
        <p:nvSpPr>
          <p:cNvPr id="1049912" name="任意多边形: 形状 26"/>
          <p:cNvSpPr/>
          <p:nvPr>
            <p:custDataLst>
              <p:tags r:id="rId26"/>
            </p:custDataLst>
          </p:nvPr>
        </p:nvSpPr>
        <p:spPr>
          <a:xfrm>
            <a:off x="7451090" y="0"/>
            <a:ext cx="6350" cy="6861175"/>
          </a:xfrm>
          <a:custGeom>
            <a:gdLst>
              <a:gd name="connsiteX0" fmla="*/ 0 w 6350"/>
              <a:gd name="connsiteY0" fmla="*/ 0 h 6860984"/>
              <a:gd name="connsiteX1" fmla="*/ 0 w 6350"/>
              <a:gd name="connsiteY1" fmla="*/ 6860985 h 68609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0" h="6860984">
                <a:moveTo>
                  <a:pt x="0" y="0"/>
                </a:moveTo>
                <a:lnTo>
                  <a:pt x="0" y="6860985"/>
                </a:lnTo>
              </a:path>
            </a:pathLst>
          </a:custGeom>
          <a:ln w="12693" cap="flat">
            <a:solidFill>
              <a:schemeClr val="accent3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cs typeface="微软雅黑" panose="020b0503020204020204" pitchFamily="34" charset="-122"/>
            </a:endParaRPr>
          </a:p>
        </p:txBody>
      </p:sp>
      <p:sp>
        <p:nvSpPr>
          <p:cNvPr id="1049914" name="任意多边形: 形状 27"/>
          <p:cNvSpPr/>
          <p:nvPr>
            <p:custDataLst>
              <p:tags r:id="rId27"/>
            </p:custDataLst>
          </p:nvPr>
        </p:nvSpPr>
        <p:spPr>
          <a:xfrm>
            <a:off x="7753350" y="0"/>
            <a:ext cx="6350" cy="6861175"/>
          </a:xfrm>
          <a:custGeom>
            <a:gdLst>
              <a:gd name="connsiteX0" fmla="*/ 0 w 6350"/>
              <a:gd name="connsiteY0" fmla="*/ 0 h 6860984"/>
              <a:gd name="connsiteX1" fmla="*/ 0 w 6350"/>
              <a:gd name="connsiteY1" fmla="*/ 6860985 h 68609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0" h="6860984">
                <a:moveTo>
                  <a:pt x="0" y="0"/>
                </a:moveTo>
                <a:lnTo>
                  <a:pt x="0" y="6860985"/>
                </a:lnTo>
              </a:path>
            </a:pathLst>
          </a:custGeom>
          <a:ln w="12693" cap="flat">
            <a:solidFill>
              <a:schemeClr val="accent3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cs typeface="微软雅黑" panose="020b0503020204020204" pitchFamily="34" charset="-122"/>
            </a:endParaRPr>
          </a:p>
        </p:txBody>
      </p:sp>
      <p:sp>
        <p:nvSpPr>
          <p:cNvPr id="1049916" name="任意多边形: 形状 28"/>
          <p:cNvSpPr/>
          <p:nvPr>
            <p:custDataLst>
              <p:tags r:id="rId28"/>
            </p:custDataLst>
          </p:nvPr>
        </p:nvSpPr>
        <p:spPr>
          <a:xfrm>
            <a:off x="8058785" y="0"/>
            <a:ext cx="6350" cy="6861175"/>
          </a:xfrm>
          <a:custGeom>
            <a:gdLst>
              <a:gd name="connsiteX0" fmla="*/ 0 w 6350"/>
              <a:gd name="connsiteY0" fmla="*/ 0 h 6860984"/>
              <a:gd name="connsiteX1" fmla="*/ 0 w 6350"/>
              <a:gd name="connsiteY1" fmla="*/ 6860985 h 68609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0" h="6860984">
                <a:moveTo>
                  <a:pt x="0" y="0"/>
                </a:moveTo>
                <a:lnTo>
                  <a:pt x="0" y="6860985"/>
                </a:lnTo>
              </a:path>
            </a:pathLst>
          </a:custGeom>
          <a:ln w="12693" cap="flat">
            <a:solidFill>
              <a:schemeClr val="accent3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cs typeface="微软雅黑" panose="020b0503020204020204" pitchFamily="34" charset="-122"/>
            </a:endParaRPr>
          </a:p>
        </p:txBody>
      </p:sp>
      <p:sp>
        <p:nvSpPr>
          <p:cNvPr id="1049918" name="任意多边形: 形状 29"/>
          <p:cNvSpPr/>
          <p:nvPr>
            <p:custDataLst>
              <p:tags r:id="rId29"/>
            </p:custDataLst>
          </p:nvPr>
        </p:nvSpPr>
        <p:spPr>
          <a:xfrm>
            <a:off x="8361045" y="0"/>
            <a:ext cx="6350" cy="6861175"/>
          </a:xfrm>
          <a:custGeom>
            <a:gdLst>
              <a:gd name="connsiteX0" fmla="*/ 0 w 6350"/>
              <a:gd name="connsiteY0" fmla="*/ 0 h 6860984"/>
              <a:gd name="connsiteX1" fmla="*/ 0 w 6350"/>
              <a:gd name="connsiteY1" fmla="*/ 6860985 h 68609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0" h="6860984">
                <a:moveTo>
                  <a:pt x="0" y="0"/>
                </a:moveTo>
                <a:lnTo>
                  <a:pt x="0" y="6860985"/>
                </a:lnTo>
              </a:path>
            </a:pathLst>
          </a:custGeom>
          <a:ln w="12693" cap="flat">
            <a:solidFill>
              <a:schemeClr val="accent3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cs typeface="微软雅黑" panose="020b0503020204020204" pitchFamily="34" charset="-122"/>
            </a:endParaRPr>
          </a:p>
        </p:txBody>
      </p:sp>
      <p:sp>
        <p:nvSpPr>
          <p:cNvPr id="1049920" name="任意多边形: 形状 30"/>
          <p:cNvSpPr/>
          <p:nvPr>
            <p:custDataLst>
              <p:tags r:id="rId30"/>
            </p:custDataLst>
          </p:nvPr>
        </p:nvSpPr>
        <p:spPr>
          <a:xfrm>
            <a:off x="8663940" y="0"/>
            <a:ext cx="6350" cy="6861175"/>
          </a:xfrm>
          <a:custGeom>
            <a:gdLst>
              <a:gd name="connsiteX0" fmla="*/ 0 w 6350"/>
              <a:gd name="connsiteY0" fmla="*/ 0 h 6860984"/>
              <a:gd name="connsiteX1" fmla="*/ 0 w 6350"/>
              <a:gd name="connsiteY1" fmla="*/ 6860985 h 68609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0" h="6860984">
                <a:moveTo>
                  <a:pt x="0" y="0"/>
                </a:moveTo>
                <a:lnTo>
                  <a:pt x="0" y="6860985"/>
                </a:lnTo>
              </a:path>
            </a:pathLst>
          </a:custGeom>
          <a:ln w="12693" cap="flat">
            <a:solidFill>
              <a:schemeClr val="accent3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cs typeface="微软雅黑" panose="020b0503020204020204" pitchFamily="34" charset="-122"/>
            </a:endParaRPr>
          </a:p>
        </p:txBody>
      </p:sp>
      <p:sp>
        <p:nvSpPr>
          <p:cNvPr id="1049922" name="任意多边形: 形状 31"/>
          <p:cNvSpPr/>
          <p:nvPr>
            <p:custDataLst>
              <p:tags r:id="rId31"/>
            </p:custDataLst>
          </p:nvPr>
        </p:nvSpPr>
        <p:spPr>
          <a:xfrm>
            <a:off x="8966835" y="0"/>
            <a:ext cx="6350" cy="6861175"/>
          </a:xfrm>
          <a:custGeom>
            <a:gdLst>
              <a:gd name="connsiteX0" fmla="*/ 0 w 6350"/>
              <a:gd name="connsiteY0" fmla="*/ 0 h 6860984"/>
              <a:gd name="connsiteX1" fmla="*/ 0 w 6350"/>
              <a:gd name="connsiteY1" fmla="*/ 6860985 h 68609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0" h="6860984">
                <a:moveTo>
                  <a:pt x="0" y="0"/>
                </a:moveTo>
                <a:lnTo>
                  <a:pt x="0" y="6860985"/>
                </a:lnTo>
              </a:path>
            </a:pathLst>
          </a:custGeom>
          <a:ln w="12693" cap="flat">
            <a:solidFill>
              <a:schemeClr val="accent3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cs typeface="微软雅黑" panose="020b0503020204020204" pitchFamily="34" charset="-122"/>
            </a:endParaRPr>
          </a:p>
        </p:txBody>
      </p:sp>
      <p:sp>
        <p:nvSpPr>
          <p:cNvPr id="1049924" name="任意多边形: 形状 32"/>
          <p:cNvSpPr/>
          <p:nvPr>
            <p:custDataLst>
              <p:tags r:id="rId32"/>
            </p:custDataLst>
          </p:nvPr>
        </p:nvSpPr>
        <p:spPr>
          <a:xfrm>
            <a:off x="9269095" y="0"/>
            <a:ext cx="6350" cy="6861175"/>
          </a:xfrm>
          <a:custGeom>
            <a:gdLst>
              <a:gd name="connsiteX0" fmla="*/ 0 w 6350"/>
              <a:gd name="connsiteY0" fmla="*/ 0 h 6860984"/>
              <a:gd name="connsiteX1" fmla="*/ 0 w 6350"/>
              <a:gd name="connsiteY1" fmla="*/ 6860985 h 68609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0" h="6860984">
                <a:moveTo>
                  <a:pt x="0" y="0"/>
                </a:moveTo>
                <a:lnTo>
                  <a:pt x="0" y="6860985"/>
                </a:lnTo>
              </a:path>
            </a:pathLst>
          </a:custGeom>
          <a:ln w="12693" cap="flat">
            <a:solidFill>
              <a:schemeClr val="accent3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cs typeface="微软雅黑" panose="020b0503020204020204" pitchFamily="34" charset="-122"/>
            </a:endParaRPr>
          </a:p>
        </p:txBody>
      </p:sp>
      <p:sp>
        <p:nvSpPr>
          <p:cNvPr id="1049926" name="任意多边形: 形状 33"/>
          <p:cNvSpPr/>
          <p:nvPr>
            <p:custDataLst>
              <p:tags r:id="rId33"/>
            </p:custDataLst>
          </p:nvPr>
        </p:nvSpPr>
        <p:spPr>
          <a:xfrm>
            <a:off x="9571990" y="0"/>
            <a:ext cx="6350" cy="6861175"/>
          </a:xfrm>
          <a:custGeom>
            <a:gdLst>
              <a:gd name="connsiteX0" fmla="*/ 0 w 6350"/>
              <a:gd name="connsiteY0" fmla="*/ 0 h 6860984"/>
              <a:gd name="connsiteX1" fmla="*/ 0 w 6350"/>
              <a:gd name="connsiteY1" fmla="*/ 6860985 h 68609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0" h="6860984">
                <a:moveTo>
                  <a:pt x="0" y="0"/>
                </a:moveTo>
                <a:lnTo>
                  <a:pt x="0" y="6860985"/>
                </a:lnTo>
              </a:path>
            </a:pathLst>
          </a:custGeom>
          <a:ln w="12693" cap="flat">
            <a:solidFill>
              <a:schemeClr val="accent3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cs typeface="微软雅黑" panose="020b0503020204020204" pitchFamily="34" charset="-122"/>
            </a:endParaRPr>
          </a:p>
        </p:txBody>
      </p:sp>
      <p:sp>
        <p:nvSpPr>
          <p:cNvPr id="1049928" name="任意多边形: 形状 34"/>
          <p:cNvSpPr/>
          <p:nvPr>
            <p:custDataLst>
              <p:tags r:id="rId34"/>
            </p:custDataLst>
          </p:nvPr>
        </p:nvSpPr>
        <p:spPr>
          <a:xfrm>
            <a:off x="9874250" y="0"/>
            <a:ext cx="6350" cy="6861175"/>
          </a:xfrm>
          <a:custGeom>
            <a:gdLst>
              <a:gd name="connsiteX0" fmla="*/ 0 w 6350"/>
              <a:gd name="connsiteY0" fmla="*/ 0 h 6860984"/>
              <a:gd name="connsiteX1" fmla="*/ 0 w 6350"/>
              <a:gd name="connsiteY1" fmla="*/ 6860985 h 68609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0" h="6860984">
                <a:moveTo>
                  <a:pt x="0" y="0"/>
                </a:moveTo>
                <a:lnTo>
                  <a:pt x="0" y="6860985"/>
                </a:lnTo>
              </a:path>
            </a:pathLst>
          </a:custGeom>
          <a:ln w="12693" cap="flat">
            <a:solidFill>
              <a:schemeClr val="accent3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cs typeface="微软雅黑" panose="020b0503020204020204" pitchFamily="34" charset="-122"/>
            </a:endParaRPr>
          </a:p>
        </p:txBody>
      </p:sp>
      <p:sp>
        <p:nvSpPr>
          <p:cNvPr id="1049930" name="任意多边形: 形状 35"/>
          <p:cNvSpPr/>
          <p:nvPr>
            <p:custDataLst>
              <p:tags r:id="rId35"/>
            </p:custDataLst>
          </p:nvPr>
        </p:nvSpPr>
        <p:spPr>
          <a:xfrm>
            <a:off x="10177145" y="0"/>
            <a:ext cx="6350" cy="6861175"/>
          </a:xfrm>
          <a:custGeom>
            <a:gdLst>
              <a:gd name="connsiteX0" fmla="*/ 0 w 6350"/>
              <a:gd name="connsiteY0" fmla="*/ 0 h 6860984"/>
              <a:gd name="connsiteX1" fmla="*/ 0 w 6350"/>
              <a:gd name="connsiteY1" fmla="*/ 6860985 h 68609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0" h="6860984">
                <a:moveTo>
                  <a:pt x="0" y="0"/>
                </a:moveTo>
                <a:lnTo>
                  <a:pt x="0" y="6860985"/>
                </a:lnTo>
              </a:path>
            </a:pathLst>
          </a:custGeom>
          <a:ln w="12693" cap="flat">
            <a:solidFill>
              <a:schemeClr val="accent3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cs typeface="微软雅黑" panose="020b0503020204020204" pitchFamily="34" charset="-122"/>
            </a:endParaRPr>
          </a:p>
        </p:txBody>
      </p:sp>
      <p:sp>
        <p:nvSpPr>
          <p:cNvPr id="1049932" name="任意多边形: 形状 36"/>
          <p:cNvSpPr/>
          <p:nvPr>
            <p:custDataLst>
              <p:tags r:id="rId36"/>
            </p:custDataLst>
          </p:nvPr>
        </p:nvSpPr>
        <p:spPr>
          <a:xfrm>
            <a:off x="10480040" y="0"/>
            <a:ext cx="6350" cy="6861175"/>
          </a:xfrm>
          <a:custGeom>
            <a:gdLst>
              <a:gd name="connsiteX0" fmla="*/ 0 w 6350"/>
              <a:gd name="connsiteY0" fmla="*/ 0 h 6860984"/>
              <a:gd name="connsiteX1" fmla="*/ 0 w 6350"/>
              <a:gd name="connsiteY1" fmla="*/ 6860985 h 68609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0" h="6860984">
                <a:moveTo>
                  <a:pt x="0" y="0"/>
                </a:moveTo>
                <a:lnTo>
                  <a:pt x="0" y="6860985"/>
                </a:lnTo>
              </a:path>
            </a:pathLst>
          </a:custGeom>
          <a:ln w="12693" cap="flat">
            <a:solidFill>
              <a:schemeClr val="accent3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cs typeface="微软雅黑" panose="020b0503020204020204" pitchFamily="34" charset="-122"/>
            </a:endParaRPr>
          </a:p>
        </p:txBody>
      </p:sp>
      <p:sp>
        <p:nvSpPr>
          <p:cNvPr id="1049934" name="任意多边形: 形状 37"/>
          <p:cNvSpPr/>
          <p:nvPr>
            <p:custDataLst>
              <p:tags r:id="rId37"/>
            </p:custDataLst>
          </p:nvPr>
        </p:nvSpPr>
        <p:spPr>
          <a:xfrm>
            <a:off x="10782300" y="0"/>
            <a:ext cx="6350" cy="6861175"/>
          </a:xfrm>
          <a:custGeom>
            <a:gdLst>
              <a:gd name="connsiteX0" fmla="*/ 0 w 6350"/>
              <a:gd name="connsiteY0" fmla="*/ 0 h 6860984"/>
              <a:gd name="connsiteX1" fmla="*/ 0 w 6350"/>
              <a:gd name="connsiteY1" fmla="*/ 6860985 h 68609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0" h="6860984">
                <a:moveTo>
                  <a:pt x="0" y="0"/>
                </a:moveTo>
                <a:lnTo>
                  <a:pt x="0" y="6860985"/>
                </a:lnTo>
              </a:path>
            </a:pathLst>
          </a:custGeom>
          <a:ln w="12693" cap="flat">
            <a:solidFill>
              <a:schemeClr val="accent3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cs typeface="微软雅黑" panose="020b0503020204020204" pitchFamily="34" charset="-122"/>
            </a:endParaRPr>
          </a:p>
        </p:txBody>
      </p:sp>
      <p:sp>
        <p:nvSpPr>
          <p:cNvPr id="1049936" name="任意多边形: 形状 38"/>
          <p:cNvSpPr/>
          <p:nvPr>
            <p:custDataLst>
              <p:tags r:id="rId38"/>
            </p:custDataLst>
          </p:nvPr>
        </p:nvSpPr>
        <p:spPr>
          <a:xfrm>
            <a:off x="11085195" y="0"/>
            <a:ext cx="6350" cy="6861175"/>
          </a:xfrm>
          <a:custGeom>
            <a:gdLst>
              <a:gd name="connsiteX0" fmla="*/ 0 w 6350"/>
              <a:gd name="connsiteY0" fmla="*/ 0 h 6860984"/>
              <a:gd name="connsiteX1" fmla="*/ 0 w 6350"/>
              <a:gd name="connsiteY1" fmla="*/ 6860985 h 68609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0" h="6860984">
                <a:moveTo>
                  <a:pt x="0" y="0"/>
                </a:moveTo>
                <a:lnTo>
                  <a:pt x="0" y="6860985"/>
                </a:lnTo>
              </a:path>
            </a:pathLst>
          </a:custGeom>
          <a:ln w="12693" cap="flat">
            <a:solidFill>
              <a:schemeClr val="accent3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cs typeface="微软雅黑" panose="020b0503020204020204" pitchFamily="34" charset="-122"/>
            </a:endParaRPr>
          </a:p>
        </p:txBody>
      </p:sp>
      <p:sp>
        <p:nvSpPr>
          <p:cNvPr id="1049938" name="任意多边形: 形状 39"/>
          <p:cNvSpPr/>
          <p:nvPr>
            <p:custDataLst>
              <p:tags r:id="rId39"/>
            </p:custDataLst>
          </p:nvPr>
        </p:nvSpPr>
        <p:spPr>
          <a:xfrm>
            <a:off x="11388090" y="0"/>
            <a:ext cx="6350" cy="6861175"/>
          </a:xfrm>
          <a:custGeom>
            <a:gdLst>
              <a:gd name="connsiteX0" fmla="*/ 0 w 6350"/>
              <a:gd name="connsiteY0" fmla="*/ 0 h 6860984"/>
              <a:gd name="connsiteX1" fmla="*/ 0 w 6350"/>
              <a:gd name="connsiteY1" fmla="*/ 6860985 h 68609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0" h="6860984">
                <a:moveTo>
                  <a:pt x="0" y="0"/>
                </a:moveTo>
                <a:lnTo>
                  <a:pt x="0" y="6860985"/>
                </a:lnTo>
              </a:path>
            </a:pathLst>
          </a:custGeom>
          <a:ln w="12693" cap="flat">
            <a:solidFill>
              <a:schemeClr val="accent3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cs typeface="微软雅黑" panose="020b0503020204020204" pitchFamily="34" charset="-122"/>
            </a:endParaRPr>
          </a:p>
        </p:txBody>
      </p:sp>
      <p:sp>
        <p:nvSpPr>
          <p:cNvPr id="1049940" name="任意多边形: 形状 40"/>
          <p:cNvSpPr/>
          <p:nvPr>
            <p:custDataLst>
              <p:tags r:id="rId40"/>
            </p:custDataLst>
          </p:nvPr>
        </p:nvSpPr>
        <p:spPr>
          <a:xfrm>
            <a:off x="11687810" y="0"/>
            <a:ext cx="6350" cy="6861175"/>
          </a:xfrm>
          <a:custGeom>
            <a:gdLst>
              <a:gd name="connsiteX0" fmla="*/ 0 w 6350"/>
              <a:gd name="connsiteY0" fmla="*/ 0 h 6860984"/>
              <a:gd name="connsiteX1" fmla="*/ 0 w 6350"/>
              <a:gd name="connsiteY1" fmla="*/ 6860985 h 68609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0" h="6860984">
                <a:moveTo>
                  <a:pt x="0" y="0"/>
                </a:moveTo>
                <a:lnTo>
                  <a:pt x="0" y="6860985"/>
                </a:lnTo>
              </a:path>
            </a:pathLst>
          </a:custGeom>
          <a:ln w="12693" cap="flat">
            <a:solidFill>
              <a:schemeClr val="accent3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cs typeface="微软雅黑" panose="020b0503020204020204" pitchFamily="34" charset="-122"/>
            </a:endParaRPr>
          </a:p>
        </p:txBody>
      </p:sp>
      <p:sp>
        <p:nvSpPr>
          <p:cNvPr id="1049942" name="任意多边形: 形状 41"/>
          <p:cNvSpPr/>
          <p:nvPr>
            <p:custDataLst>
              <p:tags r:id="rId41"/>
            </p:custDataLst>
          </p:nvPr>
        </p:nvSpPr>
        <p:spPr>
          <a:xfrm>
            <a:off x="11990705" y="0"/>
            <a:ext cx="6350" cy="6861175"/>
          </a:xfrm>
          <a:custGeom>
            <a:gdLst>
              <a:gd name="connsiteX0" fmla="*/ 0 w 6350"/>
              <a:gd name="connsiteY0" fmla="*/ 0 h 6860984"/>
              <a:gd name="connsiteX1" fmla="*/ 0 w 6350"/>
              <a:gd name="connsiteY1" fmla="*/ 6860985 h 68609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0" h="6860984">
                <a:moveTo>
                  <a:pt x="0" y="0"/>
                </a:moveTo>
                <a:lnTo>
                  <a:pt x="0" y="6860985"/>
                </a:lnTo>
              </a:path>
            </a:pathLst>
          </a:custGeom>
          <a:ln w="12693" cap="flat">
            <a:solidFill>
              <a:schemeClr val="accent3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cs typeface="微软雅黑" panose="020b0503020204020204" pitchFamily="34" charset="-122"/>
            </a:endParaRPr>
          </a:p>
        </p:txBody>
      </p:sp>
      <p:pic>
        <p:nvPicPr>
          <p:cNvPr id="2097263" name="图片 80" descr="资源 2@4x-8"/>
          <p:cNvPicPr>
            <a:picLocks noChangeAspect="1"/>
          </p:cNvPicPr>
          <p:nvPr>
            <p:custDataLst>
              <p:tags r:id="rId43"/>
            </p:custDataLst>
          </p:nvPr>
        </p:nvPicPr>
        <p:blipFill>
          <a:blip r:embed="rId42"/>
          <a:stretch>
            <a:fillRect/>
          </a:stretch>
        </p:blipFill>
        <p:spPr>
          <a:xfrm>
            <a:off x="4080510" y="0"/>
            <a:ext cx="1064260" cy="1348105"/>
          </a:xfrm>
          <a:prstGeom prst="rect">
            <a:avLst/>
          </a:prstGeom>
        </p:spPr>
      </p:pic>
      <p:pic>
        <p:nvPicPr>
          <p:cNvPr id="2097265" name="图片 81" descr="资源 3@4x-8"/>
          <p:cNvPicPr>
            <a:picLocks noChangeAspect="1"/>
          </p:cNvPicPr>
          <p:nvPr>
            <p:custDataLst>
              <p:tags r:id="rId45"/>
            </p:custDataLst>
          </p:nvPr>
        </p:nvPicPr>
        <p:blipFill>
          <a:blip r:embed="rId44"/>
          <a:stretch>
            <a:fillRect/>
          </a:stretch>
        </p:blipFill>
        <p:spPr>
          <a:xfrm>
            <a:off x="7215505" y="0"/>
            <a:ext cx="4989830" cy="2374900"/>
          </a:xfrm>
          <a:prstGeom prst="rect">
            <a:avLst/>
          </a:prstGeom>
        </p:spPr>
      </p:pic>
      <p:pic>
        <p:nvPicPr>
          <p:cNvPr id="2097267" name="图片 82" descr="资源 4@4x-8"/>
          <p:cNvPicPr>
            <a:picLocks noChangeAspect="1"/>
          </p:cNvPicPr>
          <p:nvPr>
            <p:custDataLst>
              <p:tags r:id="rId47"/>
            </p:custDataLst>
          </p:nvPr>
        </p:nvPicPr>
        <p:blipFill>
          <a:blip r:embed="rId46"/>
          <a:stretch>
            <a:fillRect/>
          </a:stretch>
        </p:blipFill>
        <p:spPr>
          <a:xfrm>
            <a:off x="1905" y="-9525"/>
            <a:ext cx="3096260" cy="2460625"/>
          </a:xfrm>
          <a:prstGeom prst="rect">
            <a:avLst/>
          </a:prstGeom>
        </p:spPr>
      </p:pic>
      <p:pic>
        <p:nvPicPr>
          <p:cNvPr id="2097269" name="图片 83" descr="资源 5@4x-8"/>
          <p:cNvPicPr>
            <a:picLocks noChangeAspect="1"/>
          </p:cNvPicPr>
          <p:nvPr>
            <p:custDataLst>
              <p:tags r:id="rId49"/>
            </p:custDataLst>
          </p:nvPr>
        </p:nvPicPr>
        <p:blipFill>
          <a:blip r:embed="rId48"/>
          <a:stretch>
            <a:fillRect/>
          </a:stretch>
        </p:blipFill>
        <p:spPr>
          <a:xfrm>
            <a:off x="5688965" y="142240"/>
            <a:ext cx="1162685" cy="2600960"/>
          </a:xfrm>
          <a:prstGeom prst="rect">
            <a:avLst/>
          </a:prstGeom>
        </p:spPr>
      </p:pic>
      <p:pic>
        <p:nvPicPr>
          <p:cNvPr id="2097271" name="图片 84" descr="资源 6@4x-8"/>
          <p:cNvPicPr>
            <a:picLocks noChangeAspect="1"/>
          </p:cNvPicPr>
          <p:nvPr>
            <p:custDataLst>
              <p:tags r:id="rId51"/>
            </p:custDataLst>
          </p:nvPr>
        </p:nvPicPr>
        <p:blipFill>
          <a:blip r:embed="rId50"/>
          <a:stretch>
            <a:fillRect/>
          </a:stretch>
        </p:blipFill>
        <p:spPr>
          <a:xfrm>
            <a:off x="7169150" y="55880"/>
            <a:ext cx="1387475" cy="2757170"/>
          </a:xfrm>
          <a:prstGeom prst="rect">
            <a:avLst/>
          </a:prstGeom>
        </p:spPr>
      </p:pic>
      <p:pic>
        <p:nvPicPr>
          <p:cNvPr id="2097273" name="图片 85" descr="资源 7@4x-8"/>
          <p:cNvPicPr>
            <a:picLocks noChangeAspect="1"/>
          </p:cNvPicPr>
          <p:nvPr>
            <p:custDataLst>
              <p:tags r:id="rId53"/>
            </p:custDataLst>
          </p:nvPr>
        </p:nvPicPr>
        <p:blipFill>
          <a:blip r:embed="rId52"/>
          <a:srcRect l="48995" b="-6400"/>
          <a:stretch>
            <a:fillRect/>
          </a:stretch>
        </p:blipFill>
        <p:spPr>
          <a:xfrm>
            <a:off x="-5715" y="2753360"/>
            <a:ext cx="886460" cy="675640"/>
          </a:xfrm>
          <a:prstGeom prst="rect">
            <a:avLst/>
          </a:prstGeom>
        </p:spPr>
      </p:pic>
      <p:sp>
        <p:nvSpPr>
          <p:cNvPr id="1049944" name="圆角矩形 129"/>
          <p:cNvSpPr/>
          <p:nvPr>
            <p:custDataLst>
              <p:tags r:id="rId54"/>
            </p:custDataLst>
          </p:nvPr>
        </p:nvSpPr>
        <p:spPr>
          <a:xfrm>
            <a:off x="316230" y="344170"/>
            <a:ext cx="11481435" cy="6159500"/>
          </a:xfrm>
          <a:prstGeom prst="roundRect">
            <a:avLst>
              <a:gd name="adj" fmla="val 5462"/>
            </a:avLst>
          </a:prstGeom>
          <a:solidFill>
            <a:schemeClr val="bg1"/>
          </a:solidFill>
          <a:ln>
            <a:noFill/>
          </a:ln>
          <a:effectLst>
            <a:outerShdw blurRad="254000" algn="ctr" rotWithShape="0">
              <a:schemeClr val="accent2">
                <a:lumMod val="75000"/>
                <a:alpha val="10000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46" name="任意多边形: 形状 23"/>
          <p:cNvSpPr/>
          <p:nvPr>
            <p:custDataLst>
              <p:tags r:id="rId55"/>
            </p:custDataLst>
          </p:nvPr>
        </p:nvSpPr>
        <p:spPr>
          <a:xfrm>
            <a:off x="669290" y="6603365"/>
            <a:ext cx="929005" cy="53340"/>
          </a:xfrm>
          <a:custGeom>
            <a:gdLst>
              <a:gd name="connsiteX0" fmla="*/ 1243940 w 1280540"/>
              <a:gd name="connsiteY0" fmla="*/ 73274 h 73837"/>
              <a:gd name="connsiteX1" fmla="*/ 36602 w 1280540"/>
              <a:gd name="connsiteY1" fmla="*/ 73274 h 73837"/>
              <a:gd name="connsiteX2" fmla="*/ 0 w 1280540"/>
              <a:gd name="connsiteY2" fmla="*/ 36355 h 73837"/>
              <a:gd name="connsiteX3" fmla="*/ 0 w 1280540"/>
              <a:gd name="connsiteY3" fmla="*/ 36355 h 73837"/>
              <a:gd name="connsiteX4" fmla="*/ 36602 w 1280540"/>
              <a:gd name="connsiteY4" fmla="*/ -563 h 73837"/>
              <a:gd name="connsiteX5" fmla="*/ 1243940 w 1280540"/>
              <a:gd name="connsiteY5" fmla="*/ -563 h 73837"/>
              <a:gd name="connsiteX6" fmla="*/ 1280541 w 1280540"/>
              <a:gd name="connsiteY6" fmla="*/ 36355 h 73837"/>
              <a:gd name="connsiteX7" fmla="*/ 1280541 w 1280540"/>
              <a:gd name="connsiteY7" fmla="*/ 36355 h 73837"/>
              <a:gd name="connsiteX8" fmla="*/ 1243940 w 1280540"/>
              <a:gd name="connsiteY8" fmla="*/ 73274 h 7383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80540" h="73837">
                <a:moveTo>
                  <a:pt x="1243940" y="73274"/>
                </a:moveTo>
                <a:lnTo>
                  <a:pt x="36602" y="73274"/>
                </a:lnTo>
                <a:cubicBezTo>
                  <a:pt x="16335" y="73084"/>
                  <a:pt x="0" y="56591"/>
                  <a:pt x="0" y="36355"/>
                </a:cubicBezTo>
                <a:lnTo>
                  <a:pt x="0" y="36355"/>
                </a:lnTo>
                <a:cubicBezTo>
                  <a:pt x="0" y="16120"/>
                  <a:pt x="16335" y="-373"/>
                  <a:pt x="36602" y="-563"/>
                </a:cubicBezTo>
                <a:lnTo>
                  <a:pt x="1243940" y="-563"/>
                </a:lnTo>
                <a:cubicBezTo>
                  <a:pt x="1264219" y="-436"/>
                  <a:pt x="1280579" y="16057"/>
                  <a:pt x="1280541" y="36355"/>
                </a:cubicBezTo>
                <a:lnTo>
                  <a:pt x="1280541" y="36355"/>
                </a:lnTo>
                <a:cubicBezTo>
                  <a:pt x="1280579" y="56655"/>
                  <a:pt x="1264219" y="73147"/>
                  <a:pt x="1243940" y="73274"/>
                </a:cubicBezTo>
                <a:close/>
              </a:path>
            </a:pathLst>
          </a:custGeom>
          <a:gradFill>
            <a:gsLst>
              <a:gs pos="0">
                <a:schemeClr val="accent2"/>
              </a:gs>
              <a:gs pos="50000">
                <a:schemeClr val="accent3"/>
              </a:gs>
              <a:gs pos="100000">
                <a:schemeClr val="accent3">
                  <a:lumMod val="60000"/>
                  <a:lumOff val="40000"/>
                </a:schemeClr>
              </a:gs>
            </a:gsLst>
            <a:lin ang="5400000" scaled="1"/>
          </a:gradFill>
          <a:ln w="6343" cap="flat">
            <a:noFill/>
            <a:prstDash val="solid"/>
            <a:miter/>
          </a:ln>
        </p:spPr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48" name="任意多边形: 形状 25"/>
          <p:cNvSpPr/>
          <p:nvPr>
            <p:custDataLst>
              <p:tags r:id="rId56"/>
            </p:custDataLst>
          </p:nvPr>
        </p:nvSpPr>
        <p:spPr>
          <a:xfrm>
            <a:off x="1270" y="5463540"/>
            <a:ext cx="3063875" cy="1396365"/>
          </a:xfrm>
          <a:custGeom>
            <a:gdLst>
              <a:gd name="connsiteX0" fmla="*/ 3551031 w 4225079"/>
              <a:gd name="connsiteY0" fmla="*/ 1921041 h 1925663"/>
              <a:gd name="connsiteX1" fmla="*/ 4225080 w 4225079"/>
              <a:gd name="connsiteY1" fmla="*/ 1921041 h 1925663"/>
              <a:gd name="connsiteX2" fmla="*/ 4130564 w 4225079"/>
              <a:gd name="connsiteY2" fmla="*/ 1813203 h 1925663"/>
              <a:gd name="connsiteX3" fmla="*/ 3274586 w 4225079"/>
              <a:gd name="connsiteY3" fmla="*/ 1345187 h 1925663"/>
              <a:gd name="connsiteX4" fmla="*/ 2779802 w 4225079"/>
              <a:gd name="connsiteY4" fmla="*/ 1528195 h 1925663"/>
              <a:gd name="connsiteX5" fmla="*/ 2424064 w 4225079"/>
              <a:gd name="connsiteY5" fmla="*/ 1260757 h 1925663"/>
              <a:gd name="connsiteX6" fmla="*/ 2424064 w 4225079"/>
              <a:gd name="connsiteY6" fmla="*/ 1260757 h 1925663"/>
              <a:gd name="connsiteX7" fmla="*/ 1306739 w 4225079"/>
              <a:gd name="connsiteY7" fmla="*/ 1168968 h 1925663"/>
              <a:gd name="connsiteX8" fmla="*/ 1127856 w 4225079"/>
              <a:gd name="connsiteY8" fmla="*/ 883516 h 1925663"/>
              <a:gd name="connsiteX9" fmla="*/ 0 w 4225079"/>
              <a:gd name="connsiteY9" fmla="*/ -563 h 1925663"/>
              <a:gd name="connsiteX10" fmla="*/ 0 w 4225079"/>
              <a:gd name="connsiteY10" fmla="*/ 1921041 h 1925663"/>
              <a:gd name="connsiteX11" fmla="*/ 1505097 w 4225079"/>
              <a:gd name="connsiteY11" fmla="*/ 1921041 h 1925663"/>
              <a:gd name="connsiteX12" fmla="*/ 3551031 w 4225079"/>
              <a:gd name="connsiteY12" fmla="*/ 1921041 h 192566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4225079" h="1925663">
                <a:moveTo>
                  <a:pt x="3551031" y="1921041"/>
                </a:moveTo>
                <a:cubicBezTo>
                  <a:pt x="3840671" y="1921041"/>
                  <a:pt x="3967919" y="1926813"/>
                  <a:pt x="4225080" y="1921041"/>
                </a:cubicBezTo>
                <a:cubicBezTo>
                  <a:pt x="4121683" y="1782438"/>
                  <a:pt x="4130564" y="1813203"/>
                  <a:pt x="4130564" y="1813203"/>
                </a:cubicBezTo>
                <a:cubicBezTo>
                  <a:pt x="3896620" y="1584143"/>
                  <a:pt x="3601588" y="1319687"/>
                  <a:pt x="3274586" y="1345187"/>
                </a:cubicBezTo>
                <a:cubicBezTo>
                  <a:pt x="3099382" y="1358889"/>
                  <a:pt x="2954943" y="1555598"/>
                  <a:pt x="2779802" y="1528195"/>
                </a:cubicBezTo>
                <a:cubicBezTo>
                  <a:pt x="2639930" y="1506373"/>
                  <a:pt x="2539641" y="1337893"/>
                  <a:pt x="2424064" y="1260757"/>
                </a:cubicBezTo>
                <a:lnTo>
                  <a:pt x="2424064" y="1260757"/>
                </a:lnTo>
                <a:cubicBezTo>
                  <a:pt x="2045173" y="1007592"/>
                  <a:pt x="1627778" y="1415028"/>
                  <a:pt x="1306739" y="1168968"/>
                </a:cubicBezTo>
                <a:cubicBezTo>
                  <a:pt x="1233283" y="1112702"/>
                  <a:pt x="1171561" y="1022690"/>
                  <a:pt x="1127856" y="883516"/>
                </a:cubicBezTo>
                <a:cubicBezTo>
                  <a:pt x="888773" y="123577"/>
                  <a:pt x="0" y="-563"/>
                  <a:pt x="0" y="-563"/>
                </a:cubicBezTo>
                <a:lnTo>
                  <a:pt x="0" y="1921041"/>
                </a:lnTo>
                <a:lnTo>
                  <a:pt x="1505097" y="1921041"/>
                </a:lnTo>
                <a:cubicBezTo>
                  <a:pt x="2180542" y="1930175"/>
                  <a:pt x="2875587" y="1921041"/>
                  <a:pt x="3551031" y="1921041"/>
                </a:cubicBezTo>
                <a:close/>
              </a:path>
            </a:pathLst>
          </a:custGeom>
          <a:solidFill>
            <a:schemeClr val="accent1"/>
          </a:solidFill>
          <a:ln w="6343" cap="flat">
            <a:noFill/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50" name="任意多边形: 形状 26"/>
          <p:cNvSpPr/>
          <p:nvPr>
            <p:custDataLst>
              <p:tags r:id="rId57"/>
            </p:custDataLst>
          </p:nvPr>
        </p:nvSpPr>
        <p:spPr>
          <a:xfrm>
            <a:off x="0" y="6440170"/>
            <a:ext cx="2010410" cy="419735"/>
          </a:xfrm>
          <a:custGeom>
            <a:gdLst>
              <a:gd name="connsiteX0" fmla="*/ 2772317 w 2772316"/>
              <a:gd name="connsiteY0" fmla="*/ 575036 h 578898"/>
              <a:gd name="connsiteX1" fmla="*/ 2041367 w 2772316"/>
              <a:gd name="connsiteY1" fmla="*/ 232049 h 578898"/>
              <a:gd name="connsiteX2" fmla="*/ 1546583 w 2772316"/>
              <a:gd name="connsiteY2" fmla="*/ 415056 h 578898"/>
              <a:gd name="connsiteX3" fmla="*/ 1190845 w 2772316"/>
              <a:gd name="connsiteY3" fmla="*/ 147619 h 578898"/>
              <a:gd name="connsiteX4" fmla="*/ 1190845 w 2772316"/>
              <a:gd name="connsiteY4" fmla="*/ 147619 h 578898"/>
              <a:gd name="connsiteX5" fmla="*/ 73393 w 2772316"/>
              <a:gd name="connsiteY5" fmla="*/ 55703 h 578898"/>
              <a:gd name="connsiteX6" fmla="*/ 0 w 2772316"/>
              <a:gd name="connsiteY6" fmla="*/ -563 h 578898"/>
              <a:gd name="connsiteX7" fmla="*/ 1840 w 2772316"/>
              <a:gd name="connsiteY7" fmla="*/ 64964 h 578898"/>
              <a:gd name="connsiteX8" fmla="*/ 1840 w 2772316"/>
              <a:gd name="connsiteY8" fmla="*/ 574275 h 578898"/>
              <a:gd name="connsiteX9" fmla="*/ 266423 w 2772316"/>
              <a:gd name="connsiteY9" fmla="*/ 578335 h 578898"/>
              <a:gd name="connsiteX10" fmla="*/ 2208770 w 2772316"/>
              <a:gd name="connsiteY10" fmla="*/ 578335 h 57889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772316" h="578898">
                <a:moveTo>
                  <a:pt x="2772317" y="575036"/>
                </a:moveTo>
                <a:cubicBezTo>
                  <a:pt x="2538436" y="345977"/>
                  <a:pt x="2406112" y="224691"/>
                  <a:pt x="2041367" y="232049"/>
                </a:cubicBezTo>
                <a:cubicBezTo>
                  <a:pt x="1865656" y="235601"/>
                  <a:pt x="1721724" y="442459"/>
                  <a:pt x="1546583" y="415056"/>
                </a:cubicBezTo>
                <a:cubicBezTo>
                  <a:pt x="1407028" y="393235"/>
                  <a:pt x="1306422" y="224754"/>
                  <a:pt x="1190845" y="147619"/>
                </a:cubicBezTo>
                <a:lnTo>
                  <a:pt x="1190845" y="147619"/>
                </a:lnTo>
                <a:cubicBezTo>
                  <a:pt x="811955" y="-105673"/>
                  <a:pt x="394559" y="301509"/>
                  <a:pt x="73393" y="55703"/>
                </a:cubicBezTo>
                <a:cubicBezTo>
                  <a:pt x="0" y="-563"/>
                  <a:pt x="43960" y="41430"/>
                  <a:pt x="0" y="-563"/>
                </a:cubicBezTo>
                <a:lnTo>
                  <a:pt x="1840" y="64964"/>
                </a:lnTo>
                <a:lnTo>
                  <a:pt x="1840" y="574275"/>
                </a:lnTo>
                <a:lnTo>
                  <a:pt x="266423" y="578335"/>
                </a:lnTo>
                <a:cubicBezTo>
                  <a:pt x="945166" y="574275"/>
                  <a:pt x="1533896" y="578335"/>
                  <a:pt x="2208770" y="578335"/>
                </a:cubicBezTo>
              </a:path>
            </a:pathLst>
          </a:custGeom>
          <a:solidFill>
            <a:schemeClr val="accent4"/>
          </a:solidFill>
          <a:ln w="6343" cap="flat">
            <a:noFill/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52" name="任意多边形: 形状 27"/>
          <p:cNvSpPr/>
          <p:nvPr>
            <p:custDataLst>
              <p:tags r:id="rId58"/>
            </p:custDataLst>
          </p:nvPr>
        </p:nvSpPr>
        <p:spPr>
          <a:xfrm>
            <a:off x="635" y="5380990"/>
            <a:ext cx="684530" cy="1477010"/>
          </a:xfrm>
          <a:custGeom>
            <a:gdLst>
              <a:gd name="connsiteX0" fmla="*/ 786179 w 944482"/>
              <a:gd name="connsiteY0" fmla="*/ 1442050 h 2037117"/>
              <a:gd name="connsiteX1" fmla="*/ 788145 w 944482"/>
              <a:gd name="connsiteY1" fmla="*/ 1195546 h 2037117"/>
              <a:gd name="connsiteX2" fmla="*/ 887736 w 944482"/>
              <a:gd name="connsiteY2" fmla="*/ 1067346 h 2037117"/>
              <a:gd name="connsiteX3" fmla="*/ 929222 w 944482"/>
              <a:gd name="connsiteY3" fmla="*/ 761785 h 2037117"/>
              <a:gd name="connsiteX4" fmla="*/ 794298 w 944482"/>
              <a:gd name="connsiteY4" fmla="*/ 456097 h 2037117"/>
              <a:gd name="connsiteX5" fmla="*/ 842381 w 944482"/>
              <a:gd name="connsiteY5" fmla="*/ 265097 h 2037117"/>
              <a:gd name="connsiteX6" fmla="*/ 579511 w 944482"/>
              <a:gd name="connsiteY6" fmla="*/ 514 h 2037117"/>
              <a:gd name="connsiteX7" fmla="*/ 311249 w 944482"/>
              <a:gd name="connsiteY7" fmla="*/ 290534 h 2037117"/>
              <a:gd name="connsiteX8" fmla="*/ 16789 w 944482"/>
              <a:gd name="connsiteY8" fmla="*/ 692325 h 2037117"/>
              <a:gd name="connsiteX9" fmla="*/ 867 w 944482"/>
              <a:gd name="connsiteY9" fmla="*/ 714907 h 2037117"/>
              <a:gd name="connsiteX10" fmla="*/ 867 w 944482"/>
              <a:gd name="connsiteY10" fmla="*/ 739266 h 2037117"/>
              <a:gd name="connsiteX11" fmla="*/ 169 w 944482"/>
              <a:gd name="connsiteY11" fmla="*/ 919482 h 2037117"/>
              <a:gd name="connsiteX12" fmla="*/ 803 w 944482"/>
              <a:gd name="connsiteY12" fmla="*/ 1033980 h 2037117"/>
              <a:gd name="connsiteX13" fmla="*/ 92085 w 944482"/>
              <a:gd name="connsiteY13" fmla="*/ 1407796 h 2037117"/>
              <a:gd name="connsiteX14" fmla="*/ 2516 w 944482"/>
              <a:gd name="connsiteY14" fmla="*/ 1587377 h 2037117"/>
              <a:gd name="connsiteX15" fmla="*/ 867 w 944482"/>
              <a:gd name="connsiteY15" fmla="*/ 1749514 h 2037117"/>
              <a:gd name="connsiteX16" fmla="*/ 1501 w 944482"/>
              <a:gd name="connsiteY16" fmla="*/ 1902453 h 2037117"/>
              <a:gd name="connsiteX17" fmla="*/ 867 w 944482"/>
              <a:gd name="connsiteY17" fmla="*/ 2034903 h 2037117"/>
              <a:gd name="connsiteX18" fmla="*/ 136425 w 944482"/>
              <a:gd name="connsiteY18" fmla="*/ 2034903 h 2037117"/>
              <a:gd name="connsiteX19" fmla="*/ 400564 w 944482"/>
              <a:gd name="connsiteY19" fmla="*/ 2034903 h 2037117"/>
              <a:gd name="connsiteX20" fmla="*/ 656266 w 944482"/>
              <a:gd name="connsiteY20" fmla="*/ 2034903 h 2037117"/>
              <a:gd name="connsiteX21" fmla="*/ 789921 w 944482"/>
              <a:gd name="connsiteY21" fmla="*/ 2034903 h 2037117"/>
              <a:gd name="connsiteX22" fmla="*/ 833817 w 944482"/>
              <a:gd name="connsiteY22" fmla="*/ 2034903 h 2037117"/>
              <a:gd name="connsiteX23" fmla="*/ 856019 w 944482"/>
              <a:gd name="connsiteY23" fmla="*/ 2034903 h 2037117"/>
              <a:gd name="connsiteX24" fmla="*/ 867057 w 944482"/>
              <a:gd name="connsiteY24" fmla="*/ 1657535 h 2037117"/>
              <a:gd name="connsiteX25" fmla="*/ 786179 w 944482"/>
              <a:gd name="connsiteY25" fmla="*/ 1442050 h 203711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944482" h="2037117">
                <a:moveTo>
                  <a:pt x="786179" y="1442050"/>
                </a:moveTo>
                <a:cubicBezTo>
                  <a:pt x="750592" y="1359205"/>
                  <a:pt x="738032" y="1273252"/>
                  <a:pt x="788145" y="1195546"/>
                </a:cubicBezTo>
                <a:cubicBezTo>
                  <a:pt x="817642" y="1149810"/>
                  <a:pt x="857922" y="1112701"/>
                  <a:pt x="887736" y="1067346"/>
                </a:cubicBezTo>
                <a:cubicBezTo>
                  <a:pt x="945144" y="980632"/>
                  <a:pt x="959036" y="864040"/>
                  <a:pt x="929222" y="761785"/>
                </a:cubicBezTo>
                <a:cubicBezTo>
                  <a:pt x="898266" y="655406"/>
                  <a:pt x="794235" y="571483"/>
                  <a:pt x="794298" y="456097"/>
                </a:cubicBezTo>
                <a:cubicBezTo>
                  <a:pt x="794298" y="389618"/>
                  <a:pt x="833183" y="330688"/>
                  <a:pt x="842381" y="265097"/>
                </a:cubicBezTo>
                <a:cubicBezTo>
                  <a:pt x="862617" y="120658"/>
                  <a:pt x="716782" y="-14012"/>
                  <a:pt x="579511" y="514"/>
                </a:cubicBezTo>
                <a:cubicBezTo>
                  <a:pt x="442240" y="15041"/>
                  <a:pt x="335481" y="146920"/>
                  <a:pt x="311249" y="290534"/>
                </a:cubicBezTo>
                <a:cubicBezTo>
                  <a:pt x="272744" y="518896"/>
                  <a:pt x="137313" y="527270"/>
                  <a:pt x="16789" y="692325"/>
                </a:cubicBezTo>
                <a:cubicBezTo>
                  <a:pt x="10944" y="699461"/>
                  <a:pt x="5623" y="707003"/>
                  <a:pt x="867" y="714907"/>
                </a:cubicBezTo>
                <a:cubicBezTo>
                  <a:pt x="867" y="719538"/>
                  <a:pt x="867" y="733937"/>
                  <a:pt x="867" y="739266"/>
                </a:cubicBezTo>
                <a:cubicBezTo>
                  <a:pt x="-148" y="799401"/>
                  <a:pt x="1755" y="854144"/>
                  <a:pt x="169" y="919482"/>
                </a:cubicBezTo>
                <a:cubicBezTo>
                  <a:pt x="-719" y="957542"/>
                  <a:pt x="2262" y="995983"/>
                  <a:pt x="803" y="1033980"/>
                </a:cubicBezTo>
                <a:cubicBezTo>
                  <a:pt x="46793" y="1155836"/>
                  <a:pt x="109148" y="1275409"/>
                  <a:pt x="92085" y="1407796"/>
                </a:cubicBezTo>
                <a:cubicBezTo>
                  <a:pt x="81935" y="1486771"/>
                  <a:pt x="49457" y="1535488"/>
                  <a:pt x="2516" y="1587377"/>
                </a:cubicBezTo>
                <a:cubicBezTo>
                  <a:pt x="1184" y="1639647"/>
                  <a:pt x="867" y="1697308"/>
                  <a:pt x="867" y="1749514"/>
                </a:cubicBezTo>
                <a:cubicBezTo>
                  <a:pt x="867" y="1805907"/>
                  <a:pt x="296" y="1849740"/>
                  <a:pt x="1501" y="1902453"/>
                </a:cubicBezTo>
                <a:cubicBezTo>
                  <a:pt x="2770" y="1959544"/>
                  <a:pt x="232" y="1973626"/>
                  <a:pt x="867" y="2034903"/>
                </a:cubicBezTo>
                <a:cubicBezTo>
                  <a:pt x="60304" y="2034903"/>
                  <a:pt x="82823" y="2036553"/>
                  <a:pt x="136425" y="2034903"/>
                </a:cubicBezTo>
                <a:cubicBezTo>
                  <a:pt x="224662" y="2032176"/>
                  <a:pt x="312391" y="2039725"/>
                  <a:pt x="400564" y="2034903"/>
                </a:cubicBezTo>
                <a:cubicBezTo>
                  <a:pt x="488737" y="2030082"/>
                  <a:pt x="568347" y="2034523"/>
                  <a:pt x="656266" y="2034903"/>
                </a:cubicBezTo>
                <a:cubicBezTo>
                  <a:pt x="699401" y="2034903"/>
                  <a:pt x="746786" y="2035665"/>
                  <a:pt x="789921" y="2034903"/>
                </a:cubicBezTo>
                <a:cubicBezTo>
                  <a:pt x="807556" y="2034903"/>
                  <a:pt x="816310" y="2035919"/>
                  <a:pt x="833817" y="2034903"/>
                </a:cubicBezTo>
                <a:cubicBezTo>
                  <a:pt x="856019" y="2034903"/>
                  <a:pt x="855448" y="2035919"/>
                  <a:pt x="856019" y="2034903"/>
                </a:cubicBezTo>
                <a:cubicBezTo>
                  <a:pt x="920088" y="1895349"/>
                  <a:pt x="904293" y="1787511"/>
                  <a:pt x="867057" y="1657535"/>
                </a:cubicBezTo>
                <a:cubicBezTo>
                  <a:pt x="846695" y="1586109"/>
                  <a:pt x="817388" y="1514809"/>
                  <a:pt x="786179" y="1442050"/>
                </a:cubicBezTo>
                <a:close/>
              </a:path>
            </a:pathLst>
          </a:custGeom>
          <a:solidFill>
            <a:schemeClr val="accent3"/>
          </a:solidFill>
          <a:ln w="6343" cap="flat">
            <a:noFill/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54" name="任意多边形: 形状 28"/>
          <p:cNvSpPr/>
          <p:nvPr>
            <p:custDataLst>
              <p:tags r:id="rId59"/>
            </p:custDataLst>
          </p:nvPr>
        </p:nvSpPr>
        <p:spPr>
          <a:xfrm>
            <a:off x="1270" y="5496560"/>
            <a:ext cx="603885" cy="1364615"/>
          </a:xfrm>
          <a:custGeom>
            <a:gdLst>
              <a:gd name="connsiteX0" fmla="*/ 419806 w 833285"/>
              <a:gd name="connsiteY0" fmla="*/ 1024518 h 1881819"/>
              <a:gd name="connsiteX1" fmla="*/ 431034 w 833285"/>
              <a:gd name="connsiteY1" fmla="*/ 893591 h 1881819"/>
              <a:gd name="connsiteX2" fmla="*/ 529610 w 833285"/>
              <a:gd name="connsiteY2" fmla="*/ 891370 h 1881819"/>
              <a:gd name="connsiteX3" fmla="*/ 649310 w 833285"/>
              <a:gd name="connsiteY3" fmla="*/ 853881 h 1881819"/>
              <a:gd name="connsiteX4" fmla="*/ 754864 w 833285"/>
              <a:gd name="connsiteY4" fmla="*/ 784865 h 1881819"/>
              <a:gd name="connsiteX5" fmla="*/ 833015 w 833285"/>
              <a:gd name="connsiteY5" fmla="*/ 684259 h 1881819"/>
              <a:gd name="connsiteX6" fmla="*/ 833015 w 833285"/>
              <a:gd name="connsiteY6" fmla="*/ 682736 h 1881819"/>
              <a:gd name="connsiteX7" fmla="*/ 831556 w 833285"/>
              <a:gd name="connsiteY7" fmla="*/ 683117 h 1881819"/>
              <a:gd name="connsiteX8" fmla="*/ 748584 w 833285"/>
              <a:gd name="connsiteY8" fmla="*/ 776301 h 1881819"/>
              <a:gd name="connsiteX9" fmla="*/ 643284 w 833285"/>
              <a:gd name="connsiteY9" fmla="*/ 837896 h 1881819"/>
              <a:gd name="connsiteX10" fmla="*/ 526312 w 833285"/>
              <a:gd name="connsiteY10" fmla="*/ 869993 h 1881819"/>
              <a:gd name="connsiteX11" fmla="*/ 432556 w 833285"/>
              <a:gd name="connsiteY11" fmla="*/ 884646 h 1881819"/>
              <a:gd name="connsiteX12" fmla="*/ 489139 w 833285"/>
              <a:gd name="connsiteY12" fmla="*/ 506453 h 1881819"/>
              <a:gd name="connsiteX13" fmla="*/ 515782 w 833285"/>
              <a:gd name="connsiteY13" fmla="*/ 378634 h 1881819"/>
              <a:gd name="connsiteX14" fmla="*/ 548069 w 833285"/>
              <a:gd name="connsiteY14" fmla="*/ 252400 h 1881819"/>
              <a:gd name="connsiteX15" fmla="*/ 564562 w 833285"/>
              <a:gd name="connsiteY15" fmla="*/ 189094 h 1881819"/>
              <a:gd name="connsiteX16" fmla="*/ 565514 w 833285"/>
              <a:gd name="connsiteY16" fmla="*/ 185922 h 1881819"/>
              <a:gd name="connsiteX17" fmla="*/ 623746 w 833285"/>
              <a:gd name="connsiteY17" fmla="*/ 173235 h 1881819"/>
              <a:gd name="connsiteX18" fmla="*/ 676206 w 833285"/>
              <a:gd name="connsiteY18" fmla="*/ 134033 h 1881819"/>
              <a:gd name="connsiteX19" fmla="*/ 721434 w 833285"/>
              <a:gd name="connsiteY19" fmla="*/ 11542 h 1881819"/>
              <a:gd name="connsiteX20" fmla="*/ 720546 w 833285"/>
              <a:gd name="connsiteY20" fmla="*/ 10400 h 1881819"/>
              <a:gd name="connsiteX21" fmla="*/ 719341 w 833285"/>
              <a:gd name="connsiteY21" fmla="*/ 11339 h 1881819"/>
              <a:gd name="connsiteX22" fmla="*/ 719341 w 833285"/>
              <a:gd name="connsiteY22" fmla="*/ 11352 h 1881819"/>
              <a:gd name="connsiteX23" fmla="*/ 719341 w 833285"/>
              <a:gd name="connsiteY23" fmla="*/ 11352 h 1881819"/>
              <a:gd name="connsiteX24" fmla="*/ 702531 w 833285"/>
              <a:gd name="connsiteY24" fmla="*/ 72883 h 1881819"/>
              <a:gd name="connsiteX25" fmla="*/ 664978 w 833285"/>
              <a:gd name="connsiteY25" fmla="*/ 120775 h 1881819"/>
              <a:gd name="connsiteX26" fmla="*/ 614231 w 833285"/>
              <a:gd name="connsiteY26" fmla="*/ 153380 h 1881819"/>
              <a:gd name="connsiteX27" fmla="*/ 567163 w 833285"/>
              <a:gd name="connsiteY27" fmla="*/ 180086 h 1881819"/>
              <a:gd name="connsiteX28" fmla="*/ 584290 w 833285"/>
              <a:gd name="connsiteY28" fmla="*/ 127372 h 1881819"/>
              <a:gd name="connsiteX29" fmla="*/ 625522 w 833285"/>
              <a:gd name="connsiteY29" fmla="*/ 3866 h 1881819"/>
              <a:gd name="connsiteX30" fmla="*/ 625522 w 833285"/>
              <a:gd name="connsiteY30" fmla="*/ 3866 h 1881819"/>
              <a:gd name="connsiteX31" fmla="*/ 623619 w 833285"/>
              <a:gd name="connsiteY31" fmla="*/ -384 h 1881819"/>
              <a:gd name="connsiteX32" fmla="*/ 619750 w 833285"/>
              <a:gd name="connsiteY32" fmla="*/ 1392 h 1881819"/>
              <a:gd name="connsiteX33" fmla="*/ 572555 w 833285"/>
              <a:gd name="connsiteY33" fmla="*/ 122805 h 1881819"/>
              <a:gd name="connsiteX34" fmla="*/ 549592 w 833285"/>
              <a:gd name="connsiteY34" fmla="*/ 183828 h 1881819"/>
              <a:gd name="connsiteX35" fmla="*/ 537286 w 833285"/>
              <a:gd name="connsiteY35" fmla="*/ 222523 h 1881819"/>
              <a:gd name="connsiteX36" fmla="*/ 492311 w 833285"/>
              <a:gd name="connsiteY36" fmla="*/ 176977 h 1881819"/>
              <a:gd name="connsiteX37" fmla="*/ 450889 w 833285"/>
              <a:gd name="connsiteY37" fmla="*/ 130481 h 1881819"/>
              <a:gd name="connsiteX38" fmla="*/ 423231 w 833285"/>
              <a:gd name="connsiteY38" fmla="*/ 8624 h 1881819"/>
              <a:gd name="connsiteX39" fmla="*/ 423231 w 833285"/>
              <a:gd name="connsiteY39" fmla="*/ 8624 h 1881819"/>
              <a:gd name="connsiteX40" fmla="*/ 422343 w 833285"/>
              <a:gd name="connsiteY40" fmla="*/ 7355 h 1881819"/>
              <a:gd name="connsiteX41" fmla="*/ 421202 w 833285"/>
              <a:gd name="connsiteY41" fmla="*/ 8180 h 1881819"/>
              <a:gd name="connsiteX42" fmla="*/ 415366 w 833285"/>
              <a:gd name="connsiteY42" fmla="*/ 74405 h 1881819"/>
              <a:gd name="connsiteX43" fmla="*/ 437123 w 833285"/>
              <a:gd name="connsiteY43" fmla="*/ 139488 h 1881819"/>
              <a:gd name="connsiteX44" fmla="*/ 478863 w 833285"/>
              <a:gd name="connsiteY44" fmla="*/ 192899 h 1881819"/>
              <a:gd name="connsiteX45" fmla="*/ 536524 w 833285"/>
              <a:gd name="connsiteY45" fmla="*/ 224172 h 1881819"/>
              <a:gd name="connsiteX46" fmla="*/ 536524 w 833285"/>
              <a:gd name="connsiteY46" fmla="*/ 224172 h 1881819"/>
              <a:gd name="connsiteX47" fmla="*/ 529800 w 833285"/>
              <a:gd name="connsiteY47" fmla="*/ 245677 h 1881819"/>
              <a:gd name="connsiteX48" fmla="*/ 491296 w 833285"/>
              <a:gd name="connsiteY48" fmla="*/ 370832 h 1881819"/>
              <a:gd name="connsiteX49" fmla="*/ 458374 w 833285"/>
              <a:gd name="connsiteY49" fmla="*/ 497699 h 1881819"/>
              <a:gd name="connsiteX50" fmla="*/ 392783 w 833285"/>
              <a:gd name="connsiteY50" fmla="*/ 842907 h 1881819"/>
              <a:gd name="connsiteX51" fmla="*/ 300423 w 833285"/>
              <a:gd name="connsiteY51" fmla="*/ 792160 h 1881819"/>
              <a:gd name="connsiteX52" fmla="*/ 210220 w 833285"/>
              <a:gd name="connsiteY52" fmla="*/ 728282 h 1881819"/>
              <a:gd name="connsiteX53" fmla="*/ 137081 w 833285"/>
              <a:gd name="connsiteY53" fmla="*/ 643344 h 1881819"/>
              <a:gd name="connsiteX54" fmla="*/ 90584 w 833285"/>
              <a:gd name="connsiteY54" fmla="*/ 538868 h 1881819"/>
              <a:gd name="connsiteX55" fmla="*/ 89442 w 833285"/>
              <a:gd name="connsiteY55" fmla="*/ 538107 h 1881819"/>
              <a:gd name="connsiteX56" fmla="*/ 88788 w 833285"/>
              <a:gd name="connsiteY56" fmla="*/ 539179 h 1881819"/>
              <a:gd name="connsiteX57" fmla="*/ 88808 w 833285"/>
              <a:gd name="connsiteY57" fmla="*/ 539249 h 1881819"/>
              <a:gd name="connsiteX58" fmla="*/ 129405 w 833285"/>
              <a:gd name="connsiteY58" fmla="*/ 648418 h 1881819"/>
              <a:gd name="connsiteX59" fmla="*/ 200705 w 833285"/>
              <a:gd name="connsiteY59" fmla="*/ 740461 h 1881819"/>
              <a:gd name="connsiteX60" fmla="*/ 291796 w 833285"/>
              <a:gd name="connsiteY60" fmla="*/ 809667 h 1881819"/>
              <a:gd name="connsiteX61" fmla="*/ 392212 w 833285"/>
              <a:gd name="connsiteY61" fmla="*/ 846713 h 1881819"/>
              <a:gd name="connsiteX62" fmla="*/ 370328 w 833285"/>
              <a:gd name="connsiteY62" fmla="*/ 1017984 h 1881819"/>
              <a:gd name="connsiteX63" fmla="*/ 340450 w 833285"/>
              <a:gd name="connsiteY63" fmla="*/ 1547024 h 1881819"/>
              <a:gd name="connsiteX64" fmla="*/ 345779 w 833285"/>
              <a:gd name="connsiteY64" fmla="*/ 1679790 h 1881819"/>
              <a:gd name="connsiteX65" fmla="*/ 356055 w 833285"/>
              <a:gd name="connsiteY65" fmla="*/ 1812304 h 1881819"/>
              <a:gd name="connsiteX66" fmla="*/ 361003 w 833285"/>
              <a:gd name="connsiteY66" fmla="*/ 1860387 h 1881819"/>
              <a:gd name="connsiteX67" fmla="*/ 265852 w 833285"/>
              <a:gd name="connsiteY67" fmla="*/ 1835901 h 1881819"/>
              <a:gd name="connsiteX68" fmla="*/ 157443 w 833285"/>
              <a:gd name="connsiteY68" fmla="*/ 1789404 h 1881819"/>
              <a:gd name="connsiteX69" fmla="*/ 61721 w 833285"/>
              <a:gd name="connsiteY69" fmla="*/ 1716582 h 1881819"/>
              <a:gd name="connsiteX70" fmla="*/ 19728 w 833285"/>
              <a:gd name="connsiteY70" fmla="*/ 1672179 h 1881819"/>
              <a:gd name="connsiteX71" fmla="*/ 127 w 833285"/>
              <a:gd name="connsiteY71" fmla="*/ 1646805 h 1881819"/>
              <a:gd name="connsiteX72" fmla="*/ 0 w 833285"/>
              <a:gd name="connsiteY72" fmla="*/ 1653910 h 1881819"/>
              <a:gd name="connsiteX73" fmla="*/ 15098 w 833285"/>
              <a:gd name="connsiteY73" fmla="*/ 1676238 h 1881819"/>
              <a:gd name="connsiteX74" fmla="*/ 54744 w 833285"/>
              <a:gd name="connsiteY74" fmla="*/ 1724575 h 1881819"/>
              <a:gd name="connsiteX75" fmla="*/ 149514 w 833285"/>
              <a:gd name="connsiteY75" fmla="*/ 1804756 h 1881819"/>
              <a:gd name="connsiteX76" fmla="*/ 260650 w 833285"/>
              <a:gd name="connsiteY76" fmla="*/ 1857152 h 1881819"/>
              <a:gd name="connsiteX77" fmla="*/ 362145 w 833285"/>
              <a:gd name="connsiteY77" fmla="*/ 1867745 h 1881819"/>
              <a:gd name="connsiteX78" fmla="*/ 363667 w 833285"/>
              <a:gd name="connsiteY78" fmla="*/ 1880052 h 1881819"/>
              <a:gd name="connsiteX79" fmla="*/ 400078 w 833285"/>
              <a:gd name="connsiteY79" fmla="*/ 1881257 h 1881819"/>
              <a:gd name="connsiteX80" fmla="*/ 400078 w 833285"/>
              <a:gd name="connsiteY80" fmla="*/ 1824547 h 1881819"/>
              <a:gd name="connsiteX81" fmla="*/ 522696 w 833285"/>
              <a:gd name="connsiteY81" fmla="*/ 1825752 h 1881819"/>
              <a:gd name="connsiteX82" fmla="*/ 642396 w 833285"/>
              <a:gd name="connsiteY82" fmla="*/ 1788263 h 1881819"/>
              <a:gd name="connsiteX83" fmla="*/ 747759 w 833285"/>
              <a:gd name="connsiteY83" fmla="*/ 1718993 h 1881819"/>
              <a:gd name="connsiteX84" fmla="*/ 825910 w 833285"/>
              <a:gd name="connsiteY84" fmla="*/ 1618387 h 1881819"/>
              <a:gd name="connsiteX85" fmla="*/ 825529 w 833285"/>
              <a:gd name="connsiteY85" fmla="*/ 1616864 h 1881819"/>
              <a:gd name="connsiteX86" fmla="*/ 824134 w 833285"/>
              <a:gd name="connsiteY86" fmla="*/ 1616864 h 1881819"/>
              <a:gd name="connsiteX87" fmla="*/ 741162 w 833285"/>
              <a:gd name="connsiteY87" fmla="*/ 1710112 h 1881819"/>
              <a:gd name="connsiteX88" fmla="*/ 635799 w 833285"/>
              <a:gd name="connsiteY88" fmla="*/ 1771706 h 1881819"/>
              <a:gd name="connsiteX89" fmla="*/ 518890 w 833285"/>
              <a:gd name="connsiteY89" fmla="*/ 1803804 h 1881819"/>
              <a:gd name="connsiteX90" fmla="*/ 399634 w 833285"/>
              <a:gd name="connsiteY90" fmla="*/ 1821819 h 1881819"/>
              <a:gd name="connsiteX91" fmla="*/ 402425 w 833285"/>
              <a:gd name="connsiteY91" fmla="*/ 1548609 h 1881819"/>
              <a:gd name="connsiteX92" fmla="*/ 419806 w 833285"/>
              <a:gd name="connsiteY92" fmla="*/ 1024518 h 188181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</a:cxnLst>
            <a:rect l="l" t="t" r="r" b="b"/>
            <a:pathLst>
              <a:path w="833285" h="1881819">
                <a:moveTo>
                  <a:pt x="419806" y="1024518"/>
                </a:moveTo>
                <a:cubicBezTo>
                  <a:pt x="422724" y="980793"/>
                  <a:pt x="426467" y="937151"/>
                  <a:pt x="431034" y="893591"/>
                </a:cubicBezTo>
                <a:cubicBezTo>
                  <a:pt x="463863" y="896788"/>
                  <a:pt x="496958" y="896039"/>
                  <a:pt x="529610" y="891370"/>
                </a:cubicBezTo>
                <a:cubicBezTo>
                  <a:pt x="571130" y="884805"/>
                  <a:pt x="611461" y="872169"/>
                  <a:pt x="649310" y="853881"/>
                </a:cubicBezTo>
                <a:cubicBezTo>
                  <a:pt x="687833" y="836437"/>
                  <a:pt x="723432" y="813157"/>
                  <a:pt x="754864" y="784865"/>
                </a:cubicBezTo>
                <a:cubicBezTo>
                  <a:pt x="787025" y="756954"/>
                  <a:pt x="811320" y="720923"/>
                  <a:pt x="833015" y="684259"/>
                </a:cubicBezTo>
                <a:cubicBezTo>
                  <a:pt x="833376" y="683815"/>
                  <a:pt x="833376" y="683180"/>
                  <a:pt x="833015" y="682736"/>
                </a:cubicBezTo>
                <a:cubicBezTo>
                  <a:pt x="832501" y="682476"/>
                  <a:pt x="831879" y="682641"/>
                  <a:pt x="831556" y="683117"/>
                </a:cubicBezTo>
                <a:cubicBezTo>
                  <a:pt x="807641" y="717942"/>
                  <a:pt x="781633" y="751435"/>
                  <a:pt x="748584" y="776301"/>
                </a:cubicBezTo>
                <a:cubicBezTo>
                  <a:pt x="716861" y="802125"/>
                  <a:pt x="681344" y="822906"/>
                  <a:pt x="643284" y="837896"/>
                </a:cubicBezTo>
                <a:cubicBezTo>
                  <a:pt x="605246" y="851807"/>
                  <a:pt x="566121" y="862540"/>
                  <a:pt x="526312" y="869993"/>
                </a:cubicBezTo>
                <a:cubicBezTo>
                  <a:pt x="495546" y="876336"/>
                  <a:pt x="464210" y="880967"/>
                  <a:pt x="432556" y="884646"/>
                </a:cubicBezTo>
                <a:cubicBezTo>
                  <a:pt x="446004" y="757778"/>
                  <a:pt x="465669" y="631609"/>
                  <a:pt x="489139" y="506453"/>
                </a:cubicBezTo>
                <a:lnTo>
                  <a:pt x="515782" y="378634"/>
                </a:lnTo>
                <a:cubicBezTo>
                  <a:pt x="524599" y="335943"/>
                  <a:pt x="537476" y="294584"/>
                  <a:pt x="548069" y="252400"/>
                </a:cubicBezTo>
                <a:lnTo>
                  <a:pt x="564562" y="189094"/>
                </a:lnTo>
                <a:cubicBezTo>
                  <a:pt x="564562" y="188015"/>
                  <a:pt x="565260" y="187000"/>
                  <a:pt x="565514" y="185922"/>
                </a:cubicBezTo>
                <a:cubicBezTo>
                  <a:pt x="585587" y="185719"/>
                  <a:pt x="605406" y="181399"/>
                  <a:pt x="623746" y="173235"/>
                </a:cubicBezTo>
                <a:cubicBezTo>
                  <a:pt x="643633" y="163726"/>
                  <a:pt x="661458" y="150411"/>
                  <a:pt x="676206" y="134033"/>
                </a:cubicBezTo>
                <a:cubicBezTo>
                  <a:pt x="708170" y="101593"/>
                  <a:pt x="724644" y="56973"/>
                  <a:pt x="721434" y="11542"/>
                </a:cubicBezTo>
                <a:cubicBezTo>
                  <a:pt x="721447" y="10997"/>
                  <a:pt x="721079" y="10521"/>
                  <a:pt x="720546" y="10400"/>
                </a:cubicBezTo>
                <a:cubicBezTo>
                  <a:pt x="719956" y="10324"/>
                  <a:pt x="719417" y="10749"/>
                  <a:pt x="719341" y="11339"/>
                </a:cubicBezTo>
                <a:cubicBezTo>
                  <a:pt x="719341" y="11339"/>
                  <a:pt x="719341" y="11345"/>
                  <a:pt x="719341" y="11352"/>
                </a:cubicBezTo>
                <a:lnTo>
                  <a:pt x="719341" y="11352"/>
                </a:lnTo>
                <a:cubicBezTo>
                  <a:pt x="717819" y="32767"/>
                  <a:pt x="712110" y="53668"/>
                  <a:pt x="702531" y="72883"/>
                </a:cubicBezTo>
                <a:cubicBezTo>
                  <a:pt x="693270" y="91152"/>
                  <a:pt x="680513" y="107422"/>
                  <a:pt x="664978" y="120775"/>
                </a:cubicBezTo>
                <a:cubicBezTo>
                  <a:pt x="649500" y="133969"/>
                  <a:pt x="631485" y="142787"/>
                  <a:pt x="614231" y="153380"/>
                </a:cubicBezTo>
                <a:cubicBezTo>
                  <a:pt x="599070" y="162451"/>
                  <a:pt x="583339" y="171078"/>
                  <a:pt x="567163" y="180086"/>
                </a:cubicBezTo>
                <a:cubicBezTo>
                  <a:pt x="572428" y="162388"/>
                  <a:pt x="578708" y="145007"/>
                  <a:pt x="584290" y="127372"/>
                </a:cubicBezTo>
                <a:lnTo>
                  <a:pt x="625522" y="3866"/>
                </a:lnTo>
                <a:lnTo>
                  <a:pt x="625522" y="3866"/>
                </a:lnTo>
                <a:cubicBezTo>
                  <a:pt x="626131" y="2166"/>
                  <a:pt x="625291" y="295"/>
                  <a:pt x="623619" y="-384"/>
                </a:cubicBezTo>
                <a:cubicBezTo>
                  <a:pt x="622061" y="-942"/>
                  <a:pt x="620342" y="-155"/>
                  <a:pt x="619750" y="1392"/>
                </a:cubicBezTo>
                <a:lnTo>
                  <a:pt x="572555" y="122805"/>
                </a:lnTo>
                <a:cubicBezTo>
                  <a:pt x="565006" y="143167"/>
                  <a:pt x="556189" y="163085"/>
                  <a:pt x="549592" y="183828"/>
                </a:cubicBezTo>
                <a:lnTo>
                  <a:pt x="537286" y="222523"/>
                </a:lnTo>
                <a:cubicBezTo>
                  <a:pt x="521744" y="206791"/>
                  <a:pt x="506584" y="192138"/>
                  <a:pt x="492311" y="176977"/>
                </a:cubicBezTo>
                <a:cubicBezTo>
                  <a:pt x="478038" y="161817"/>
                  <a:pt x="462814" y="147798"/>
                  <a:pt x="450889" y="130481"/>
                </a:cubicBezTo>
                <a:cubicBezTo>
                  <a:pt x="426299" y="94951"/>
                  <a:pt x="416390" y="51290"/>
                  <a:pt x="423231" y="8624"/>
                </a:cubicBezTo>
                <a:lnTo>
                  <a:pt x="423231" y="8624"/>
                </a:lnTo>
                <a:cubicBezTo>
                  <a:pt x="423311" y="8034"/>
                  <a:pt x="422925" y="7482"/>
                  <a:pt x="422343" y="7355"/>
                </a:cubicBezTo>
                <a:cubicBezTo>
                  <a:pt x="421811" y="7311"/>
                  <a:pt x="421325" y="7660"/>
                  <a:pt x="421202" y="8180"/>
                </a:cubicBezTo>
                <a:cubicBezTo>
                  <a:pt x="415050" y="29678"/>
                  <a:pt x="413070" y="52159"/>
                  <a:pt x="415366" y="74405"/>
                </a:cubicBezTo>
                <a:cubicBezTo>
                  <a:pt x="418551" y="97254"/>
                  <a:pt x="425928" y="119316"/>
                  <a:pt x="437123" y="139488"/>
                </a:cubicBezTo>
                <a:cubicBezTo>
                  <a:pt x="447639" y="159705"/>
                  <a:pt x="461788" y="177809"/>
                  <a:pt x="478863" y="192899"/>
                </a:cubicBezTo>
                <a:cubicBezTo>
                  <a:pt x="495554" y="207432"/>
                  <a:pt x="515241" y="218108"/>
                  <a:pt x="536524" y="224172"/>
                </a:cubicBezTo>
                <a:cubicBezTo>
                  <a:pt x="536524" y="224172"/>
                  <a:pt x="536524" y="224172"/>
                  <a:pt x="536524" y="224172"/>
                </a:cubicBezTo>
                <a:lnTo>
                  <a:pt x="529800" y="245677"/>
                </a:lnTo>
                <a:cubicBezTo>
                  <a:pt x="517114" y="287353"/>
                  <a:pt x="502207" y="328458"/>
                  <a:pt x="491296" y="370832"/>
                </a:cubicBezTo>
                <a:lnTo>
                  <a:pt x="458374" y="497699"/>
                </a:lnTo>
                <a:cubicBezTo>
                  <a:pt x="433000" y="611880"/>
                  <a:pt x="410291" y="726823"/>
                  <a:pt x="392783" y="842907"/>
                </a:cubicBezTo>
                <a:cubicBezTo>
                  <a:pt x="361138" y="827600"/>
                  <a:pt x="330310" y="810664"/>
                  <a:pt x="300423" y="792160"/>
                </a:cubicBezTo>
                <a:cubicBezTo>
                  <a:pt x="268741" y="773244"/>
                  <a:pt x="238582" y="751886"/>
                  <a:pt x="210220" y="728282"/>
                </a:cubicBezTo>
                <a:cubicBezTo>
                  <a:pt x="181928" y="703587"/>
                  <a:pt x="157301" y="674991"/>
                  <a:pt x="137081" y="643344"/>
                </a:cubicBezTo>
                <a:cubicBezTo>
                  <a:pt x="115513" y="611944"/>
                  <a:pt x="102002" y="575660"/>
                  <a:pt x="90584" y="538868"/>
                </a:cubicBezTo>
                <a:cubicBezTo>
                  <a:pt x="90435" y="538374"/>
                  <a:pt x="89956" y="538056"/>
                  <a:pt x="89442" y="538107"/>
                </a:cubicBezTo>
                <a:cubicBezTo>
                  <a:pt x="88965" y="538221"/>
                  <a:pt x="88673" y="538703"/>
                  <a:pt x="88788" y="539179"/>
                </a:cubicBezTo>
                <a:cubicBezTo>
                  <a:pt x="88794" y="539204"/>
                  <a:pt x="88800" y="539223"/>
                  <a:pt x="88808" y="539249"/>
                </a:cubicBezTo>
                <a:cubicBezTo>
                  <a:pt x="97879" y="576865"/>
                  <a:pt x="109360" y="614799"/>
                  <a:pt x="129405" y="648418"/>
                </a:cubicBezTo>
                <a:cubicBezTo>
                  <a:pt x="148699" y="682317"/>
                  <a:pt x="172705" y="713305"/>
                  <a:pt x="200705" y="740461"/>
                </a:cubicBezTo>
                <a:cubicBezTo>
                  <a:pt x="227754" y="767598"/>
                  <a:pt x="258405" y="790885"/>
                  <a:pt x="291796" y="809667"/>
                </a:cubicBezTo>
                <a:cubicBezTo>
                  <a:pt x="323234" y="826953"/>
                  <a:pt x="357081" y="839437"/>
                  <a:pt x="392212" y="846713"/>
                </a:cubicBezTo>
                <a:cubicBezTo>
                  <a:pt x="383712" y="903803"/>
                  <a:pt x="376227" y="960894"/>
                  <a:pt x="370328" y="1017984"/>
                </a:cubicBezTo>
                <a:cubicBezTo>
                  <a:pt x="351678" y="1193252"/>
                  <a:pt x="335629" y="1369789"/>
                  <a:pt x="340450" y="1547024"/>
                </a:cubicBezTo>
                <a:cubicBezTo>
                  <a:pt x="342290" y="1591427"/>
                  <a:pt x="343051" y="1635831"/>
                  <a:pt x="345779" y="1679790"/>
                </a:cubicBezTo>
                <a:cubicBezTo>
                  <a:pt x="348506" y="1723750"/>
                  <a:pt x="350917" y="1768218"/>
                  <a:pt x="356055" y="1812304"/>
                </a:cubicBezTo>
                <a:cubicBezTo>
                  <a:pt x="357514" y="1828353"/>
                  <a:pt x="359290" y="1844402"/>
                  <a:pt x="361003" y="1860387"/>
                </a:cubicBezTo>
                <a:cubicBezTo>
                  <a:pt x="328698" y="1854742"/>
                  <a:pt x="296884" y="1846495"/>
                  <a:pt x="265852" y="1835901"/>
                </a:cubicBezTo>
                <a:cubicBezTo>
                  <a:pt x="228870" y="1823214"/>
                  <a:pt x="191824" y="1809704"/>
                  <a:pt x="157443" y="1789404"/>
                </a:cubicBezTo>
                <a:cubicBezTo>
                  <a:pt x="122536" y="1769359"/>
                  <a:pt x="90363" y="1744874"/>
                  <a:pt x="61721" y="1716582"/>
                </a:cubicBezTo>
                <a:cubicBezTo>
                  <a:pt x="46864" y="1702627"/>
                  <a:pt x="32842" y="1687783"/>
                  <a:pt x="19728" y="1672179"/>
                </a:cubicBezTo>
                <a:cubicBezTo>
                  <a:pt x="12814" y="1664059"/>
                  <a:pt x="6407" y="1655432"/>
                  <a:pt x="127" y="1646805"/>
                </a:cubicBezTo>
                <a:cubicBezTo>
                  <a:pt x="299" y="1649152"/>
                  <a:pt x="257" y="1651563"/>
                  <a:pt x="0" y="1653910"/>
                </a:cubicBezTo>
                <a:cubicBezTo>
                  <a:pt x="4821" y="1661458"/>
                  <a:pt x="9769" y="1669007"/>
                  <a:pt x="15098" y="1676238"/>
                </a:cubicBezTo>
                <a:cubicBezTo>
                  <a:pt x="27363" y="1693112"/>
                  <a:pt x="40601" y="1709224"/>
                  <a:pt x="54744" y="1724575"/>
                </a:cubicBezTo>
                <a:cubicBezTo>
                  <a:pt x="82795" y="1755213"/>
                  <a:pt x="114643" y="1782173"/>
                  <a:pt x="149514" y="1804756"/>
                </a:cubicBezTo>
                <a:cubicBezTo>
                  <a:pt x="183459" y="1828162"/>
                  <a:pt x="220999" y="1845861"/>
                  <a:pt x="260650" y="1857152"/>
                </a:cubicBezTo>
                <a:cubicBezTo>
                  <a:pt x="293673" y="1866223"/>
                  <a:pt x="327961" y="1869775"/>
                  <a:pt x="362145" y="1867745"/>
                </a:cubicBezTo>
                <a:cubicBezTo>
                  <a:pt x="362589" y="1871868"/>
                  <a:pt x="363160" y="1875928"/>
                  <a:pt x="363667" y="1880052"/>
                </a:cubicBezTo>
                <a:cubicBezTo>
                  <a:pt x="375846" y="1880052"/>
                  <a:pt x="387962" y="1880686"/>
                  <a:pt x="400078" y="1881257"/>
                </a:cubicBezTo>
                <a:cubicBezTo>
                  <a:pt x="400078" y="1862226"/>
                  <a:pt x="400078" y="1843196"/>
                  <a:pt x="400078" y="1824547"/>
                </a:cubicBezTo>
                <a:cubicBezTo>
                  <a:pt x="440628" y="1831461"/>
                  <a:pt x="482018" y="1831842"/>
                  <a:pt x="522696" y="1825752"/>
                </a:cubicBezTo>
                <a:cubicBezTo>
                  <a:pt x="564214" y="1819155"/>
                  <a:pt x="604543" y="1806532"/>
                  <a:pt x="642396" y="1788263"/>
                </a:cubicBezTo>
                <a:cubicBezTo>
                  <a:pt x="680843" y="1770692"/>
                  <a:pt x="716379" y="1747348"/>
                  <a:pt x="747759" y="1718993"/>
                </a:cubicBezTo>
                <a:cubicBezTo>
                  <a:pt x="779920" y="1691082"/>
                  <a:pt x="804216" y="1654988"/>
                  <a:pt x="825910" y="1618387"/>
                </a:cubicBezTo>
                <a:cubicBezTo>
                  <a:pt x="826176" y="1617879"/>
                  <a:pt x="826012" y="1617181"/>
                  <a:pt x="825529" y="1616864"/>
                </a:cubicBezTo>
                <a:cubicBezTo>
                  <a:pt x="825136" y="1616483"/>
                  <a:pt x="824527" y="1616483"/>
                  <a:pt x="824134" y="1616864"/>
                </a:cubicBezTo>
                <a:cubicBezTo>
                  <a:pt x="800219" y="1651753"/>
                  <a:pt x="774211" y="1685183"/>
                  <a:pt x="741162" y="1710112"/>
                </a:cubicBezTo>
                <a:cubicBezTo>
                  <a:pt x="709414" y="1735930"/>
                  <a:pt x="673872" y="1756736"/>
                  <a:pt x="635799" y="1771706"/>
                </a:cubicBezTo>
                <a:cubicBezTo>
                  <a:pt x="597784" y="1785598"/>
                  <a:pt x="558681" y="1796382"/>
                  <a:pt x="518890" y="1803804"/>
                </a:cubicBezTo>
                <a:cubicBezTo>
                  <a:pt x="479501" y="1811987"/>
                  <a:pt x="439688" y="1818013"/>
                  <a:pt x="399634" y="1821819"/>
                </a:cubicBezTo>
                <a:cubicBezTo>
                  <a:pt x="399634" y="1730601"/>
                  <a:pt x="400586" y="1639573"/>
                  <a:pt x="402425" y="1548609"/>
                </a:cubicBezTo>
                <a:cubicBezTo>
                  <a:pt x="406929" y="1373849"/>
                  <a:pt x="406739" y="1198835"/>
                  <a:pt x="419806" y="1024518"/>
                </a:cubicBezTo>
                <a:close/>
              </a:path>
            </a:pathLst>
          </a:custGeom>
          <a:solidFill>
            <a:schemeClr val="accent3">
              <a:lumMod val="40000"/>
              <a:lumOff val="60000"/>
            </a:schemeClr>
          </a:solidFill>
          <a:ln w="6343" cap="flat">
            <a:noFill/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56" name="任意多边形: 形状 29"/>
          <p:cNvSpPr/>
          <p:nvPr>
            <p:custDataLst>
              <p:tags r:id="rId60"/>
            </p:custDataLst>
          </p:nvPr>
        </p:nvSpPr>
        <p:spPr>
          <a:xfrm>
            <a:off x="376555" y="6110605"/>
            <a:ext cx="701040" cy="749935"/>
          </a:xfrm>
          <a:custGeom>
            <a:gdLst>
              <a:gd name="connsiteX0" fmla="*/ 949416 w 966413"/>
              <a:gd name="connsiteY0" fmla="*/ 100731 h 1033835"/>
              <a:gd name="connsiteX1" fmla="*/ 728666 w 966413"/>
              <a:gd name="connsiteY1" fmla="*/ 22834 h 1033835"/>
              <a:gd name="connsiteX2" fmla="*/ 636052 w 966413"/>
              <a:gd name="connsiteY2" fmla="*/ 209456 h 1033835"/>
              <a:gd name="connsiteX3" fmla="*/ 485016 w 966413"/>
              <a:gd name="connsiteY3" fmla="*/ 373623 h 1033835"/>
              <a:gd name="connsiteX4" fmla="*/ 206605 w 966413"/>
              <a:gd name="connsiteY4" fmla="*/ 475118 h 1033835"/>
              <a:gd name="connsiteX5" fmla="*/ 0 w 966413"/>
              <a:gd name="connsiteY5" fmla="*/ 1032068 h 1033835"/>
              <a:gd name="connsiteX6" fmla="*/ 472266 w 966413"/>
              <a:gd name="connsiteY6" fmla="*/ 1033273 h 1033835"/>
              <a:gd name="connsiteX7" fmla="*/ 498591 w 966413"/>
              <a:gd name="connsiteY7" fmla="*/ 863841 h 1033835"/>
              <a:gd name="connsiteX8" fmla="*/ 713378 w 966413"/>
              <a:gd name="connsiteY8" fmla="*/ 547179 h 1033835"/>
              <a:gd name="connsiteX9" fmla="*/ 908628 w 966413"/>
              <a:gd name="connsiteY9" fmla="*/ 361761 h 1033835"/>
              <a:gd name="connsiteX10" fmla="*/ 949416 w 966413"/>
              <a:gd name="connsiteY10" fmla="*/ 100731 h 103383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966413" h="1033835">
                <a:moveTo>
                  <a:pt x="949416" y="100731"/>
                </a:moveTo>
                <a:cubicBezTo>
                  <a:pt x="912878" y="15983"/>
                  <a:pt x="799775" y="-32037"/>
                  <a:pt x="728666" y="22834"/>
                </a:cubicBezTo>
                <a:cubicBezTo>
                  <a:pt x="673859" y="65144"/>
                  <a:pt x="663392" y="144310"/>
                  <a:pt x="636052" y="209456"/>
                </a:cubicBezTo>
                <a:cubicBezTo>
                  <a:pt x="606492" y="280179"/>
                  <a:pt x="553036" y="338285"/>
                  <a:pt x="485016" y="373623"/>
                </a:cubicBezTo>
                <a:cubicBezTo>
                  <a:pt x="396209" y="418725"/>
                  <a:pt x="289640" y="420121"/>
                  <a:pt x="206605" y="475118"/>
                </a:cubicBezTo>
                <a:cubicBezTo>
                  <a:pt x="15351" y="602366"/>
                  <a:pt x="74852" y="845699"/>
                  <a:pt x="0" y="1032068"/>
                </a:cubicBezTo>
                <a:cubicBezTo>
                  <a:pt x="155794" y="1034097"/>
                  <a:pt x="317170" y="1022743"/>
                  <a:pt x="472266" y="1033273"/>
                </a:cubicBezTo>
                <a:cubicBezTo>
                  <a:pt x="482859" y="969839"/>
                  <a:pt x="484191" y="938122"/>
                  <a:pt x="498591" y="863841"/>
                </a:cubicBezTo>
                <a:cubicBezTo>
                  <a:pt x="525614" y="724984"/>
                  <a:pt x="609410" y="630531"/>
                  <a:pt x="713378" y="547179"/>
                </a:cubicBezTo>
                <a:cubicBezTo>
                  <a:pt x="783473" y="491040"/>
                  <a:pt x="857183" y="436677"/>
                  <a:pt x="908628" y="361761"/>
                </a:cubicBezTo>
                <a:cubicBezTo>
                  <a:pt x="960073" y="286846"/>
                  <a:pt x="985700" y="185796"/>
                  <a:pt x="949416" y="100731"/>
                </a:cubicBezTo>
                <a:close/>
              </a:path>
            </a:pathLst>
          </a:custGeom>
          <a:solidFill>
            <a:schemeClr val="accent4"/>
          </a:solidFill>
          <a:ln w="6343" cap="flat">
            <a:noFill/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58" name="任意多边形: 形状 30"/>
          <p:cNvSpPr/>
          <p:nvPr>
            <p:custDataLst>
              <p:tags r:id="rId61"/>
            </p:custDataLst>
          </p:nvPr>
        </p:nvSpPr>
        <p:spPr>
          <a:xfrm>
            <a:off x="548640" y="6229985"/>
            <a:ext cx="439420" cy="627380"/>
          </a:xfrm>
          <a:custGeom>
            <a:gdLst>
              <a:gd name="connsiteX0" fmla="*/ 604589 w 606623"/>
              <a:gd name="connsiteY0" fmla="*/ -502 h 865679"/>
              <a:gd name="connsiteX1" fmla="*/ 601563 w 606623"/>
              <a:gd name="connsiteY1" fmla="*/ 1426 h 865679"/>
              <a:gd name="connsiteX2" fmla="*/ 601544 w 606623"/>
              <a:gd name="connsiteY2" fmla="*/ 1528 h 865679"/>
              <a:gd name="connsiteX3" fmla="*/ 469284 w 606623"/>
              <a:gd name="connsiteY3" fmla="*/ 228621 h 865679"/>
              <a:gd name="connsiteX4" fmla="*/ 416444 w 606623"/>
              <a:gd name="connsiteY4" fmla="*/ 266682 h 865679"/>
              <a:gd name="connsiteX5" fmla="*/ 358339 w 606623"/>
              <a:gd name="connsiteY5" fmla="*/ 295988 h 865679"/>
              <a:gd name="connsiteX6" fmla="*/ 236863 w 606623"/>
              <a:gd name="connsiteY6" fmla="*/ 352761 h 865679"/>
              <a:gd name="connsiteX7" fmla="*/ 181865 w 606623"/>
              <a:gd name="connsiteY7" fmla="*/ 396277 h 865679"/>
              <a:gd name="connsiteX8" fmla="*/ 141331 w 606623"/>
              <a:gd name="connsiteY8" fmla="*/ 455207 h 865679"/>
              <a:gd name="connsiteX9" fmla="*/ 93565 w 606623"/>
              <a:gd name="connsiteY9" fmla="*/ 586388 h 865679"/>
              <a:gd name="connsiteX10" fmla="*/ 11672 w 606623"/>
              <a:gd name="connsiteY10" fmla="*/ 842154 h 865679"/>
              <a:gd name="connsiteX11" fmla="*/ 0 w 606623"/>
              <a:gd name="connsiteY11" fmla="*/ 864863 h 865679"/>
              <a:gd name="connsiteX12" fmla="*/ 47703 w 606623"/>
              <a:gd name="connsiteY12" fmla="*/ 864863 h 865679"/>
              <a:gd name="connsiteX13" fmla="*/ 49098 w 606623"/>
              <a:gd name="connsiteY13" fmla="*/ 861882 h 865679"/>
              <a:gd name="connsiteX14" fmla="*/ 75677 w 606623"/>
              <a:gd name="connsiteY14" fmla="*/ 796799 h 865679"/>
              <a:gd name="connsiteX15" fmla="*/ 95278 w 606623"/>
              <a:gd name="connsiteY15" fmla="*/ 729559 h 865679"/>
              <a:gd name="connsiteX16" fmla="*/ 126361 w 606623"/>
              <a:gd name="connsiteY16" fmla="*/ 595903 h 865679"/>
              <a:gd name="connsiteX17" fmla="*/ 168100 w 606623"/>
              <a:gd name="connsiteY17" fmla="*/ 469670 h 865679"/>
              <a:gd name="connsiteX18" fmla="*/ 202164 w 606623"/>
              <a:gd name="connsiteY18" fmla="*/ 416639 h 865679"/>
              <a:gd name="connsiteX19" fmla="*/ 250564 w 606623"/>
              <a:gd name="connsiteY19" fmla="*/ 376042 h 865679"/>
              <a:gd name="connsiteX20" fmla="*/ 367092 w 606623"/>
              <a:gd name="connsiteY20" fmla="*/ 316096 h 865679"/>
              <a:gd name="connsiteX21" fmla="*/ 426149 w 606623"/>
              <a:gd name="connsiteY21" fmla="*/ 283301 h 865679"/>
              <a:gd name="connsiteX22" fmla="*/ 479815 w 606623"/>
              <a:gd name="connsiteY22" fmla="*/ 241308 h 865679"/>
              <a:gd name="connsiteX23" fmla="*/ 525804 w 606623"/>
              <a:gd name="connsiteY23" fmla="*/ 190561 h 865679"/>
              <a:gd name="connsiteX24" fmla="*/ 562723 w 606623"/>
              <a:gd name="connsiteY24" fmla="*/ 132646 h 865679"/>
              <a:gd name="connsiteX25" fmla="*/ 589682 w 606623"/>
              <a:gd name="connsiteY25" fmla="*/ 69212 h 865679"/>
              <a:gd name="connsiteX26" fmla="*/ 606619 w 606623"/>
              <a:gd name="connsiteY26" fmla="*/ 2353 h 865679"/>
              <a:gd name="connsiteX27" fmla="*/ 604589 w 606623"/>
              <a:gd name="connsiteY27" fmla="*/ -502 h 86567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606623" h="865679">
                <a:moveTo>
                  <a:pt x="604589" y="-502"/>
                </a:moveTo>
                <a:cubicBezTo>
                  <a:pt x="603219" y="-807"/>
                  <a:pt x="601868" y="62"/>
                  <a:pt x="601563" y="1426"/>
                </a:cubicBezTo>
                <a:cubicBezTo>
                  <a:pt x="601557" y="1464"/>
                  <a:pt x="601551" y="1496"/>
                  <a:pt x="601544" y="1528"/>
                </a:cubicBezTo>
                <a:cubicBezTo>
                  <a:pt x="582514" y="90335"/>
                  <a:pt x="535827" y="171784"/>
                  <a:pt x="469284" y="228621"/>
                </a:cubicBezTo>
                <a:cubicBezTo>
                  <a:pt x="452696" y="242678"/>
                  <a:pt x="435030" y="255403"/>
                  <a:pt x="416444" y="266682"/>
                </a:cubicBezTo>
                <a:cubicBezTo>
                  <a:pt x="397680" y="277605"/>
                  <a:pt x="378276" y="287393"/>
                  <a:pt x="358339" y="295988"/>
                </a:cubicBezTo>
                <a:cubicBezTo>
                  <a:pt x="318312" y="313686"/>
                  <a:pt x="276319" y="328974"/>
                  <a:pt x="236863" y="352761"/>
                </a:cubicBezTo>
                <a:cubicBezTo>
                  <a:pt x="216716" y="364814"/>
                  <a:pt x="198225" y="379467"/>
                  <a:pt x="181865" y="396277"/>
                </a:cubicBezTo>
                <a:cubicBezTo>
                  <a:pt x="165341" y="413658"/>
                  <a:pt x="151664" y="433576"/>
                  <a:pt x="141331" y="455207"/>
                </a:cubicBezTo>
                <a:cubicBezTo>
                  <a:pt x="121020" y="497201"/>
                  <a:pt x="105015" y="541160"/>
                  <a:pt x="93565" y="586388"/>
                </a:cubicBezTo>
                <a:cubicBezTo>
                  <a:pt x="69270" y="675196"/>
                  <a:pt x="52650" y="764575"/>
                  <a:pt x="11672" y="842154"/>
                </a:cubicBezTo>
                <a:cubicBezTo>
                  <a:pt x="6280" y="852938"/>
                  <a:pt x="5709" y="854333"/>
                  <a:pt x="0" y="864863"/>
                </a:cubicBezTo>
                <a:cubicBezTo>
                  <a:pt x="15922" y="865434"/>
                  <a:pt x="31717" y="864863"/>
                  <a:pt x="47703" y="864863"/>
                </a:cubicBezTo>
                <a:cubicBezTo>
                  <a:pt x="48229" y="863912"/>
                  <a:pt x="48699" y="862897"/>
                  <a:pt x="49098" y="861882"/>
                </a:cubicBezTo>
                <a:cubicBezTo>
                  <a:pt x="59102" y="840695"/>
                  <a:pt x="67970" y="818937"/>
                  <a:pt x="75677" y="796799"/>
                </a:cubicBezTo>
                <a:cubicBezTo>
                  <a:pt x="83099" y="774470"/>
                  <a:pt x="89759" y="752395"/>
                  <a:pt x="95278" y="729559"/>
                </a:cubicBezTo>
                <a:cubicBezTo>
                  <a:pt x="106823" y="684647"/>
                  <a:pt x="115704" y="639800"/>
                  <a:pt x="126361" y="595903"/>
                </a:cubicBezTo>
                <a:cubicBezTo>
                  <a:pt x="135990" y="552515"/>
                  <a:pt x="149977" y="510268"/>
                  <a:pt x="168100" y="469670"/>
                </a:cubicBezTo>
                <a:cubicBezTo>
                  <a:pt x="176543" y="450259"/>
                  <a:pt x="188050" y="432371"/>
                  <a:pt x="202164" y="416639"/>
                </a:cubicBezTo>
                <a:cubicBezTo>
                  <a:pt x="216450" y="401035"/>
                  <a:pt x="232720" y="387396"/>
                  <a:pt x="250564" y="376042"/>
                </a:cubicBezTo>
                <a:cubicBezTo>
                  <a:pt x="286278" y="352444"/>
                  <a:pt x="326685" y="335634"/>
                  <a:pt x="367092" y="316096"/>
                </a:cubicBezTo>
                <a:cubicBezTo>
                  <a:pt x="387423" y="306372"/>
                  <a:pt x="407145" y="295417"/>
                  <a:pt x="426149" y="283301"/>
                </a:cubicBezTo>
                <a:cubicBezTo>
                  <a:pt x="445110" y="270729"/>
                  <a:pt x="463055" y="256691"/>
                  <a:pt x="479815" y="241308"/>
                </a:cubicBezTo>
                <a:cubicBezTo>
                  <a:pt x="496472" y="225646"/>
                  <a:pt x="511849" y="208671"/>
                  <a:pt x="525804" y="190561"/>
                </a:cubicBezTo>
                <a:cubicBezTo>
                  <a:pt x="539595" y="172247"/>
                  <a:pt x="551939" y="152881"/>
                  <a:pt x="562723" y="132646"/>
                </a:cubicBezTo>
                <a:cubicBezTo>
                  <a:pt x="573297" y="112214"/>
                  <a:pt x="582311" y="91007"/>
                  <a:pt x="589682" y="69212"/>
                </a:cubicBezTo>
                <a:cubicBezTo>
                  <a:pt x="596882" y="47346"/>
                  <a:pt x="602540" y="25005"/>
                  <a:pt x="606619" y="2353"/>
                </a:cubicBezTo>
                <a:cubicBezTo>
                  <a:pt x="606695" y="1039"/>
                  <a:pt x="605851" y="-147"/>
                  <a:pt x="604589" y="-502"/>
                </a:cubicBezTo>
                <a:close/>
              </a:path>
            </a:pathLst>
          </a:custGeom>
          <a:solidFill>
            <a:schemeClr val="accent4">
              <a:lumMod val="40000"/>
              <a:lumOff val="60000"/>
            </a:schemeClr>
          </a:solidFill>
          <a:ln w="6343" cap="flat">
            <a:noFill/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60" name="任意多边形: 形状 31"/>
          <p:cNvSpPr/>
          <p:nvPr>
            <p:custDataLst>
              <p:tags r:id="rId62"/>
            </p:custDataLst>
          </p:nvPr>
        </p:nvSpPr>
        <p:spPr>
          <a:xfrm>
            <a:off x="9910445" y="5909310"/>
            <a:ext cx="2293620" cy="948055"/>
          </a:xfrm>
          <a:custGeom>
            <a:gdLst>
              <a:gd name="connsiteX0" fmla="*/ 20264 w 3162780"/>
              <a:gd name="connsiteY0" fmla="*/ 1305421 h 1306617"/>
              <a:gd name="connsiteX1" fmla="*/ 91 w 3162780"/>
              <a:gd name="connsiteY1" fmla="*/ 1192191 h 1306617"/>
              <a:gd name="connsiteX2" fmla="*/ 902059 w 3162780"/>
              <a:gd name="connsiteY2" fmla="*/ 628517 h 1306617"/>
              <a:gd name="connsiteX3" fmla="*/ 902439 w 3162780"/>
              <a:gd name="connsiteY3" fmla="*/ 628517 h 1306617"/>
              <a:gd name="connsiteX4" fmla="*/ 1517748 w 3162780"/>
              <a:gd name="connsiteY4" fmla="*/ 674951 h 1306617"/>
              <a:gd name="connsiteX5" fmla="*/ 2010630 w 3162780"/>
              <a:gd name="connsiteY5" fmla="*/ 70426 h 1306617"/>
              <a:gd name="connsiteX6" fmla="*/ 2011328 w 3162780"/>
              <a:gd name="connsiteY6" fmla="*/ 70426 h 1306617"/>
              <a:gd name="connsiteX7" fmla="*/ 2862358 w 3162780"/>
              <a:gd name="connsiteY7" fmla="*/ 127516 h 1306617"/>
              <a:gd name="connsiteX8" fmla="*/ 3162781 w 3162780"/>
              <a:gd name="connsiteY8" fmla="*/ 406245 h 1306617"/>
              <a:gd name="connsiteX9" fmla="*/ 2589655 w 3162780"/>
              <a:gd name="connsiteY9" fmla="*/ 1306055 h 130661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162780" h="1306617">
                <a:moveTo>
                  <a:pt x="20264" y="1305421"/>
                </a:moveTo>
                <a:cubicBezTo>
                  <a:pt x="5610" y="1264759"/>
                  <a:pt x="-859" y="1263491"/>
                  <a:pt x="91" y="1192191"/>
                </a:cubicBezTo>
                <a:cubicBezTo>
                  <a:pt x="5737" y="760206"/>
                  <a:pt x="618572" y="644439"/>
                  <a:pt x="902059" y="628517"/>
                </a:cubicBezTo>
                <a:lnTo>
                  <a:pt x="902439" y="628517"/>
                </a:lnTo>
                <a:cubicBezTo>
                  <a:pt x="1095469" y="617734"/>
                  <a:pt x="1333790" y="763124"/>
                  <a:pt x="1517748" y="674951"/>
                </a:cubicBezTo>
                <a:cubicBezTo>
                  <a:pt x="1806563" y="536031"/>
                  <a:pt x="1743637" y="178834"/>
                  <a:pt x="2010630" y="70426"/>
                </a:cubicBezTo>
                <a:lnTo>
                  <a:pt x="2011328" y="70426"/>
                </a:lnTo>
                <a:cubicBezTo>
                  <a:pt x="2269631" y="-34113"/>
                  <a:pt x="2593905" y="-29736"/>
                  <a:pt x="2862358" y="127516"/>
                </a:cubicBezTo>
                <a:cubicBezTo>
                  <a:pt x="3028111" y="224506"/>
                  <a:pt x="3100933" y="308493"/>
                  <a:pt x="3162781" y="406245"/>
                </a:cubicBezTo>
                <a:cubicBezTo>
                  <a:pt x="2932833" y="764456"/>
                  <a:pt x="2819603" y="947844"/>
                  <a:pt x="2589655" y="1306055"/>
                </a:cubicBezTo>
              </a:path>
            </a:pathLst>
          </a:custGeom>
          <a:solidFill>
            <a:schemeClr val="accent1"/>
          </a:solidFill>
          <a:ln w="6343" cap="flat">
            <a:noFill/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62" name="任意多边形: 形状 32"/>
          <p:cNvSpPr/>
          <p:nvPr>
            <p:custDataLst>
              <p:tags r:id="rId63"/>
            </p:custDataLst>
          </p:nvPr>
        </p:nvSpPr>
        <p:spPr>
          <a:xfrm>
            <a:off x="10559415" y="6268720"/>
            <a:ext cx="1410970" cy="591185"/>
          </a:xfrm>
          <a:custGeom>
            <a:gdLst>
              <a:gd name="connsiteX0" fmla="*/ 460340 w 1945648"/>
              <a:gd name="connsiteY0" fmla="*/ 809996 h 814500"/>
              <a:gd name="connsiteX1" fmla="*/ 955125 w 1945648"/>
              <a:gd name="connsiteY1" fmla="*/ 809996 h 814500"/>
              <a:gd name="connsiteX2" fmla="*/ 1441536 w 1945648"/>
              <a:gd name="connsiteY2" fmla="*/ 809996 h 814500"/>
              <a:gd name="connsiteX3" fmla="*/ 1917798 w 1945648"/>
              <a:gd name="connsiteY3" fmla="*/ 809996 h 814500"/>
              <a:gd name="connsiteX4" fmla="*/ 1917798 w 1945648"/>
              <a:gd name="connsiteY4" fmla="*/ 809996 h 814500"/>
              <a:gd name="connsiteX5" fmla="*/ 1584453 w 1945648"/>
              <a:gd name="connsiteY5" fmla="*/ 16058 h 814500"/>
              <a:gd name="connsiteX6" fmla="*/ 1129695 w 1945648"/>
              <a:gd name="connsiteY6" fmla="*/ 214923 h 814500"/>
              <a:gd name="connsiteX7" fmla="*/ 935397 w 1945648"/>
              <a:gd name="connsiteY7" fmla="*/ 612907 h 814500"/>
              <a:gd name="connsiteX8" fmla="*/ 665486 w 1945648"/>
              <a:gd name="connsiteY8" fmla="*/ 724551 h 814500"/>
              <a:gd name="connsiteX9" fmla="*/ 2411 w 1945648"/>
              <a:gd name="connsiteY9" fmla="*/ 807015 h 814500"/>
              <a:gd name="connsiteX10" fmla="*/ 0 w 1945648"/>
              <a:gd name="connsiteY10" fmla="*/ 810187 h 8145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945647" h="814500">
                <a:moveTo>
                  <a:pt x="460340" y="809996"/>
                </a:moveTo>
                <a:lnTo>
                  <a:pt x="955125" y="809996"/>
                </a:lnTo>
                <a:cubicBezTo>
                  <a:pt x="1114471" y="809996"/>
                  <a:pt x="1285616" y="810377"/>
                  <a:pt x="1441536" y="809996"/>
                </a:cubicBezTo>
                <a:cubicBezTo>
                  <a:pt x="1600121" y="809996"/>
                  <a:pt x="1759213" y="812216"/>
                  <a:pt x="1917798" y="809996"/>
                </a:cubicBezTo>
                <a:cubicBezTo>
                  <a:pt x="1922873" y="796866"/>
                  <a:pt x="1913421" y="823508"/>
                  <a:pt x="1917798" y="809996"/>
                </a:cubicBezTo>
                <a:cubicBezTo>
                  <a:pt x="2002419" y="547697"/>
                  <a:pt x="1895025" y="123832"/>
                  <a:pt x="1584453" y="16058"/>
                </a:cubicBezTo>
                <a:cubicBezTo>
                  <a:pt x="1413181" y="-43444"/>
                  <a:pt x="1222880" y="64711"/>
                  <a:pt x="1129695" y="214923"/>
                </a:cubicBezTo>
                <a:cubicBezTo>
                  <a:pt x="1024712" y="384418"/>
                  <a:pt x="1050720" y="504182"/>
                  <a:pt x="935397" y="612907"/>
                </a:cubicBezTo>
                <a:cubicBezTo>
                  <a:pt x="845575" y="697465"/>
                  <a:pt x="735200" y="714402"/>
                  <a:pt x="665486" y="724551"/>
                </a:cubicBezTo>
                <a:cubicBezTo>
                  <a:pt x="459642" y="755443"/>
                  <a:pt x="150783" y="610370"/>
                  <a:pt x="2411" y="807015"/>
                </a:cubicBezTo>
                <a:cubicBezTo>
                  <a:pt x="0" y="810187"/>
                  <a:pt x="6851" y="796866"/>
                  <a:pt x="0" y="810187"/>
                </a:cubicBezTo>
                <a:close/>
              </a:path>
            </a:pathLst>
          </a:custGeom>
          <a:solidFill>
            <a:schemeClr val="accent5"/>
          </a:solidFill>
          <a:ln w="6343" cap="flat">
            <a:noFill/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64" name="任意多边形: 形状 33"/>
          <p:cNvSpPr/>
          <p:nvPr>
            <p:custDataLst>
              <p:tags r:id="rId64"/>
            </p:custDataLst>
          </p:nvPr>
        </p:nvSpPr>
        <p:spPr>
          <a:xfrm>
            <a:off x="10556875" y="6268720"/>
            <a:ext cx="1413510" cy="589915"/>
          </a:xfrm>
          <a:custGeom>
            <a:gdLst>
              <a:gd name="connsiteX0" fmla="*/ 627363 w 1949265"/>
              <a:gd name="connsiteY0" fmla="*/ 809996 h 813680"/>
              <a:gd name="connsiteX1" fmla="*/ 1921415 w 1949265"/>
              <a:gd name="connsiteY1" fmla="*/ 809996 h 813680"/>
              <a:gd name="connsiteX2" fmla="*/ 1921415 w 1949265"/>
              <a:gd name="connsiteY2" fmla="*/ 809996 h 813680"/>
              <a:gd name="connsiteX3" fmla="*/ 1588070 w 1949265"/>
              <a:gd name="connsiteY3" fmla="*/ 16058 h 813680"/>
              <a:gd name="connsiteX4" fmla="*/ 1133312 w 1949265"/>
              <a:gd name="connsiteY4" fmla="*/ 214923 h 813680"/>
              <a:gd name="connsiteX5" fmla="*/ 939014 w 1949265"/>
              <a:gd name="connsiteY5" fmla="*/ 612907 h 813680"/>
              <a:gd name="connsiteX6" fmla="*/ 669102 w 1949265"/>
              <a:gd name="connsiteY6" fmla="*/ 724551 h 813680"/>
              <a:gd name="connsiteX7" fmla="*/ 6028 w 1949265"/>
              <a:gd name="connsiteY7" fmla="*/ 807015 h 813680"/>
              <a:gd name="connsiteX8" fmla="*/ 6028 w 1949265"/>
              <a:gd name="connsiteY8" fmla="*/ 807015 h 813680"/>
              <a:gd name="connsiteX9" fmla="*/ 627363 w 1949265"/>
              <a:gd name="connsiteY9" fmla="*/ 809996 h 81368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949265" h="813680">
                <a:moveTo>
                  <a:pt x="627363" y="809996"/>
                </a:moveTo>
                <a:cubicBezTo>
                  <a:pt x="1054274" y="809489"/>
                  <a:pt x="1494251" y="811265"/>
                  <a:pt x="1921415" y="809996"/>
                </a:cubicBezTo>
                <a:cubicBezTo>
                  <a:pt x="1932643" y="745801"/>
                  <a:pt x="1920654" y="812343"/>
                  <a:pt x="1921415" y="809996"/>
                </a:cubicBezTo>
                <a:cubicBezTo>
                  <a:pt x="2006036" y="547697"/>
                  <a:pt x="1898643" y="123832"/>
                  <a:pt x="1588070" y="16058"/>
                </a:cubicBezTo>
                <a:cubicBezTo>
                  <a:pt x="1416798" y="-43444"/>
                  <a:pt x="1226496" y="64711"/>
                  <a:pt x="1133312" y="214923"/>
                </a:cubicBezTo>
                <a:cubicBezTo>
                  <a:pt x="1028329" y="384418"/>
                  <a:pt x="1054337" y="504182"/>
                  <a:pt x="939014" y="612907"/>
                </a:cubicBezTo>
                <a:cubicBezTo>
                  <a:pt x="849191" y="697465"/>
                  <a:pt x="738817" y="714402"/>
                  <a:pt x="669102" y="724551"/>
                </a:cubicBezTo>
                <a:cubicBezTo>
                  <a:pt x="463260" y="755443"/>
                  <a:pt x="156049" y="611956"/>
                  <a:pt x="6028" y="807015"/>
                </a:cubicBezTo>
                <a:cubicBezTo>
                  <a:pt x="-11227" y="829407"/>
                  <a:pt x="14972" y="781007"/>
                  <a:pt x="6028" y="807015"/>
                </a:cubicBezTo>
                <a:cubicBezTo>
                  <a:pt x="226588" y="806825"/>
                  <a:pt x="406550" y="809996"/>
                  <a:pt x="627363" y="809996"/>
                </a:cubicBezTo>
                <a:close/>
              </a:path>
            </a:pathLst>
          </a:custGeom>
          <a:solidFill>
            <a:schemeClr val="accent5"/>
          </a:solidFill>
          <a:ln w="6343" cap="flat">
            <a:noFill/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66" name="任意多边形: 形状 34"/>
          <p:cNvSpPr/>
          <p:nvPr>
            <p:custDataLst>
              <p:tags r:id="rId65"/>
            </p:custDataLst>
          </p:nvPr>
        </p:nvSpPr>
        <p:spPr>
          <a:xfrm>
            <a:off x="11388725" y="5734050"/>
            <a:ext cx="808355" cy="1123315"/>
          </a:xfrm>
          <a:custGeom>
            <a:gdLst>
              <a:gd name="connsiteX0" fmla="*/ 1115273 w 1115272"/>
              <a:gd name="connsiteY0" fmla="*/ 1406525 h 1548616"/>
              <a:gd name="connsiteX1" fmla="*/ 1114829 w 1115272"/>
              <a:gd name="connsiteY1" fmla="*/ 1249906 h 1548616"/>
              <a:gd name="connsiteX2" fmla="*/ 952946 w 1115272"/>
              <a:gd name="connsiteY2" fmla="*/ 1186473 h 1548616"/>
              <a:gd name="connsiteX3" fmla="*/ 892810 w 1115272"/>
              <a:gd name="connsiteY3" fmla="*/ 1158879 h 1548616"/>
              <a:gd name="connsiteX4" fmla="*/ 819164 w 1115272"/>
              <a:gd name="connsiteY4" fmla="*/ 1096650 h 1548616"/>
              <a:gd name="connsiteX5" fmla="*/ 644213 w 1115272"/>
              <a:gd name="connsiteY5" fmla="*/ 480073 h 1548616"/>
              <a:gd name="connsiteX6" fmla="*/ 408238 w 1115272"/>
              <a:gd name="connsiteY6" fmla="*/ 362022 h 1548616"/>
              <a:gd name="connsiteX7" fmla="*/ 290188 w 1115272"/>
              <a:gd name="connsiteY7" fmla="*/ 201851 h 1548616"/>
              <a:gd name="connsiteX8" fmla="*/ 225549 w 1115272"/>
              <a:gd name="connsiteY8" fmla="*/ 28043 h 1548616"/>
              <a:gd name="connsiteX9" fmla="*/ 24083 w 1115272"/>
              <a:gd name="connsiteY9" fmla="*/ 74159 h 1548616"/>
              <a:gd name="connsiteX10" fmla="*/ 36262 w 1115272"/>
              <a:gd name="connsiteY10" fmla="*/ 308421 h 1548616"/>
              <a:gd name="connsiteX11" fmla="*/ 191358 w 1115272"/>
              <a:gd name="connsiteY11" fmla="*/ 491618 h 1548616"/>
              <a:gd name="connsiteX12" fmla="*/ 351719 w 1115272"/>
              <a:gd name="connsiteY12" fmla="*/ 792358 h 1548616"/>
              <a:gd name="connsiteX13" fmla="*/ 507068 w 1115272"/>
              <a:gd name="connsiteY13" fmla="*/ 1277247 h 1548616"/>
              <a:gd name="connsiteX14" fmla="*/ 835022 w 1115272"/>
              <a:gd name="connsiteY14" fmla="*/ 1547602 h 1548616"/>
              <a:gd name="connsiteX15" fmla="*/ 1114829 w 1115272"/>
              <a:gd name="connsiteY15" fmla="*/ 1547602 h 1548616"/>
              <a:gd name="connsiteX16" fmla="*/ 1115273 w 1115272"/>
              <a:gd name="connsiteY16" fmla="*/ 1406525 h 154861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115272" h="1548616">
                <a:moveTo>
                  <a:pt x="1115273" y="1406525"/>
                </a:moveTo>
                <a:cubicBezTo>
                  <a:pt x="1115273" y="1355778"/>
                  <a:pt x="1114893" y="1300717"/>
                  <a:pt x="1114829" y="1249906"/>
                </a:cubicBezTo>
                <a:cubicBezTo>
                  <a:pt x="1059642" y="1220410"/>
                  <a:pt x="1011051" y="1208231"/>
                  <a:pt x="952946" y="1186473"/>
                </a:cubicBezTo>
                <a:cubicBezTo>
                  <a:pt x="932266" y="1178734"/>
                  <a:pt x="912158" y="1169536"/>
                  <a:pt x="892810" y="1158879"/>
                </a:cubicBezTo>
                <a:cubicBezTo>
                  <a:pt x="864202" y="1143528"/>
                  <a:pt x="839082" y="1122341"/>
                  <a:pt x="819164" y="1096650"/>
                </a:cubicBezTo>
                <a:cubicBezTo>
                  <a:pt x="687284" y="919987"/>
                  <a:pt x="831343" y="637072"/>
                  <a:pt x="644213" y="480073"/>
                </a:cubicBezTo>
                <a:cubicBezTo>
                  <a:pt x="576084" y="422982"/>
                  <a:pt x="482139" y="410803"/>
                  <a:pt x="408238" y="362022"/>
                </a:cubicBezTo>
                <a:cubicBezTo>
                  <a:pt x="351529" y="323892"/>
                  <a:pt x="309852" y="267290"/>
                  <a:pt x="290188" y="201851"/>
                </a:cubicBezTo>
                <a:cubicBezTo>
                  <a:pt x="271983" y="141716"/>
                  <a:pt x="269953" y="70861"/>
                  <a:pt x="225549" y="28043"/>
                </a:cubicBezTo>
                <a:cubicBezTo>
                  <a:pt x="167951" y="-27525"/>
                  <a:pt x="63919" y="3240"/>
                  <a:pt x="24083" y="74159"/>
                </a:cubicBezTo>
                <a:cubicBezTo>
                  <a:pt x="-15754" y="145078"/>
                  <a:pt x="-2306" y="237184"/>
                  <a:pt x="36262" y="308421"/>
                </a:cubicBezTo>
                <a:cubicBezTo>
                  <a:pt x="74830" y="379657"/>
                  <a:pt x="134711" y="435289"/>
                  <a:pt x="191358" y="491618"/>
                </a:cubicBezTo>
                <a:cubicBezTo>
                  <a:pt x="275345" y="575604"/>
                  <a:pt x="340554" y="667330"/>
                  <a:pt x="351719" y="792358"/>
                </a:cubicBezTo>
                <a:cubicBezTo>
                  <a:pt x="369671" y="993888"/>
                  <a:pt x="332688" y="1142703"/>
                  <a:pt x="507068" y="1277247"/>
                </a:cubicBezTo>
                <a:cubicBezTo>
                  <a:pt x="616682" y="1361614"/>
                  <a:pt x="774506" y="1411980"/>
                  <a:pt x="835022" y="1547602"/>
                </a:cubicBezTo>
                <a:cubicBezTo>
                  <a:pt x="930173" y="1547602"/>
                  <a:pt x="1019361" y="1548617"/>
                  <a:pt x="1114829" y="1547602"/>
                </a:cubicBezTo>
                <a:cubicBezTo>
                  <a:pt x="1114829" y="1497616"/>
                  <a:pt x="1115273" y="1457716"/>
                  <a:pt x="1115273" y="1406525"/>
                </a:cubicBezTo>
                <a:close/>
              </a:path>
            </a:pathLst>
          </a:custGeom>
          <a:solidFill>
            <a:schemeClr val="accent3"/>
          </a:solidFill>
          <a:ln w="6343" cap="flat">
            <a:noFill/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68" name="任意多边形: 形状 35"/>
          <p:cNvSpPr/>
          <p:nvPr>
            <p:custDataLst>
              <p:tags r:id="rId66"/>
            </p:custDataLst>
          </p:nvPr>
        </p:nvSpPr>
        <p:spPr>
          <a:xfrm>
            <a:off x="11470005" y="5836285"/>
            <a:ext cx="707390" cy="1019810"/>
          </a:xfrm>
          <a:custGeom>
            <a:gdLst>
              <a:gd name="connsiteX0" fmla="*/ 967561 w 975110"/>
              <a:gd name="connsiteY0" fmla="*/ 1406152 h 1406810"/>
              <a:gd name="connsiteX1" fmla="*/ 975110 w 975110"/>
              <a:gd name="connsiteY1" fmla="*/ 1406152 h 1406810"/>
              <a:gd name="connsiteX2" fmla="*/ 957412 w 975110"/>
              <a:gd name="connsiteY2" fmla="*/ 1349061 h 1406810"/>
              <a:gd name="connsiteX3" fmla="*/ 929310 w 975110"/>
              <a:gd name="connsiteY3" fmla="*/ 1293113 h 1406810"/>
              <a:gd name="connsiteX4" fmla="*/ 851033 w 975110"/>
              <a:gd name="connsiteY4" fmla="*/ 1196820 h 1406810"/>
              <a:gd name="connsiteX5" fmla="*/ 753408 w 975110"/>
              <a:gd name="connsiteY5" fmla="*/ 1122792 h 1406810"/>
              <a:gd name="connsiteX6" fmla="*/ 700251 w 975110"/>
              <a:gd name="connsiteY6" fmla="*/ 1093486 h 1406810"/>
              <a:gd name="connsiteX7" fmla="*/ 672848 w 975110"/>
              <a:gd name="connsiteY7" fmla="*/ 1080799 h 1406810"/>
              <a:gd name="connsiteX8" fmla="*/ 646268 w 975110"/>
              <a:gd name="connsiteY8" fmla="*/ 1068620 h 1406810"/>
              <a:gd name="connsiteX9" fmla="*/ 560252 w 975110"/>
              <a:gd name="connsiteY9" fmla="*/ 1003918 h 1406810"/>
              <a:gd name="connsiteX10" fmla="*/ 495422 w 975110"/>
              <a:gd name="connsiteY10" fmla="*/ 909972 h 1406810"/>
              <a:gd name="connsiteX11" fmla="*/ 447594 w 975110"/>
              <a:gd name="connsiteY11" fmla="*/ 802134 h 1406810"/>
              <a:gd name="connsiteX12" fmla="*/ 398686 w 975110"/>
              <a:gd name="connsiteY12" fmla="*/ 568571 h 1406810"/>
              <a:gd name="connsiteX13" fmla="*/ 368554 w 975110"/>
              <a:gd name="connsiteY13" fmla="*/ 448046 h 1406810"/>
              <a:gd name="connsiteX14" fmla="*/ 338234 w 975110"/>
              <a:gd name="connsiteY14" fmla="*/ 391970 h 1406810"/>
              <a:gd name="connsiteX15" fmla="*/ 293830 w 975110"/>
              <a:gd name="connsiteY15" fmla="*/ 348074 h 1406810"/>
              <a:gd name="connsiteX16" fmla="*/ 192018 w 975110"/>
              <a:gd name="connsiteY16" fmla="*/ 285719 h 1406810"/>
              <a:gd name="connsiteX17" fmla="*/ 143491 w 975110"/>
              <a:gd name="connsiteY17" fmla="*/ 254002 h 1406810"/>
              <a:gd name="connsiteX18" fmla="*/ 4634 w 975110"/>
              <a:gd name="connsiteY18" fmla="*/ 1598 h 1406810"/>
              <a:gd name="connsiteX19" fmla="*/ 2097 w 975110"/>
              <a:gd name="connsiteY19" fmla="*/ -559 h 1406810"/>
              <a:gd name="connsiteX20" fmla="*/ 3 w 975110"/>
              <a:gd name="connsiteY20" fmla="*/ 2042 h 1406810"/>
              <a:gd name="connsiteX21" fmla="*/ 8821 w 975110"/>
              <a:gd name="connsiteY21" fmla="*/ 62622 h 1406810"/>
              <a:gd name="connsiteX22" fmla="*/ 26836 w 975110"/>
              <a:gd name="connsiteY22" fmla="*/ 121171 h 1406810"/>
              <a:gd name="connsiteX23" fmla="*/ 54113 w 975110"/>
              <a:gd name="connsiteY23" fmla="*/ 175914 h 1406810"/>
              <a:gd name="connsiteX24" fmla="*/ 89953 w 975110"/>
              <a:gd name="connsiteY24" fmla="*/ 225203 h 1406810"/>
              <a:gd name="connsiteX25" fmla="*/ 133405 w 975110"/>
              <a:gd name="connsiteY25" fmla="*/ 267640 h 1406810"/>
              <a:gd name="connsiteX26" fmla="*/ 182503 w 975110"/>
              <a:gd name="connsiteY26" fmla="*/ 302529 h 1406810"/>
              <a:gd name="connsiteX27" fmla="*/ 279621 w 975110"/>
              <a:gd name="connsiteY27" fmla="*/ 367231 h 1406810"/>
              <a:gd name="connsiteX28" fmla="*/ 318569 w 975110"/>
              <a:gd name="connsiteY28" fmla="*/ 407892 h 1406810"/>
              <a:gd name="connsiteX29" fmla="*/ 343943 w 975110"/>
              <a:gd name="connsiteY29" fmla="*/ 458132 h 1406810"/>
              <a:gd name="connsiteX30" fmla="*/ 369316 w 975110"/>
              <a:gd name="connsiteY30" fmla="*/ 573518 h 1406810"/>
              <a:gd name="connsiteX31" fmla="*/ 384476 w 975110"/>
              <a:gd name="connsiteY31" fmla="*/ 694423 h 1406810"/>
              <a:gd name="connsiteX32" fmla="*/ 395641 w 975110"/>
              <a:gd name="connsiteY32" fmla="*/ 755637 h 1406810"/>
              <a:gd name="connsiteX33" fmla="*/ 413149 w 975110"/>
              <a:gd name="connsiteY33" fmla="*/ 815645 h 1406810"/>
              <a:gd name="connsiteX34" fmla="*/ 459519 w 975110"/>
              <a:gd name="connsiteY34" fmla="*/ 929826 h 1406810"/>
              <a:gd name="connsiteX35" fmla="*/ 526569 w 975110"/>
              <a:gd name="connsiteY35" fmla="*/ 1035635 h 1406810"/>
              <a:gd name="connsiteX36" fmla="*/ 548136 w 975110"/>
              <a:gd name="connsiteY36" fmla="*/ 1059105 h 1406810"/>
              <a:gd name="connsiteX37" fmla="*/ 572114 w 975110"/>
              <a:gd name="connsiteY37" fmla="*/ 1080419 h 1406810"/>
              <a:gd name="connsiteX38" fmla="*/ 598566 w 975110"/>
              <a:gd name="connsiteY38" fmla="*/ 1098878 h 1406810"/>
              <a:gd name="connsiteX39" fmla="*/ 612395 w 975110"/>
              <a:gd name="connsiteY39" fmla="*/ 1107188 h 1406810"/>
              <a:gd name="connsiteX40" fmla="*/ 626985 w 975110"/>
              <a:gd name="connsiteY40" fmla="*/ 1114102 h 1406810"/>
              <a:gd name="connsiteX41" fmla="*/ 654007 w 975110"/>
              <a:gd name="connsiteY41" fmla="*/ 1126282 h 1406810"/>
              <a:gd name="connsiteX42" fmla="*/ 679889 w 975110"/>
              <a:gd name="connsiteY42" fmla="*/ 1138271 h 1406810"/>
              <a:gd name="connsiteX43" fmla="*/ 730636 w 975110"/>
              <a:gd name="connsiteY43" fmla="*/ 1164532 h 1406810"/>
              <a:gd name="connsiteX44" fmla="*/ 902796 w 975110"/>
              <a:gd name="connsiteY44" fmla="*/ 1312206 h 1406810"/>
              <a:gd name="connsiteX45" fmla="*/ 952528 w 975110"/>
              <a:gd name="connsiteY45" fmla="*/ 1406152 h 140681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975110" h="1406810">
                <a:moveTo>
                  <a:pt x="967561" y="1406152"/>
                </a:moveTo>
                <a:cubicBezTo>
                  <a:pt x="970099" y="1406279"/>
                  <a:pt x="972573" y="1406279"/>
                  <a:pt x="975110" y="1406152"/>
                </a:cubicBezTo>
                <a:cubicBezTo>
                  <a:pt x="970797" y="1386678"/>
                  <a:pt x="964897" y="1367584"/>
                  <a:pt x="957412" y="1349061"/>
                </a:cubicBezTo>
                <a:cubicBezTo>
                  <a:pt x="949483" y="1329714"/>
                  <a:pt x="940095" y="1311001"/>
                  <a:pt x="929310" y="1293113"/>
                </a:cubicBezTo>
                <a:cubicBezTo>
                  <a:pt x="907617" y="1257716"/>
                  <a:pt x="881291" y="1225302"/>
                  <a:pt x="851033" y="1196820"/>
                </a:cubicBezTo>
                <a:cubicBezTo>
                  <a:pt x="820966" y="1169036"/>
                  <a:pt x="788297" y="1144233"/>
                  <a:pt x="753408" y="1122792"/>
                </a:cubicBezTo>
                <a:cubicBezTo>
                  <a:pt x="735901" y="1112516"/>
                  <a:pt x="718329" y="1102430"/>
                  <a:pt x="700251" y="1093486"/>
                </a:cubicBezTo>
                <a:cubicBezTo>
                  <a:pt x="691370" y="1088665"/>
                  <a:pt x="682109" y="1084606"/>
                  <a:pt x="672848" y="1080799"/>
                </a:cubicBezTo>
                <a:cubicBezTo>
                  <a:pt x="663586" y="1076993"/>
                  <a:pt x="653817" y="1072299"/>
                  <a:pt x="646268" y="1068620"/>
                </a:cubicBezTo>
                <a:cubicBezTo>
                  <a:pt x="613347" y="1053333"/>
                  <a:pt x="584040" y="1031321"/>
                  <a:pt x="560252" y="1003918"/>
                </a:cubicBezTo>
                <a:cubicBezTo>
                  <a:pt x="534815" y="975435"/>
                  <a:pt x="513057" y="943845"/>
                  <a:pt x="495422" y="909972"/>
                </a:cubicBezTo>
                <a:cubicBezTo>
                  <a:pt x="477091" y="875127"/>
                  <a:pt x="461105" y="839103"/>
                  <a:pt x="447594" y="802134"/>
                </a:cubicBezTo>
                <a:cubicBezTo>
                  <a:pt x="418540" y="729693"/>
                  <a:pt x="412007" y="649385"/>
                  <a:pt x="398686" y="568571"/>
                </a:cubicBezTo>
                <a:cubicBezTo>
                  <a:pt x="392723" y="527484"/>
                  <a:pt x="382637" y="487102"/>
                  <a:pt x="368554" y="448046"/>
                </a:cubicBezTo>
                <a:cubicBezTo>
                  <a:pt x="361450" y="427893"/>
                  <a:pt x="351174" y="408971"/>
                  <a:pt x="338234" y="391970"/>
                </a:cubicBezTo>
                <a:cubicBezTo>
                  <a:pt x="325356" y="375503"/>
                  <a:pt x="310450" y="360748"/>
                  <a:pt x="293830" y="348074"/>
                </a:cubicBezTo>
                <a:cubicBezTo>
                  <a:pt x="261225" y="323081"/>
                  <a:pt x="225638" y="305320"/>
                  <a:pt x="192018" y="285719"/>
                </a:cubicBezTo>
                <a:cubicBezTo>
                  <a:pt x="175208" y="276134"/>
                  <a:pt x="159033" y="265540"/>
                  <a:pt x="143491" y="254002"/>
                </a:cubicBezTo>
                <a:cubicBezTo>
                  <a:pt x="63945" y="193004"/>
                  <a:pt x="13578" y="101456"/>
                  <a:pt x="4634" y="1598"/>
                </a:cubicBezTo>
                <a:cubicBezTo>
                  <a:pt x="4508" y="317"/>
                  <a:pt x="3366" y="-635"/>
                  <a:pt x="2097" y="-559"/>
                </a:cubicBezTo>
                <a:cubicBezTo>
                  <a:pt x="828" y="-362"/>
                  <a:pt x="-60" y="761"/>
                  <a:pt x="3" y="2042"/>
                </a:cubicBezTo>
                <a:cubicBezTo>
                  <a:pt x="1589" y="22411"/>
                  <a:pt x="4508" y="42653"/>
                  <a:pt x="8821" y="62622"/>
                </a:cubicBezTo>
                <a:cubicBezTo>
                  <a:pt x="13388" y="82552"/>
                  <a:pt x="19415" y="102122"/>
                  <a:pt x="26836" y="121171"/>
                </a:cubicBezTo>
                <a:cubicBezTo>
                  <a:pt x="34512" y="140087"/>
                  <a:pt x="43646" y="158388"/>
                  <a:pt x="54113" y="175914"/>
                </a:cubicBezTo>
                <a:cubicBezTo>
                  <a:pt x="64770" y="193251"/>
                  <a:pt x="76758" y="209731"/>
                  <a:pt x="89953" y="225203"/>
                </a:cubicBezTo>
                <a:cubicBezTo>
                  <a:pt x="103338" y="240433"/>
                  <a:pt x="117864" y="254623"/>
                  <a:pt x="133405" y="267640"/>
                </a:cubicBezTo>
                <a:cubicBezTo>
                  <a:pt x="149073" y="280232"/>
                  <a:pt x="165440" y="291878"/>
                  <a:pt x="182503" y="302529"/>
                </a:cubicBezTo>
                <a:cubicBezTo>
                  <a:pt x="215996" y="323842"/>
                  <a:pt x="250314" y="342873"/>
                  <a:pt x="279621" y="367231"/>
                </a:cubicBezTo>
                <a:cubicBezTo>
                  <a:pt x="294274" y="379068"/>
                  <a:pt x="307405" y="392732"/>
                  <a:pt x="318569" y="407892"/>
                </a:cubicBezTo>
                <a:cubicBezTo>
                  <a:pt x="329607" y="423199"/>
                  <a:pt x="338170" y="440155"/>
                  <a:pt x="343943" y="458132"/>
                </a:cubicBezTo>
                <a:cubicBezTo>
                  <a:pt x="356249" y="495647"/>
                  <a:pt x="364749" y="534303"/>
                  <a:pt x="369316" y="573518"/>
                </a:cubicBezTo>
                <a:cubicBezTo>
                  <a:pt x="374708" y="613291"/>
                  <a:pt x="378451" y="653699"/>
                  <a:pt x="384476" y="694423"/>
                </a:cubicBezTo>
                <a:cubicBezTo>
                  <a:pt x="387331" y="714786"/>
                  <a:pt x="390820" y="735211"/>
                  <a:pt x="395641" y="755637"/>
                </a:cubicBezTo>
                <a:cubicBezTo>
                  <a:pt x="400398" y="775936"/>
                  <a:pt x="406235" y="795968"/>
                  <a:pt x="413149" y="815645"/>
                </a:cubicBezTo>
                <a:cubicBezTo>
                  <a:pt x="426089" y="854683"/>
                  <a:pt x="441567" y="892826"/>
                  <a:pt x="459519" y="929826"/>
                </a:cubicBezTo>
                <a:cubicBezTo>
                  <a:pt x="477407" y="967760"/>
                  <a:pt x="499927" y="1003283"/>
                  <a:pt x="526569" y="1035635"/>
                </a:cubicBezTo>
                <a:cubicBezTo>
                  <a:pt x="532912" y="1043944"/>
                  <a:pt x="540841" y="1051366"/>
                  <a:pt x="548136" y="1059105"/>
                </a:cubicBezTo>
                <a:cubicBezTo>
                  <a:pt x="555431" y="1066844"/>
                  <a:pt x="563804" y="1073695"/>
                  <a:pt x="572114" y="1080419"/>
                </a:cubicBezTo>
                <a:cubicBezTo>
                  <a:pt x="580551" y="1087079"/>
                  <a:pt x="589368" y="1093296"/>
                  <a:pt x="598566" y="1098878"/>
                </a:cubicBezTo>
                <a:lnTo>
                  <a:pt x="612395" y="1107188"/>
                </a:lnTo>
                <a:lnTo>
                  <a:pt x="626985" y="1114102"/>
                </a:lnTo>
                <a:cubicBezTo>
                  <a:pt x="637198" y="1118923"/>
                  <a:pt x="645063" y="1122285"/>
                  <a:pt x="654007" y="1126282"/>
                </a:cubicBezTo>
                <a:cubicBezTo>
                  <a:pt x="662952" y="1130278"/>
                  <a:pt x="671389" y="1134020"/>
                  <a:pt x="679889" y="1138271"/>
                </a:cubicBezTo>
                <a:cubicBezTo>
                  <a:pt x="697206" y="1146263"/>
                  <a:pt x="713953" y="1155334"/>
                  <a:pt x="730636" y="1164532"/>
                </a:cubicBezTo>
                <a:cubicBezTo>
                  <a:pt x="796924" y="1201768"/>
                  <a:pt x="857504" y="1250105"/>
                  <a:pt x="902796" y="1312206"/>
                </a:cubicBezTo>
                <a:cubicBezTo>
                  <a:pt x="924046" y="1340815"/>
                  <a:pt x="940792" y="1372468"/>
                  <a:pt x="952528" y="1406152"/>
                </a:cubicBezTo>
                <a:close/>
              </a:path>
            </a:pathLst>
          </a:custGeom>
          <a:solidFill>
            <a:schemeClr val="accent3">
              <a:lumMod val="40000"/>
              <a:lumOff val="60000"/>
            </a:schemeClr>
          </a:solidFill>
          <a:ln w="6343" cap="flat">
            <a:noFill/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70" name="任意多边形: 形状 36"/>
          <p:cNvSpPr/>
          <p:nvPr>
            <p:custDataLst>
              <p:tags r:id="rId67"/>
            </p:custDataLst>
          </p:nvPr>
        </p:nvSpPr>
        <p:spPr>
          <a:xfrm>
            <a:off x="11731625" y="5457825"/>
            <a:ext cx="466090" cy="1400175"/>
          </a:xfrm>
          <a:custGeom>
            <a:gdLst>
              <a:gd name="connsiteX0" fmla="*/ 642453 w 642903"/>
              <a:gd name="connsiteY0" fmla="*/ 1859620 h 1930221"/>
              <a:gd name="connsiteX1" fmla="*/ 642453 w 642903"/>
              <a:gd name="connsiteY1" fmla="*/ 1150556 h 1930221"/>
              <a:gd name="connsiteX2" fmla="*/ 642453 w 642903"/>
              <a:gd name="connsiteY2" fmla="*/ 788983 h 1930221"/>
              <a:gd name="connsiteX3" fmla="*/ 642453 w 642903"/>
              <a:gd name="connsiteY3" fmla="*/ 611368 h 1930221"/>
              <a:gd name="connsiteX4" fmla="*/ 642453 w 642903"/>
              <a:gd name="connsiteY4" fmla="*/ 434831 h 1930221"/>
              <a:gd name="connsiteX5" fmla="*/ 549269 w 642903"/>
              <a:gd name="connsiteY5" fmla="*/ 250872 h 1930221"/>
              <a:gd name="connsiteX6" fmla="*/ 305936 w 642903"/>
              <a:gd name="connsiteY6" fmla="*/ -9 h 1930221"/>
              <a:gd name="connsiteX7" fmla="*/ 78462 w 642903"/>
              <a:gd name="connsiteY7" fmla="*/ 240216 h 1930221"/>
              <a:gd name="connsiteX8" fmla="*/ 124769 w 642903"/>
              <a:gd name="connsiteY8" fmla="*/ 408316 h 1930221"/>
              <a:gd name="connsiteX9" fmla="*/ 11412 w 642903"/>
              <a:gd name="connsiteY9" fmla="*/ 682033 h 1930221"/>
              <a:gd name="connsiteX10" fmla="*/ 54294 w 642903"/>
              <a:gd name="connsiteY10" fmla="*/ 951691 h 1930221"/>
              <a:gd name="connsiteX11" fmla="*/ 145067 w 642903"/>
              <a:gd name="connsiteY11" fmla="*/ 1063017 h 1930221"/>
              <a:gd name="connsiteX12" fmla="*/ 151728 w 642903"/>
              <a:gd name="connsiteY12" fmla="*/ 1281293 h 1930221"/>
              <a:gd name="connsiteX13" fmla="*/ 84361 w 642903"/>
              <a:gd name="connsiteY13" fmla="*/ 1474005 h 1930221"/>
              <a:gd name="connsiteX14" fmla="*/ 109354 w 642903"/>
              <a:gd name="connsiteY14" fmla="*/ 1828030 h 1930221"/>
              <a:gd name="connsiteX15" fmla="*/ 178180 w 642903"/>
              <a:gd name="connsiteY15" fmla="*/ 1929525 h 1930221"/>
              <a:gd name="connsiteX16" fmla="*/ 642453 w 642903"/>
              <a:gd name="connsiteY16" fmla="*/ 1928637 h 1930221"/>
              <a:gd name="connsiteX17" fmla="*/ 642453 w 642903"/>
              <a:gd name="connsiteY17" fmla="*/ 1859620 h 193022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642903" h="1930220">
                <a:moveTo>
                  <a:pt x="642453" y="1859620"/>
                </a:moveTo>
                <a:cubicBezTo>
                  <a:pt x="642453" y="1621173"/>
                  <a:pt x="642453" y="1389131"/>
                  <a:pt x="642453" y="1150556"/>
                </a:cubicBezTo>
                <a:cubicBezTo>
                  <a:pt x="642453" y="1030031"/>
                  <a:pt x="642453" y="909507"/>
                  <a:pt x="642453" y="788983"/>
                </a:cubicBezTo>
                <a:cubicBezTo>
                  <a:pt x="642453" y="731004"/>
                  <a:pt x="643278" y="669346"/>
                  <a:pt x="642453" y="611368"/>
                </a:cubicBezTo>
                <a:cubicBezTo>
                  <a:pt x="641628" y="556180"/>
                  <a:pt x="642453" y="489891"/>
                  <a:pt x="642453" y="434831"/>
                </a:cubicBezTo>
                <a:cubicBezTo>
                  <a:pt x="594941" y="391125"/>
                  <a:pt x="568299" y="350020"/>
                  <a:pt x="549269" y="250872"/>
                </a:cubicBezTo>
                <a:cubicBezTo>
                  <a:pt x="524973" y="124005"/>
                  <a:pt x="427856" y="9824"/>
                  <a:pt x="305936" y="-9"/>
                </a:cubicBezTo>
                <a:cubicBezTo>
                  <a:pt x="184016" y="-9841"/>
                  <a:pt x="57593" y="112714"/>
                  <a:pt x="78462" y="240216"/>
                </a:cubicBezTo>
                <a:cubicBezTo>
                  <a:pt x="87913" y="298131"/>
                  <a:pt x="123437" y="349386"/>
                  <a:pt x="124769" y="408316"/>
                </a:cubicBezTo>
                <a:cubicBezTo>
                  <a:pt x="127179" y="510381"/>
                  <a:pt x="36722" y="587136"/>
                  <a:pt x="11412" y="682033"/>
                </a:cubicBezTo>
                <a:cubicBezTo>
                  <a:pt x="-12883" y="773315"/>
                  <a:pt x="1707" y="876204"/>
                  <a:pt x="54294" y="951691"/>
                </a:cubicBezTo>
                <a:cubicBezTo>
                  <a:pt x="81760" y="991210"/>
                  <a:pt x="117728" y="1023180"/>
                  <a:pt x="145067" y="1063017"/>
                </a:cubicBezTo>
                <a:cubicBezTo>
                  <a:pt x="190993" y="1130701"/>
                  <a:pt x="181542" y="1207139"/>
                  <a:pt x="151728" y="1281293"/>
                </a:cubicBezTo>
                <a:cubicBezTo>
                  <a:pt x="125530" y="1346376"/>
                  <a:pt x="100981" y="1410254"/>
                  <a:pt x="84361" y="1474005"/>
                </a:cubicBezTo>
                <a:cubicBezTo>
                  <a:pt x="54040" y="1590153"/>
                  <a:pt x="49853" y="1705984"/>
                  <a:pt x="109354" y="1828030"/>
                </a:cubicBezTo>
                <a:cubicBezTo>
                  <a:pt x="130668" y="1871610"/>
                  <a:pt x="144497" y="1896031"/>
                  <a:pt x="178180" y="1929525"/>
                </a:cubicBezTo>
                <a:cubicBezTo>
                  <a:pt x="337589" y="1930286"/>
                  <a:pt x="478540" y="1927494"/>
                  <a:pt x="642453" y="1928637"/>
                </a:cubicBezTo>
                <a:cubicBezTo>
                  <a:pt x="643468" y="1904976"/>
                  <a:pt x="642453" y="1883091"/>
                  <a:pt x="642453" y="1859620"/>
                </a:cubicBezTo>
                <a:close/>
              </a:path>
            </a:pathLst>
          </a:custGeom>
          <a:solidFill>
            <a:schemeClr val="accent4"/>
          </a:solidFill>
          <a:ln w="6343" cap="flat">
            <a:noFill/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72" name="任意多边形: 形状 37"/>
          <p:cNvSpPr/>
          <p:nvPr>
            <p:custDataLst>
              <p:tags r:id="rId68"/>
            </p:custDataLst>
          </p:nvPr>
        </p:nvSpPr>
        <p:spPr>
          <a:xfrm>
            <a:off x="11802110" y="5559425"/>
            <a:ext cx="394970" cy="1297305"/>
          </a:xfrm>
          <a:custGeom>
            <a:gdLst>
              <a:gd name="connsiteX0" fmla="*/ 441357 w 545135"/>
              <a:gd name="connsiteY0" fmla="*/ 1642578 h 1789038"/>
              <a:gd name="connsiteX1" fmla="*/ 444783 w 545135"/>
              <a:gd name="connsiteY1" fmla="*/ 1599887 h 1789038"/>
              <a:gd name="connsiteX2" fmla="*/ 451126 w 545135"/>
              <a:gd name="connsiteY2" fmla="*/ 1482280 h 1789038"/>
              <a:gd name="connsiteX3" fmla="*/ 453220 w 545135"/>
              <a:gd name="connsiteY3" fmla="*/ 1364611 h 1789038"/>
              <a:gd name="connsiteX4" fmla="*/ 416174 w 545135"/>
              <a:gd name="connsiteY4" fmla="*/ 896722 h 1789038"/>
              <a:gd name="connsiteX5" fmla="*/ 393275 w 545135"/>
              <a:gd name="connsiteY5" fmla="*/ 745242 h 1789038"/>
              <a:gd name="connsiteX6" fmla="*/ 481385 w 545135"/>
              <a:gd name="connsiteY6" fmla="*/ 710162 h 1789038"/>
              <a:gd name="connsiteX7" fmla="*/ 544819 w 545135"/>
              <a:gd name="connsiteY7" fmla="*/ 661382 h 1789038"/>
              <a:gd name="connsiteX8" fmla="*/ 544375 w 545135"/>
              <a:gd name="connsiteY8" fmla="*/ 643367 h 1789038"/>
              <a:gd name="connsiteX9" fmla="*/ 473265 w 545135"/>
              <a:gd name="connsiteY9" fmla="*/ 695319 h 1789038"/>
              <a:gd name="connsiteX10" fmla="*/ 392514 w 545135"/>
              <a:gd name="connsiteY10" fmla="*/ 742387 h 1789038"/>
              <a:gd name="connsiteX11" fmla="*/ 327494 w 545135"/>
              <a:gd name="connsiteY11" fmla="*/ 437904 h 1789038"/>
              <a:gd name="connsiteX12" fmla="*/ 295777 w 545135"/>
              <a:gd name="connsiteY12" fmla="*/ 326007 h 1789038"/>
              <a:gd name="connsiteX13" fmla="*/ 259175 w 545135"/>
              <a:gd name="connsiteY13" fmla="*/ 216012 h 1789038"/>
              <a:gd name="connsiteX14" fmla="*/ 252832 w 545135"/>
              <a:gd name="connsiteY14" fmla="*/ 196982 h 1789038"/>
              <a:gd name="connsiteX15" fmla="*/ 252832 w 545135"/>
              <a:gd name="connsiteY15" fmla="*/ 196982 h 1789038"/>
              <a:gd name="connsiteX16" fmla="*/ 303579 w 545135"/>
              <a:gd name="connsiteY16" fmla="*/ 167993 h 1789038"/>
              <a:gd name="connsiteX17" fmla="*/ 357434 w 545135"/>
              <a:gd name="connsiteY17" fmla="*/ 61614 h 1789038"/>
              <a:gd name="connsiteX18" fmla="*/ 351091 w 545135"/>
              <a:gd name="connsiteY18" fmla="*/ 2621 h 1789038"/>
              <a:gd name="connsiteX19" fmla="*/ 350077 w 545135"/>
              <a:gd name="connsiteY19" fmla="*/ 1986 h 1789038"/>
              <a:gd name="connsiteX20" fmla="*/ 349315 w 545135"/>
              <a:gd name="connsiteY20" fmla="*/ 3065 h 1789038"/>
              <a:gd name="connsiteX21" fmla="*/ 349315 w 545135"/>
              <a:gd name="connsiteY21" fmla="*/ 3065 h 1789038"/>
              <a:gd name="connsiteX22" fmla="*/ 348681 w 545135"/>
              <a:gd name="connsiteY22" fmla="*/ 60155 h 1789038"/>
              <a:gd name="connsiteX23" fmla="*/ 327303 w 545135"/>
              <a:gd name="connsiteY23" fmla="*/ 111664 h 1789038"/>
              <a:gd name="connsiteX24" fmla="*/ 291526 w 545135"/>
              <a:gd name="connsiteY24" fmla="*/ 153720 h 1789038"/>
              <a:gd name="connsiteX25" fmla="*/ 252641 w 545135"/>
              <a:gd name="connsiteY25" fmla="*/ 195079 h 1789038"/>
              <a:gd name="connsiteX26" fmla="*/ 240970 w 545135"/>
              <a:gd name="connsiteY26" fmla="*/ 161078 h 1789038"/>
              <a:gd name="connsiteX27" fmla="*/ 219402 w 545135"/>
              <a:gd name="connsiteY27" fmla="*/ 107540 h 1789038"/>
              <a:gd name="connsiteX28" fmla="*/ 174998 w 545135"/>
              <a:gd name="connsiteY28" fmla="*/ 1098 h 1789038"/>
              <a:gd name="connsiteX29" fmla="*/ 171510 w 545135"/>
              <a:gd name="connsiteY29" fmla="*/ -367 h 1789038"/>
              <a:gd name="connsiteX30" fmla="*/ 171510 w 545135"/>
              <a:gd name="connsiteY30" fmla="*/ -361 h 1789038"/>
              <a:gd name="connsiteX31" fmla="*/ 169924 w 545135"/>
              <a:gd name="connsiteY31" fmla="*/ 3382 h 1789038"/>
              <a:gd name="connsiteX32" fmla="*/ 169924 w 545135"/>
              <a:gd name="connsiteY32" fmla="*/ 3382 h 1789038"/>
              <a:gd name="connsiteX33" fmla="*/ 208873 w 545135"/>
              <a:gd name="connsiteY33" fmla="*/ 111854 h 1789038"/>
              <a:gd name="connsiteX34" fmla="*/ 225111 w 545135"/>
              <a:gd name="connsiteY34" fmla="*/ 158161 h 1789038"/>
              <a:gd name="connsiteX35" fmla="*/ 182928 w 545135"/>
              <a:gd name="connsiteY35" fmla="*/ 135515 h 1789038"/>
              <a:gd name="connsiteX36" fmla="*/ 137446 w 545135"/>
              <a:gd name="connsiteY36" fmla="*/ 107794 h 1789038"/>
              <a:gd name="connsiteX37" fmla="*/ 103192 w 545135"/>
              <a:gd name="connsiteY37" fmla="*/ 66182 h 1789038"/>
              <a:gd name="connsiteX38" fmla="*/ 87143 w 545135"/>
              <a:gd name="connsiteY38" fmla="*/ 12072 h 1789038"/>
              <a:gd name="connsiteX39" fmla="*/ 87143 w 545135"/>
              <a:gd name="connsiteY39" fmla="*/ 12072 h 1789038"/>
              <a:gd name="connsiteX40" fmla="*/ 86127 w 545135"/>
              <a:gd name="connsiteY40" fmla="*/ 11248 h 1789038"/>
              <a:gd name="connsiteX41" fmla="*/ 85366 w 545135"/>
              <a:gd name="connsiteY41" fmla="*/ 12263 h 1789038"/>
              <a:gd name="connsiteX42" fmla="*/ 127867 w 545135"/>
              <a:gd name="connsiteY42" fmla="*/ 120100 h 1789038"/>
              <a:gd name="connsiteX43" fmla="*/ 175125 w 545135"/>
              <a:gd name="connsiteY43" fmla="*/ 153593 h 1789038"/>
              <a:gd name="connsiteX44" fmla="*/ 226888 w 545135"/>
              <a:gd name="connsiteY44" fmla="*/ 163743 h 1789038"/>
              <a:gd name="connsiteX45" fmla="*/ 227839 w 545135"/>
              <a:gd name="connsiteY45" fmla="*/ 166534 h 1789038"/>
              <a:gd name="connsiteX46" fmla="*/ 243951 w 545135"/>
              <a:gd name="connsiteY46" fmla="*/ 221975 h 1789038"/>
              <a:gd name="connsiteX47" fmla="*/ 275097 w 545135"/>
              <a:gd name="connsiteY47" fmla="*/ 333048 h 1789038"/>
              <a:gd name="connsiteX48" fmla="*/ 301232 w 545135"/>
              <a:gd name="connsiteY48" fmla="*/ 445643 h 1789038"/>
              <a:gd name="connsiteX49" fmla="*/ 358893 w 545135"/>
              <a:gd name="connsiteY49" fmla="*/ 779306 h 1789038"/>
              <a:gd name="connsiteX50" fmla="*/ 275542 w 545135"/>
              <a:gd name="connsiteY50" fmla="*/ 768458 h 1789038"/>
              <a:gd name="connsiteX51" fmla="*/ 171383 w 545135"/>
              <a:gd name="connsiteY51" fmla="*/ 742704 h 1789038"/>
              <a:gd name="connsiteX52" fmla="*/ 76866 w 545135"/>
              <a:gd name="connsiteY52" fmla="*/ 690498 h 1789038"/>
              <a:gd name="connsiteX53" fmla="*/ 1507 w 545135"/>
              <a:gd name="connsiteY53" fmla="*/ 609810 h 1789038"/>
              <a:gd name="connsiteX54" fmla="*/ 238 w 545135"/>
              <a:gd name="connsiteY54" fmla="*/ 609798 h 1789038"/>
              <a:gd name="connsiteX55" fmla="*/ 238 w 545135"/>
              <a:gd name="connsiteY55" fmla="*/ 609810 h 1789038"/>
              <a:gd name="connsiteX56" fmla="*/ 238 w 545135"/>
              <a:gd name="connsiteY56" fmla="*/ 611142 h 1789038"/>
              <a:gd name="connsiteX57" fmla="*/ 71411 w 545135"/>
              <a:gd name="connsiteY57" fmla="*/ 698491 h 1789038"/>
              <a:gd name="connsiteX58" fmla="*/ 166182 w 545135"/>
              <a:gd name="connsiteY58" fmla="*/ 757484 h 1789038"/>
              <a:gd name="connsiteX59" fmla="*/ 272941 w 545135"/>
              <a:gd name="connsiteY59" fmla="*/ 787996 h 1789038"/>
              <a:gd name="connsiteX60" fmla="*/ 360289 w 545135"/>
              <a:gd name="connsiteY60" fmla="*/ 787996 h 1789038"/>
              <a:gd name="connsiteX61" fmla="*/ 372976 w 545135"/>
              <a:gd name="connsiteY61" fmla="*/ 903699 h 1789038"/>
              <a:gd name="connsiteX62" fmla="*/ 398666 w 545135"/>
              <a:gd name="connsiteY62" fmla="*/ 1367402 h 1789038"/>
              <a:gd name="connsiteX63" fmla="*/ 406659 w 545135"/>
              <a:gd name="connsiteY63" fmla="*/ 1609338 h 1789038"/>
              <a:gd name="connsiteX64" fmla="*/ 301042 w 545135"/>
              <a:gd name="connsiteY64" fmla="*/ 1596652 h 1789038"/>
              <a:gd name="connsiteX65" fmla="*/ 196884 w 545135"/>
              <a:gd name="connsiteY65" fmla="*/ 1570898 h 1789038"/>
              <a:gd name="connsiteX66" fmla="*/ 102367 w 545135"/>
              <a:gd name="connsiteY66" fmla="*/ 1518692 h 1789038"/>
              <a:gd name="connsiteX67" fmla="*/ 27007 w 545135"/>
              <a:gd name="connsiteY67" fmla="*/ 1438003 h 1789038"/>
              <a:gd name="connsiteX68" fmla="*/ 25739 w 545135"/>
              <a:gd name="connsiteY68" fmla="*/ 1437496 h 1789038"/>
              <a:gd name="connsiteX69" fmla="*/ 25294 w 545135"/>
              <a:gd name="connsiteY69" fmla="*/ 1438764 h 1789038"/>
              <a:gd name="connsiteX70" fmla="*/ 25485 w 545135"/>
              <a:gd name="connsiteY70" fmla="*/ 1439082 h 1789038"/>
              <a:gd name="connsiteX71" fmla="*/ 96658 w 545135"/>
              <a:gd name="connsiteY71" fmla="*/ 1526431 h 1789038"/>
              <a:gd name="connsiteX72" fmla="*/ 191428 w 545135"/>
              <a:gd name="connsiteY72" fmla="*/ 1585424 h 1789038"/>
              <a:gd name="connsiteX73" fmla="*/ 298187 w 545135"/>
              <a:gd name="connsiteY73" fmla="*/ 1615936 h 1789038"/>
              <a:gd name="connsiteX74" fmla="*/ 406723 w 545135"/>
              <a:gd name="connsiteY74" fmla="*/ 1612066 h 1789038"/>
              <a:gd name="connsiteX75" fmla="*/ 410656 w 545135"/>
              <a:gd name="connsiteY75" fmla="*/ 1788476 h 1789038"/>
              <a:gd name="connsiteX76" fmla="*/ 414842 w 545135"/>
              <a:gd name="connsiteY76" fmla="*/ 1788476 h 1789038"/>
              <a:gd name="connsiteX77" fmla="*/ 424231 w 545135"/>
              <a:gd name="connsiteY77" fmla="*/ 1788476 h 1789038"/>
              <a:gd name="connsiteX78" fmla="*/ 441168 w 545135"/>
              <a:gd name="connsiteY78" fmla="*/ 1649492 h 1789038"/>
              <a:gd name="connsiteX79" fmla="*/ 530736 w 545135"/>
              <a:gd name="connsiteY79" fmla="*/ 1637820 h 1789038"/>
              <a:gd name="connsiteX80" fmla="*/ 545136 w 545135"/>
              <a:gd name="connsiteY80" fmla="*/ 1632619 h 1789038"/>
              <a:gd name="connsiteX81" fmla="*/ 545136 w 545135"/>
              <a:gd name="connsiteY81" fmla="*/ 1611812 h 1789038"/>
              <a:gd name="connsiteX82" fmla="*/ 525661 w 545135"/>
              <a:gd name="connsiteY82" fmla="*/ 1619298 h 1789038"/>
              <a:gd name="connsiteX83" fmla="*/ 441357 w 545135"/>
              <a:gd name="connsiteY83" fmla="*/ 1642578 h 178903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</a:cxnLst>
            <a:rect l="l" t="t" r="r" b="b"/>
            <a:pathLst>
              <a:path w="545135" h="1789038">
                <a:moveTo>
                  <a:pt x="441357" y="1642578"/>
                </a:moveTo>
                <a:cubicBezTo>
                  <a:pt x="442563" y="1628368"/>
                  <a:pt x="443831" y="1614159"/>
                  <a:pt x="444783" y="1599887"/>
                </a:cubicBezTo>
                <a:cubicBezTo>
                  <a:pt x="448463" y="1560748"/>
                  <a:pt x="449033" y="1521546"/>
                  <a:pt x="451126" y="1482280"/>
                </a:cubicBezTo>
                <a:cubicBezTo>
                  <a:pt x="453220" y="1443015"/>
                  <a:pt x="452458" y="1403876"/>
                  <a:pt x="453220" y="1364611"/>
                </a:cubicBezTo>
                <a:cubicBezTo>
                  <a:pt x="453854" y="1207548"/>
                  <a:pt x="436156" y="1051564"/>
                  <a:pt x="416174" y="896722"/>
                </a:cubicBezTo>
                <a:cubicBezTo>
                  <a:pt x="409831" y="845975"/>
                  <a:pt x="402029" y="795228"/>
                  <a:pt x="393275" y="745242"/>
                </a:cubicBezTo>
                <a:cubicBezTo>
                  <a:pt x="424231" y="738023"/>
                  <a:pt x="453918" y="726199"/>
                  <a:pt x="481385" y="710162"/>
                </a:cubicBezTo>
                <a:cubicBezTo>
                  <a:pt x="504791" y="697051"/>
                  <a:pt x="526169" y="680621"/>
                  <a:pt x="544819" y="661382"/>
                </a:cubicBezTo>
                <a:cubicBezTo>
                  <a:pt x="544375" y="656181"/>
                  <a:pt x="544819" y="649203"/>
                  <a:pt x="544375" y="643367"/>
                </a:cubicBezTo>
                <a:cubicBezTo>
                  <a:pt x="522173" y="662613"/>
                  <a:pt x="498385" y="679987"/>
                  <a:pt x="473265" y="695319"/>
                </a:cubicBezTo>
                <a:cubicBezTo>
                  <a:pt x="447130" y="712357"/>
                  <a:pt x="420234" y="728070"/>
                  <a:pt x="392514" y="742387"/>
                </a:cubicBezTo>
                <a:cubicBezTo>
                  <a:pt x="374626" y="639941"/>
                  <a:pt x="352487" y="538510"/>
                  <a:pt x="327494" y="437904"/>
                </a:cubicBezTo>
                <a:lnTo>
                  <a:pt x="295777" y="326007"/>
                </a:lnTo>
                <a:cubicBezTo>
                  <a:pt x="285310" y="288771"/>
                  <a:pt x="271291" y="252677"/>
                  <a:pt x="259175" y="216012"/>
                </a:cubicBezTo>
                <a:lnTo>
                  <a:pt x="252832" y="196982"/>
                </a:lnTo>
                <a:cubicBezTo>
                  <a:pt x="252832" y="196982"/>
                  <a:pt x="252832" y="196982"/>
                  <a:pt x="252832" y="196982"/>
                </a:cubicBezTo>
                <a:cubicBezTo>
                  <a:pt x="271672" y="191153"/>
                  <a:pt x="288990" y="181257"/>
                  <a:pt x="303579" y="167993"/>
                </a:cubicBezTo>
                <a:cubicBezTo>
                  <a:pt x="333203" y="139740"/>
                  <a:pt x="352170" y="102193"/>
                  <a:pt x="357434" y="61614"/>
                </a:cubicBezTo>
                <a:cubicBezTo>
                  <a:pt x="359147" y="41721"/>
                  <a:pt x="356991" y="21689"/>
                  <a:pt x="351091" y="2621"/>
                </a:cubicBezTo>
                <a:cubicBezTo>
                  <a:pt x="350964" y="2177"/>
                  <a:pt x="350520" y="1904"/>
                  <a:pt x="350077" y="1986"/>
                </a:cubicBezTo>
                <a:cubicBezTo>
                  <a:pt x="349569" y="2107"/>
                  <a:pt x="349252" y="2570"/>
                  <a:pt x="349315" y="3065"/>
                </a:cubicBezTo>
                <a:lnTo>
                  <a:pt x="349315" y="3065"/>
                </a:lnTo>
                <a:cubicBezTo>
                  <a:pt x="352740" y="21962"/>
                  <a:pt x="352550" y="41341"/>
                  <a:pt x="348681" y="60155"/>
                </a:cubicBezTo>
                <a:cubicBezTo>
                  <a:pt x="344748" y="78488"/>
                  <a:pt x="337516" y="95938"/>
                  <a:pt x="327303" y="111664"/>
                </a:cubicBezTo>
                <a:cubicBezTo>
                  <a:pt x="316393" y="126520"/>
                  <a:pt x="304467" y="140577"/>
                  <a:pt x="291526" y="153720"/>
                </a:cubicBezTo>
                <a:cubicBezTo>
                  <a:pt x="278840" y="167485"/>
                  <a:pt x="266153" y="180807"/>
                  <a:pt x="252641" y="195079"/>
                </a:cubicBezTo>
                <a:lnTo>
                  <a:pt x="240970" y="161078"/>
                </a:lnTo>
                <a:cubicBezTo>
                  <a:pt x="234626" y="142873"/>
                  <a:pt x="226507" y="125429"/>
                  <a:pt x="219402" y="107540"/>
                </a:cubicBezTo>
                <a:lnTo>
                  <a:pt x="174998" y="1098"/>
                </a:lnTo>
                <a:cubicBezTo>
                  <a:pt x="174428" y="-266"/>
                  <a:pt x="172905" y="-919"/>
                  <a:pt x="171510" y="-367"/>
                </a:cubicBezTo>
                <a:cubicBezTo>
                  <a:pt x="171510" y="-367"/>
                  <a:pt x="171510" y="-361"/>
                  <a:pt x="171510" y="-361"/>
                </a:cubicBezTo>
                <a:cubicBezTo>
                  <a:pt x="170051" y="255"/>
                  <a:pt x="169353" y="1910"/>
                  <a:pt x="169924" y="3382"/>
                </a:cubicBezTo>
                <a:lnTo>
                  <a:pt x="169924" y="3382"/>
                </a:lnTo>
                <a:lnTo>
                  <a:pt x="208873" y="111854"/>
                </a:lnTo>
                <a:cubicBezTo>
                  <a:pt x="214201" y="127332"/>
                  <a:pt x="220101" y="142556"/>
                  <a:pt x="225111" y="158161"/>
                </a:cubicBezTo>
                <a:cubicBezTo>
                  <a:pt x="210586" y="150485"/>
                  <a:pt x="196503" y="143254"/>
                  <a:pt x="182928" y="135515"/>
                </a:cubicBezTo>
                <a:cubicBezTo>
                  <a:pt x="167069" y="127440"/>
                  <a:pt x="151909" y="118172"/>
                  <a:pt x="137446" y="107794"/>
                </a:cubicBezTo>
                <a:cubicBezTo>
                  <a:pt x="123427" y="96300"/>
                  <a:pt x="111755" y="82160"/>
                  <a:pt x="103192" y="66182"/>
                </a:cubicBezTo>
                <a:cubicBezTo>
                  <a:pt x="94374" y="49359"/>
                  <a:pt x="88919" y="30982"/>
                  <a:pt x="87143" y="12072"/>
                </a:cubicBezTo>
                <a:lnTo>
                  <a:pt x="87143" y="12072"/>
                </a:lnTo>
                <a:cubicBezTo>
                  <a:pt x="87079" y="11571"/>
                  <a:pt x="86635" y="11210"/>
                  <a:pt x="86127" y="11248"/>
                </a:cubicBezTo>
                <a:cubicBezTo>
                  <a:pt x="85684" y="11368"/>
                  <a:pt x="85366" y="11787"/>
                  <a:pt x="85366" y="12263"/>
                </a:cubicBezTo>
                <a:cubicBezTo>
                  <a:pt x="83337" y="52651"/>
                  <a:pt x="98814" y="91949"/>
                  <a:pt x="127867" y="120100"/>
                </a:cubicBezTo>
                <a:cubicBezTo>
                  <a:pt x="141252" y="134272"/>
                  <a:pt x="157301" y="145658"/>
                  <a:pt x="175125" y="153593"/>
                </a:cubicBezTo>
                <a:cubicBezTo>
                  <a:pt x="191492" y="160495"/>
                  <a:pt x="209126" y="163946"/>
                  <a:pt x="226888" y="163743"/>
                </a:cubicBezTo>
                <a:cubicBezTo>
                  <a:pt x="226888" y="164694"/>
                  <a:pt x="227585" y="165582"/>
                  <a:pt x="227839" y="166534"/>
                </a:cubicBezTo>
                <a:lnTo>
                  <a:pt x="243951" y="221975"/>
                </a:lnTo>
                <a:cubicBezTo>
                  <a:pt x="254227" y="259084"/>
                  <a:pt x="266407" y="295495"/>
                  <a:pt x="275097" y="333048"/>
                </a:cubicBezTo>
                <a:lnTo>
                  <a:pt x="301232" y="445643"/>
                </a:lnTo>
                <a:cubicBezTo>
                  <a:pt x="324513" y="555955"/>
                  <a:pt x="344431" y="667218"/>
                  <a:pt x="358893" y="779306"/>
                </a:cubicBezTo>
                <a:cubicBezTo>
                  <a:pt x="330792" y="776768"/>
                  <a:pt x="302945" y="773470"/>
                  <a:pt x="275542" y="768458"/>
                </a:cubicBezTo>
                <a:cubicBezTo>
                  <a:pt x="240145" y="762762"/>
                  <a:pt x="205320" y="754148"/>
                  <a:pt x="171383" y="742704"/>
                </a:cubicBezTo>
                <a:cubicBezTo>
                  <a:pt x="137383" y="730271"/>
                  <a:pt x="105475" y="712662"/>
                  <a:pt x="76866" y="690498"/>
                </a:cubicBezTo>
                <a:cubicBezTo>
                  <a:pt x="47116" y="669184"/>
                  <a:pt x="23392" y="640132"/>
                  <a:pt x="1507" y="609810"/>
                </a:cubicBezTo>
                <a:cubicBezTo>
                  <a:pt x="1190" y="609461"/>
                  <a:pt x="619" y="609455"/>
                  <a:pt x="238" y="609798"/>
                </a:cubicBezTo>
                <a:cubicBezTo>
                  <a:pt x="238" y="609804"/>
                  <a:pt x="238" y="609804"/>
                  <a:pt x="238" y="609810"/>
                </a:cubicBezTo>
                <a:cubicBezTo>
                  <a:pt x="-79" y="610203"/>
                  <a:pt x="-79" y="610749"/>
                  <a:pt x="238" y="611142"/>
                </a:cubicBezTo>
                <a:cubicBezTo>
                  <a:pt x="20157" y="642859"/>
                  <a:pt x="42422" y="674576"/>
                  <a:pt x="71411" y="698491"/>
                </a:cubicBezTo>
                <a:cubicBezTo>
                  <a:pt x="99829" y="722881"/>
                  <a:pt x="131737" y="742774"/>
                  <a:pt x="166182" y="757484"/>
                </a:cubicBezTo>
                <a:cubicBezTo>
                  <a:pt x="200055" y="772816"/>
                  <a:pt x="236022" y="783099"/>
                  <a:pt x="272941" y="787996"/>
                </a:cubicBezTo>
                <a:cubicBezTo>
                  <a:pt x="301930" y="791453"/>
                  <a:pt x="331300" y="791453"/>
                  <a:pt x="360289" y="787996"/>
                </a:cubicBezTo>
                <a:cubicBezTo>
                  <a:pt x="365110" y="826437"/>
                  <a:pt x="369360" y="865005"/>
                  <a:pt x="372976" y="903699"/>
                </a:cubicBezTo>
                <a:cubicBezTo>
                  <a:pt x="388010" y="1057781"/>
                  <a:pt x="391372" y="1212750"/>
                  <a:pt x="398666" y="1367402"/>
                </a:cubicBezTo>
                <a:cubicBezTo>
                  <a:pt x="402156" y="1447963"/>
                  <a:pt x="404630" y="1528524"/>
                  <a:pt x="406659" y="1609338"/>
                </a:cubicBezTo>
                <a:cubicBezTo>
                  <a:pt x="371263" y="1607055"/>
                  <a:pt x="335994" y="1602804"/>
                  <a:pt x="301042" y="1596652"/>
                </a:cubicBezTo>
                <a:cubicBezTo>
                  <a:pt x="265646" y="1590942"/>
                  <a:pt x="230821" y="1582379"/>
                  <a:pt x="196884" y="1570898"/>
                </a:cubicBezTo>
                <a:cubicBezTo>
                  <a:pt x="162883" y="1558464"/>
                  <a:pt x="130976" y="1540830"/>
                  <a:pt x="102367" y="1518692"/>
                </a:cubicBezTo>
                <a:cubicBezTo>
                  <a:pt x="72617" y="1497377"/>
                  <a:pt x="48892" y="1468325"/>
                  <a:pt x="27007" y="1438003"/>
                </a:cubicBezTo>
                <a:cubicBezTo>
                  <a:pt x="26817" y="1437496"/>
                  <a:pt x="26246" y="1437306"/>
                  <a:pt x="25739" y="1437496"/>
                </a:cubicBezTo>
                <a:cubicBezTo>
                  <a:pt x="25294" y="1437750"/>
                  <a:pt x="25041" y="1438321"/>
                  <a:pt x="25294" y="1438764"/>
                </a:cubicBezTo>
                <a:cubicBezTo>
                  <a:pt x="25294" y="1438891"/>
                  <a:pt x="25421" y="1439018"/>
                  <a:pt x="25485" y="1439082"/>
                </a:cubicBezTo>
                <a:cubicBezTo>
                  <a:pt x="45403" y="1470799"/>
                  <a:pt x="67669" y="1502516"/>
                  <a:pt x="96658" y="1526431"/>
                </a:cubicBezTo>
                <a:cubicBezTo>
                  <a:pt x="125076" y="1550789"/>
                  <a:pt x="156983" y="1570707"/>
                  <a:pt x="191428" y="1585424"/>
                </a:cubicBezTo>
                <a:cubicBezTo>
                  <a:pt x="225302" y="1600775"/>
                  <a:pt x="261269" y="1611051"/>
                  <a:pt x="298187" y="1615936"/>
                </a:cubicBezTo>
                <a:cubicBezTo>
                  <a:pt x="334344" y="1620439"/>
                  <a:pt x="371009" y="1619107"/>
                  <a:pt x="406723" y="1612066"/>
                </a:cubicBezTo>
                <a:cubicBezTo>
                  <a:pt x="408182" y="1671504"/>
                  <a:pt x="409640" y="1728785"/>
                  <a:pt x="410656" y="1788476"/>
                </a:cubicBezTo>
                <a:cubicBezTo>
                  <a:pt x="411925" y="1788476"/>
                  <a:pt x="413511" y="1788476"/>
                  <a:pt x="414842" y="1788476"/>
                </a:cubicBezTo>
                <a:lnTo>
                  <a:pt x="424231" y="1788476"/>
                </a:lnTo>
                <a:cubicBezTo>
                  <a:pt x="431653" y="1741218"/>
                  <a:pt x="436917" y="1697068"/>
                  <a:pt x="441168" y="1649492"/>
                </a:cubicBezTo>
                <a:cubicBezTo>
                  <a:pt x="471489" y="1650570"/>
                  <a:pt x="501747" y="1646637"/>
                  <a:pt x="530736" y="1637820"/>
                </a:cubicBezTo>
                <a:cubicBezTo>
                  <a:pt x="537080" y="1636045"/>
                  <a:pt x="539236" y="1634775"/>
                  <a:pt x="545136" y="1632619"/>
                </a:cubicBezTo>
                <a:lnTo>
                  <a:pt x="545136" y="1611812"/>
                </a:lnTo>
                <a:cubicBezTo>
                  <a:pt x="537333" y="1614857"/>
                  <a:pt x="533464" y="1616379"/>
                  <a:pt x="525661" y="1619298"/>
                </a:cubicBezTo>
                <a:cubicBezTo>
                  <a:pt x="498195" y="1629257"/>
                  <a:pt x="470030" y="1637059"/>
                  <a:pt x="441357" y="1642578"/>
                </a:cubicBezTo>
                <a:close/>
              </a:path>
            </a:pathLst>
          </a:custGeom>
          <a:solidFill>
            <a:schemeClr val="accent4">
              <a:lumMod val="40000"/>
              <a:lumOff val="60000"/>
            </a:schemeClr>
          </a:solidFill>
          <a:ln w="6343" cap="flat">
            <a:noFill/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74" name="同侧圆角矩形 53"/>
          <p:cNvSpPr/>
          <p:nvPr>
            <p:custDataLst>
              <p:tags r:id="rId69"/>
            </p:custDataLst>
          </p:nvPr>
        </p:nvSpPr>
        <p:spPr>
          <a:xfrm rot="5400000">
            <a:off x="2459355" y="-1155065"/>
            <a:ext cx="575310" cy="4396105"/>
          </a:xfrm>
          <a:prstGeom prst="round2SameRect">
            <a:avLst>
              <a:gd name="adj1" fmla="val 10651"/>
              <a:gd name="adj2" fmla="val 0"/>
            </a:avLst>
          </a:prstGeom>
          <a:solidFill>
            <a:schemeClr val="accent1">
              <a:lumMod val="20000"/>
              <a:lumOff val="80000"/>
              <a:alpha val="50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9976" name="矩形 54"/>
          <p:cNvSpPr/>
          <p:nvPr>
            <p:custDataLst>
              <p:tags r:id="rId70"/>
            </p:custDataLst>
          </p:nvPr>
        </p:nvSpPr>
        <p:spPr>
          <a:xfrm>
            <a:off x="548640" y="755015"/>
            <a:ext cx="100330" cy="57594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78" name="标题"/>
          <p:cNvSpPr txBox="1">
            <a:spLocks noGrp="1"/>
          </p:cNvSpPr>
          <p:nvPr>
            <p:ph type="title" idx="2"/>
            <p:custDataLst>
              <p:tags r:id="rId71"/>
            </p:custDataLst>
          </p:nvPr>
        </p:nvSpPr>
        <p:spPr>
          <a:xfrm>
            <a:off x="798830" y="781685"/>
            <a:ext cx="4346575" cy="53848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 anchor="ctr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4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accent1"/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1049980" name="正文"/>
          <p:cNvSpPr txBox="1">
            <a:spLocks noGrp="1"/>
          </p:cNvSpPr>
          <p:nvPr>
            <p:ph idx="1"/>
            <p:custDataLst>
              <p:tags r:id="rId72"/>
            </p:custDataLst>
          </p:nvPr>
        </p:nvSpPr>
        <p:spPr>
          <a:xfrm>
            <a:off x="880745" y="1706880"/>
            <a:ext cx="10355580" cy="456184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</a:p>
          <a:p>
            <a:pPr lvl="1"/>
            <a:r>
              <a:rPr>
                <a:sym typeface="+mn-ea"/>
              </a:rPr>
              <a:t>第二级</a:t>
            </a:r>
          </a:p>
          <a:p>
            <a:pPr lvl="2"/>
            <a:r>
              <a:rPr>
                <a:sym typeface="+mn-ea"/>
              </a:rPr>
              <a:t>第三级</a:t>
            </a:r>
          </a:p>
          <a:p>
            <a:pPr lvl="3"/>
            <a:r>
              <a:rPr>
                <a:sym typeface="+mn-ea"/>
              </a:rPr>
              <a:t>第四级</a:t>
            </a:r>
          </a:p>
          <a:p>
            <a:pPr lvl="4"/>
            <a:r>
              <a:rPr>
                <a:sym typeface="+mn-ea"/>
              </a:rPr>
              <a:t>第五级</a:t>
            </a:r>
          </a:p>
        </p:txBody>
      </p:sp>
      <p:sp>
        <p:nvSpPr>
          <p:cNvPr id="1049982" name="日期占位符 3"/>
          <p:cNvSpPr>
            <a:spLocks noGrp="1"/>
          </p:cNvSpPr>
          <p:nvPr>
            <p:ph type="dt" sz="half" idx="10"/>
            <p:custDataLst>
              <p:tags r:id="rId73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9984" name="页脚占位符 4"/>
          <p:cNvSpPr>
            <a:spLocks noGrp="1"/>
          </p:cNvSpPr>
          <p:nvPr>
            <p:ph type="ftr" sz="quarter" idx="11"/>
            <p:custDataLst>
              <p:tags r:id="rId74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9986" name="灯片编号占位符 5"/>
          <p:cNvSpPr>
            <a:spLocks noGrp="1"/>
          </p:cNvSpPr>
          <p:nvPr>
            <p:ph type="sldNum" sz="quarter" idx="12"/>
            <p:custDataLst>
              <p:tags r:id="rId75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Only" preserve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</a:xfrm>
      </p:grpSpPr>
      <p:sp>
        <p:nvSpPr>
          <p:cNvPr id="1049988" name="矩形 13"/>
          <p:cNvSpPr/>
          <p:nvPr>
            <p:custDataLst>
              <p:tags r:id="rId1"/>
            </p:custDataLst>
          </p:nvPr>
        </p:nvSpPr>
        <p:spPr>
          <a:xfrm>
            <a:off x="-5715" y="0"/>
            <a:ext cx="12190730" cy="6861175"/>
          </a:xfrm>
          <a:prstGeom prst="rect">
            <a:avLst/>
          </a:prstGeom>
          <a:solidFill>
            <a:schemeClr val="accent3">
              <a:lumMod val="20000"/>
              <a:lumOff val="80000"/>
              <a:alpha val="5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微软雅黑" panose="020b0503020204020204" pitchFamily="34" charset="-122"/>
            </a:endParaRPr>
          </a:p>
        </p:txBody>
      </p:sp>
      <p:sp>
        <p:nvSpPr>
          <p:cNvPr id="1049990" name="任意多边形: 形状 2"/>
          <p:cNvSpPr/>
          <p:nvPr>
            <p:custDataLst>
              <p:tags r:id="rId2"/>
            </p:custDataLst>
          </p:nvPr>
        </p:nvSpPr>
        <p:spPr>
          <a:xfrm>
            <a:off x="187325" y="0"/>
            <a:ext cx="6350" cy="6861175"/>
          </a:xfrm>
          <a:custGeom>
            <a:gdLst>
              <a:gd name="connsiteX0" fmla="*/ 0 w 6350"/>
              <a:gd name="connsiteY0" fmla="*/ 0 h 6860984"/>
              <a:gd name="connsiteX1" fmla="*/ 0 w 6350"/>
              <a:gd name="connsiteY1" fmla="*/ 6860985 h 68609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0" h="6860984">
                <a:moveTo>
                  <a:pt x="0" y="0"/>
                </a:moveTo>
                <a:lnTo>
                  <a:pt x="0" y="6860985"/>
                </a:lnTo>
              </a:path>
            </a:pathLst>
          </a:custGeom>
          <a:ln w="12693" cap="flat">
            <a:solidFill>
              <a:schemeClr val="accent3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cs typeface="微软雅黑" panose="020b0503020204020204" pitchFamily="34" charset="-122"/>
            </a:endParaRPr>
          </a:p>
        </p:txBody>
      </p:sp>
      <p:sp>
        <p:nvSpPr>
          <p:cNvPr id="1049992" name="任意多边形: 形状 3"/>
          <p:cNvSpPr/>
          <p:nvPr>
            <p:custDataLst>
              <p:tags r:id="rId3"/>
            </p:custDataLst>
          </p:nvPr>
        </p:nvSpPr>
        <p:spPr>
          <a:xfrm>
            <a:off x="490220" y="0"/>
            <a:ext cx="6350" cy="6861175"/>
          </a:xfrm>
          <a:custGeom>
            <a:gdLst>
              <a:gd name="connsiteX0" fmla="*/ 0 w 6350"/>
              <a:gd name="connsiteY0" fmla="*/ 0 h 6860984"/>
              <a:gd name="connsiteX1" fmla="*/ 0 w 6350"/>
              <a:gd name="connsiteY1" fmla="*/ 6860985 h 68609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0" h="6860984">
                <a:moveTo>
                  <a:pt x="0" y="0"/>
                </a:moveTo>
                <a:lnTo>
                  <a:pt x="0" y="6860985"/>
                </a:lnTo>
              </a:path>
            </a:pathLst>
          </a:custGeom>
          <a:ln w="12693" cap="flat">
            <a:solidFill>
              <a:schemeClr val="accent3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cs typeface="微软雅黑" panose="020b0503020204020204" pitchFamily="34" charset="-122"/>
            </a:endParaRPr>
          </a:p>
        </p:txBody>
      </p:sp>
      <p:sp>
        <p:nvSpPr>
          <p:cNvPr id="1049994" name="任意多边形: 形状 4"/>
          <p:cNvSpPr/>
          <p:nvPr>
            <p:custDataLst>
              <p:tags r:id="rId4"/>
            </p:custDataLst>
          </p:nvPr>
        </p:nvSpPr>
        <p:spPr>
          <a:xfrm>
            <a:off x="792480" y="0"/>
            <a:ext cx="6350" cy="6861175"/>
          </a:xfrm>
          <a:custGeom>
            <a:gdLst>
              <a:gd name="connsiteX0" fmla="*/ 0 w 6350"/>
              <a:gd name="connsiteY0" fmla="*/ 0 h 6860984"/>
              <a:gd name="connsiteX1" fmla="*/ 0 w 6350"/>
              <a:gd name="connsiteY1" fmla="*/ 6860985 h 68609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0" h="6860984">
                <a:moveTo>
                  <a:pt x="0" y="0"/>
                </a:moveTo>
                <a:lnTo>
                  <a:pt x="0" y="6860985"/>
                </a:lnTo>
              </a:path>
            </a:pathLst>
          </a:custGeom>
          <a:ln w="12693" cap="flat">
            <a:solidFill>
              <a:schemeClr val="accent3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cs typeface="微软雅黑" panose="020b0503020204020204" pitchFamily="34" charset="-122"/>
            </a:endParaRPr>
          </a:p>
        </p:txBody>
      </p:sp>
      <p:sp>
        <p:nvSpPr>
          <p:cNvPr id="1049996" name="任意多边形: 形状 5"/>
          <p:cNvSpPr/>
          <p:nvPr>
            <p:custDataLst>
              <p:tags r:id="rId5"/>
            </p:custDataLst>
          </p:nvPr>
        </p:nvSpPr>
        <p:spPr>
          <a:xfrm>
            <a:off x="1095375" y="0"/>
            <a:ext cx="6350" cy="6861175"/>
          </a:xfrm>
          <a:custGeom>
            <a:gdLst>
              <a:gd name="connsiteX0" fmla="*/ 0 w 6350"/>
              <a:gd name="connsiteY0" fmla="*/ 0 h 6860984"/>
              <a:gd name="connsiteX1" fmla="*/ 0 w 6350"/>
              <a:gd name="connsiteY1" fmla="*/ 6860985 h 68609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0" h="6860984">
                <a:moveTo>
                  <a:pt x="0" y="0"/>
                </a:moveTo>
                <a:lnTo>
                  <a:pt x="0" y="6860985"/>
                </a:lnTo>
              </a:path>
            </a:pathLst>
          </a:custGeom>
          <a:ln w="12693" cap="flat">
            <a:solidFill>
              <a:schemeClr val="accent3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cs typeface="微软雅黑" panose="020b0503020204020204" pitchFamily="34" charset="-122"/>
            </a:endParaRPr>
          </a:p>
        </p:txBody>
      </p:sp>
      <p:sp>
        <p:nvSpPr>
          <p:cNvPr id="1049998" name="任意多边形: 形状 6"/>
          <p:cNvSpPr/>
          <p:nvPr>
            <p:custDataLst>
              <p:tags r:id="rId6"/>
            </p:custDataLst>
          </p:nvPr>
        </p:nvSpPr>
        <p:spPr>
          <a:xfrm>
            <a:off x="1397635" y="0"/>
            <a:ext cx="6350" cy="6861175"/>
          </a:xfrm>
          <a:custGeom>
            <a:gdLst>
              <a:gd name="connsiteX0" fmla="*/ 0 w 6350"/>
              <a:gd name="connsiteY0" fmla="*/ 0 h 6860984"/>
              <a:gd name="connsiteX1" fmla="*/ 0 w 6350"/>
              <a:gd name="connsiteY1" fmla="*/ 6860985 h 68609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0" h="6860984">
                <a:moveTo>
                  <a:pt x="0" y="0"/>
                </a:moveTo>
                <a:lnTo>
                  <a:pt x="0" y="6860985"/>
                </a:lnTo>
              </a:path>
            </a:pathLst>
          </a:custGeom>
          <a:ln w="12693" cap="flat">
            <a:solidFill>
              <a:schemeClr val="accent3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cs typeface="微软雅黑" panose="020b0503020204020204" pitchFamily="34" charset="-122"/>
            </a:endParaRPr>
          </a:p>
        </p:txBody>
      </p:sp>
      <p:sp>
        <p:nvSpPr>
          <p:cNvPr id="1050000" name="任意多边形: 形状 7"/>
          <p:cNvSpPr/>
          <p:nvPr>
            <p:custDataLst>
              <p:tags r:id="rId7"/>
            </p:custDataLst>
          </p:nvPr>
        </p:nvSpPr>
        <p:spPr>
          <a:xfrm>
            <a:off x="1700530" y="0"/>
            <a:ext cx="6350" cy="6861175"/>
          </a:xfrm>
          <a:custGeom>
            <a:gdLst>
              <a:gd name="connsiteX0" fmla="*/ 0 w 6350"/>
              <a:gd name="connsiteY0" fmla="*/ 0 h 6860984"/>
              <a:gd name="connsiteX1" fmla="*/ 0 w 6350"/>
              <a:gd name="connsiteY1" fmla="*/ 6860985 h 68609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0" h="6860984">
                <a:moveTo>
                  <a:pt x="0" y="0"/>
                </a:moveTo>
                <a:lnTo>
                  <a:pt x="0" y="6860985"/>
                </a:lnTo>
              </a:path>
            </a:pathLst>
          </a:custGeom>
          <a:ln w="12693" cap="flat">
            <a:solidFill>
              <a:schemeClr val="accent3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cs typeface="微软雅黑" panose="020b0503020204020204" pitchFamily="34" charset="-122"/>
            </a:endParaRPr>
          </a:p>
        </p:txBody>
      </p:sp>
      <p:sp>
        <p:nvSpPr>
          <p:cNvPr id="1050002" name="任意多边形: 形状 8"/>
          <p:cNvSpPr/>
          <p:nvPr>
            <p:custDataLst>
              <p:tags r:id="rId8"/>
            </p:custDataLst>
          </p:nvPr>
        </p:nvSpPr>
        <p:spPr>
          <a:xfrm>
            <a:off x="2003425" y="0"/>
            <a:ext cx="6350" cy="6861175"/>
          </a:xfrm>
          <a:custGeom>
            <a:gdLst>
              <a:gd name="connsiteX0" fmla="*/ 0 w 6350"/>
              <a:gd name="connsiteY0" fmla="*/ 0 h 6860984"/>
              <a:gd name="connsiteX1" fmla="*/ 0 w 6350"/>
              <a:gd name="connsiteY1" fmla="*/ 6860985 h 68609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0" h="6860984">
                <a:moveTo>
                  <a:pt x="0" y="0"/>
                </a:moveTo>
                <a:lnTo>
                  <a:pt x="0" y="6860985"/>
                </a:lnTo>
              </a:path>
            </a:pathLst>
          </a:custGeom>
          <a:ln w="12693" cap="flat">
            <a:solidFill>
              <a:schemeClr val="accent3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cs typeface="微软雅黑" panose="020b0503020204020204" pitchFamily="34" charset="-122"/>
            </a:endParaRPr>
          </a:p>
        </p:txBody>
      </p:sp>
      <p:sp>
        <p:nvSpPr>
          <p:cNvPr id="1050004" name="任意多边形: 形状 9"/>
          <p:cNvSpPr/>
          <p:nvPr>
            <p:custDataLst>
              <p:tags r:id="rId9"/>
            </p:custDataLst>
          </p:nvPr>
        </p:nvSpPr>
        <p:spPr>
          <a:xfrm>
            <a:off x="2305685" y="0"/>
            <a:ext cx="6350" cy="6861175"/>
          </a:xfrm>
          <a:custGeom>
            <a:gdLst>
              <a:gd name="connsiteX0" fmla="*/ 0 w 6350"/>
              <a:gd name="connsiteY0" fmla="*/ 0 h 6860984"/>
              <a:gd name="connsiteX1" fmla="*/ 0 w 6350"/>
              <a:gd name="connsiteY1" fmla="*/ 6860985 h 68609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0" h="6860984">
                <a:moveTo>
                  <a:pt x="0" y="0"/>
                </a:moveTo>
                <a:lnTo>
                  <a:pt x="0" y="6860985"/>
                </a:lnTo>
              </a:path>
            </a:pathLst>
          </a:custGeom>
          <a:ln w="12693" cap="flat">
            <a:solidFill>
              <a:schemeClr val="accent3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cs typeface="微软雅黑" panose="020b0503020204020204" pitchFamily="34" charset="-122"/>
            </a:endParaRPr>
          </a:p>
        </p:txBody>
      </p:sp>
      <p:sp>
        <p:nvSpPr>
          <p:cNvPr id="1050006" name="任意多边形: 形状 10"/>
          <p:cNvSpPr/>
          <p:nvPr>
            <p:custDataLst>
              <p:tags r:id="rId10"/>
            </p:custDataLst>
          </p:nvPr>
        </p:nvSpPr>
        <p:spPr>
          <a:xfrm>
            <a:off x="2608580" y="0"/>
            <a:ext cx="6350" cy="6861175"/>
          </a:xfrm>
          <a:custGeom>
            <a:gdLst>
              <a:gd name="connsiteX0" fmla="*/ 0 w 6350"/>
              <a:gd name="connsiteY0" fmla="*/ 0 h 6860984"/>
              <a:gd name="connsiteX1" fmla="*/ 0 w 6350"/>
              <a:gd name="connsiteY1" fmla="*/ 6860985 h 68609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0" h="6860984">
                <a:moveTo>
                  <a:pt x="0" y="0"/>
                </a:moveTo>
                <a:lnTo>
                  <a:pt x="0" y="6860985"/>
                </a:lnTo>
              </a:path>
            </a:pathLst>
          </a:custGeom>
          <a:ln w="12693" cap="flat">
            <a:solidFill>
              <a:schemeClr val="accent3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cs typeface="微软雅黑" panose="020b0503020204020204" pitchFamily="34" charset="-122"/>
            </a:endParaRPr>
          </a:p>
        </p:txBody>
      </p:sp>
      <p:sp>
        <p:nvSpPr>
          <p:cNvPr id="1050008" name="任意多边形: 形状 11"/>
          <p:cNvSpPr/>
          <p:nvPr>
            <p:custDataLst>
              <p:tags r:id="rId11"/>
            </p:custDataLst>
          </p:nvPr>
        </p:nvSpPr>
        <p:spPr>
          <a:xfrm>
            <a:off x="2910840" y="0"/>
            <a:ext cx="6350" cy="6861175"/>
          </a:xfrm>
          <a:custGeom>
            <a:gdLst>
              <a:gd name="connsiteX0" fmla="*/ 0 w 6350"/>
              <a:gd name="connsiteY0" fmla="*/ 0 h 6860984"/>
              <a:gd name="connsiteX1" fmla="*/ 0 w 6350"/>
              <a:gd name="connsiteY1" fmla="*/ 6860985 h 68609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0" h="6860984">
                <a:moveTo>
                  <a:pt x="0" y="0"/>
                </a:moveTo>
                <a:lnTo>
                  <a:pt x="0" y="6860985"/>
                </a:lnTo>
              </a:path>
            </a:pathLst>
          </a:custGeom>
          <a:ln w="12693" cap="flat">
            <a:solidFill>
              <a:schemeClr val="accent3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cs typeface="微软雅黑" panose="020b0503020204020204" pitchFamily="34" charset="-122"/>
            </a:endParaRPr>
          </a:p>
        </p:txBody>
      </p:sp>
      <p:sp>
        <p:nvSpPr>
          <p:cNvPr id="1050010" name="任意多边形: 形状 12"/>
          <p:cNvSpPr/>
          <p:nvPr>
            <p:custDataLst>
              <p:tags r:id="rId12"/>
            </p:custDataLst>
          </p:nvPr>
        </p:nvSpPr>
        <p:spPr>
          <a:xfrm>
            <a:off x="3213735" y="0"/>
            <a:ext cx="6350" cy="6861175"/>
          </a:xfrm>
          <a:custGeom>
            <a:gdLst>
              <a:gd name="connsiteX0" fmla="*/ 0 w 6350"/>
              <a:gd name="connsiteY0" fmla="*/ 0 h 6860984"/>
              <a:gd name="connsiteX1" fmla="*/ 0 w 6350"/>
              <a:gd name="connsiteY1" fmla="*/ 6860985 h 68609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0" h="6860984">
                <a:moveTo>
                  <a:pt x="0" y="0"/>
                </a:moveTo>
                <a:lnTo>
                  <a:pt x="0" y="6860985"/>
                </a:lnTo>
              </a:path>
            </a:pathLst>
          </a:custGeom>
          <a:ln w="12693" cap="flat">
            <a:solidFill>
              <a:schemeClr val="accent3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cs typeface="微软雅黑" panose="020b0503020204020204" pitchFamily="34" charset="-122"/>
            </a:endParaRPr>
          </a:p>
        </p:txBody>
      </p:sp>
      <p:sp>
        <p:nvSpPr>
          <p:cNvPr id="1050012" name="任意多边形: 形状 13"/>
          <p:cNvSpPr/>
          <p:nvPr>
            <p:custDataLst>
              <p:tags r:id="rId13"/>
            </p:custDataLst>
          </p:nvPr>
        </p:nvSpPr>
        <p:spPr>
          <a:xfrm>
            <a:off x="3516630" y="0"/>
            <a:ext cx="6350" cy="6861175"/>
          </a:xfrm>
          <a:custGeom>
            <a:gdLst>
              <a:gd name="connsiteX0" fmla="*/ 0 w 6350"/>
              <a:gd name="connsiteY0" fmla="*/ 0 h 6860984"/>
              <a:gd name="connsiteX1" fmla="*/ 0 w 6350"/>
              <a:gd name="connsiteY1" fmla="*/ 6860985 h 68609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0" h="6860984">
                <a:moveTo>
                  <a:pt x="0" y="0"/>
                </a:moveTo>
                <a:lnTo>
                  <a:pt x="0" y="6860985"/>
                </a:lnTo>
              </a:path>
            </a:pathLst>
          </a:custGeom>
          <a:ln w="12693" cap="flat">
            <a:solidFill>
              <a:schemeClr val="accent3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cs typeface="微软雅黑" panose="020b0503020204020204" pitchFamily="34" charset="-122"/>
            </a:endParaRPr>
          </a:p>
        </p:txBody>
      </p:sp>
      <p:sp>
        <p:nvSpPr>
          <p:cNvPr id="1050014" name="任意多边形: 形状 14"/>
          <p:cNvSpPr/>
          <p:nvPr>
            <p:custDataLst>
              <p:tags r:id="rId14"/>
            </p:custDataLst>
          </p:nvPr>
        </p:nvSpPr>
        <p:spPr>
          <a:xfrm>
            <a:off x="3818890" y="0"/>
            <a:ext cx="6350" cy="6861175"/>
          </a:xfrm>
          <a:custGeom>
            <a:gdLst>
              <a:gd name="connsiteX0" fmla="*/ 0 w 6350"/>
              <a:gd name="connsiteY0" fmla="*/ 0 h 6860984"/>
              <a:gd name="connsiteX1" fmla="*/ 0 w 6350"/>
              <a:gd name="connsiteY1" fmla="*/ 6860985 h 68609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0" h="6860984">
                <a:moveTo>
                  <a:pt x="0" y="0"/>
                </a:moveTo>
                <a:lnTo>
                  <a:pt x="0" y="6860985"/>
                </a:lnTo>
              </a:path>
            </a:pathLst>
          </a:custGeom>
          <a:ln w="12693" cap="flat">
            <a:solidFill>
              <a:schemeClr val="accent3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cs typeface="微软雅黑" panose="020b0503020204020204" pitchFamily="34" charset="-122"/>
            </a:endParaRPr>
          </a:p>
        </p:txBody>
      </p:sp>
      <p:sp>
        <p:nvSpPr>
          <p:cNvPr id="1050016" name="任意多边形: 形状 15"/>
          <p:cNvSpPr/>
          <p:nvPr>
            <p:custDataLst>
              <p:tags r:id="rId15"/>
            </p:custDataLst>
          </p:nvPr>
        </p:nvSpPr>
        <p:spPr>
          <a:xfrm>
            <a:off x="4121785" y="0"/>
            <a:ext cx="6350" cy="6861175"/>
          </a:xfrm>
          <a:custGeom>
            <a:gdLst>
              <a:gd name="connsiteX0" fmla="*/ 0 w 6350"/>
              <a:gd name="connsiteY0" fmla="*/ 0 h 6860984"/>
              <a:gd name="connsiteX1" fmla="*/ 0 w 6350"/>
              <a:gd name="connsiteY1" fmla="*/ 6860985 h 68609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0" h="6860984">
                <a:moveTo>
                  <a:pt x="0" y="0"/>
                </a:moveTo>
                <a:lnTo>
                  <a:pt x="0" y="6860985"/>
                </a:lnTo>
              </a:path>
            </a:pathLst>
          </a:custGeom>
          <a:ln w="12693" cap="flat">
            <a:solidFill>
              <a:schemeClr val="accent3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cs typeface="微软雅黑" panose="020b0503020204020204" pitchFamily="34" charset="-122"/>
            </a:endParaRPr>
          </a:p>
        </p:txBody>
      </p:sp>
      <p:sp>
        <p:nvSpPr>
          <p:cNvPr id="1050018" name="任意多边形: 形状 16"/>
          <p:cNvSpPr/>
          <p:nvPr>
            <p:custDataLst>
              <p:tags r:id="rId16"/>
            </p:custDataLst>
          </p:nvPr>
        </p:nvSpPr>
        <p:spPr>
          <a:xfrm>
            <a:off x="4424045" y="0"/>
            <a:ext cx="6350" cy="6861175"/>
          </a:xfrm>
          <a:custGeom>
            <a:gdLst>
              <a:gd name="connsiteX0" fmla="*/ 0 w 6350"/>
              <a:gd name="connsiteY0" fmla="*/ 0 h 6860984"/>
              <a:gd name="connsiteX1" fmla="*/ 0 w 6350"/>
              <a:gd name="connsiteY1" fmla="*/ 6860985 h 68609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0" h="6860984">
                <a:moveTo>
                  <a:pt x="0" y="0"/>
                </a:moveTo>
                <a:lnTo>
                  <a:pt x="0" y="6860985"/>
                </a:lnTo>
              </a:path>
            </a:pathLst>
          </a:custGeom>
          <a:ln w="12693" cap="flat">
            <a:solidFill>
              <a:schemeClr val="accent3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cs typeface="微软雅黑" panose="020b0503020204020204" pitchFamily="34" charset="-122"/>
            </a:endParaRPr>
          </a:p>
        </p:txBody>
      </p:sp>
      <p:sp>
        <p:nvSpPr>
          <p:cNvPr id="1050020" name="任意多边形: 形状 17"/>
          <p:cNvSpPr/>
          <p:nvPr>
            <p:custDataLst>
              <p:tags r:id="rId17"/>
            </p:custDataLst>
          </p:nvPr>
        </p:nvSpPr>
        <p:spPr>
          <a:xfrm>
            <a:off x="4726940" y="0"/>
            <a:ext cx="6350" cy="6861175"/>
          </a:xfrm>
          <a:custGeom>
            <a:gdLst>
              <a:gd name="connsiteX0" fmla="*/ 0 w 6350"/>
              <a:gd name="connsiteY0" fmla="*/ 0 h 6860984"/>
              <a:gd name="connsiteX1" fmla="*/ 0 w 6350"/>
              <a:gd name="connsiteY1" fmla="*/ 6860985 h 68609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0" h="6860984">
                <a:moveTo>
                  <a:pt x="0" y="0"/>
                </a:moveTo>
                <a:lnTo>
                  <a:pt x="0" y="6860985"/>
                </a:lnTo>
              </a:path>
            </a:pathLst>
          </a:custGeom>
          <a:ln w="12693" cap="flat">
            <a:solidFill>
              <a:schemeClr val="accent3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cs typeface="微软雅黑" panose="020b0503020204020204" pitchFamily="34" charset="-122"/>
            </a:endParaRPr>
          </a:p>
        </p:txBody>
      </p:sp>
      <p:sp>
        <p:nvSpPr>
          <p:cNvPr id="1050022" name="任意多边形: 形状 18"/>
          <p:cNvSpPr/>
          <p:nvPr>
            <p:custDataLst>
              <p:tags r:id="rId18"/>
            </p:custDataLst>
          </p:nvPr>
        </p:nvSpPr>
        <p:spPr>
          <a:xfrm>
            <a:off x="5029835" y="0"/>
            <a:ext cx="6350" cy="6861175"/>
          </a:xfrm>
          <a:custGeom>
            <a:gdLst>
              <a:gd name="connsiteX0" fmla="*/ 0 w 6350"/>
              <a:gd name="connsiteY0" fmla="*/ 0 h 6860984"/>
              <a:gd name="connsiteX1" fmla="*/ 0 w 6350"/>
              <a:gd name="connsiteY1" fmla="*/ 6860985 h 68609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0" h="6860984">
                <a:moveTo>
                  <a:pt x="0" y="0"/>
                </a:moveTo>
                <a:lnTo>
                  <a:pt x="0" y="6860985"/>
                </a:lnTo>
              </a:path>
            </a:pathLst>
          </a:custGeom>
          <a:ln w="12693" cap="flat">
            <a:solidFill>
              <a:schemeClr val="accent3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cs typeface="微软雅黑" panose="020b0503020204020204" pitchFamily="34" charset="-122"/>
            </a:endParaRPr>
          </a:p>
        </p:txBody>
      </p:sp>
      <p:sp>
        <p:nvSpPr>
          <p:cNvPr id="1050024" name="任意多边形: 形状 19"/>
          <p:cNvSpPr/>
          <p:nvPr>
            <p:custDataLst>
              <p:tags r:id="rId19"/>
            </p:custDataLst>
          </p:nvPr>
        </p:nvSpPr>
        <p:spPr>
          <a:xfrm>
            <a:off x="5332095" y="0"/>
            <a:ext cx="6350" cy="6861175"/>
          </a:xfrm>
          <a:custGeom>
            <a:gdLst>
              <a:gd name="connsiteX0" fmla="*/ 0 w 6350"/>
              <a:gd name="connsiteY0" fmla="*/ 0 h 6860984"/>
              <a:gd name="connsiteX1" fmla="*/ 0 w 6350"/>
              <a:gd name="connsiteY1" fmla="*/ 6860985 h 68609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0" h="6860984">
                <a:moveTo>
                  <a:pt x="0" y="0"/>
                </a:moveTo>
                <a:lnTo>
                  <a:pt x="0" y="6860985"/>
                </a:lnTo>
              </a:path>
            </a:pathLst>
          </a:custGeom>
          <a:ln w="12693" cap="flat">
            <a:solidFill>
              <a:schemeClr val="accent3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cs typeface="微软雅黑" panose="020b0503020204020204" pitchFamily="34" charset="-122"/>
            </a:endParaRPr>
          </a:p>
        </p:txBody>
      </p:sp>
      <p:sp>
        <p:nvSpPr>
          <p:cNvPr id="1050026" name="任意多边形: 形状 20"/>
          <p:cNvSpPr/>
          <p:nvPr>
            <p:custDataLst>
              <p:tags r:id="rId20"/>
            </p:custDataLst>
          </p:nvPr>
        </p:nvSpPr>
        <p:spPr>
          <a:xfrm>
            <a:off x="5634990" y="0"/>
            <a:ext cx="6350" cy="6861175"/>
          </a:xfrm>
          <a:custGeom>
            <a:gdLst>
              <a:gd name="connsiteX0" fmla="*/ 0 w 6350"/>
              <a:gd name="connsiteY0" fmla="*/ 0 h 6860984"/>
              <a:gd name="connsiteX1" fmla="*/ 0 w 6350"/>
              <a:gd name="connsiteY1" fmla="*/ 6860985 h 68609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0" h="6860984">
                <a:moveTo>
                  <a:pt x="0" y="0"/>
                </a:moveTo>
                <a:lnTo>
                  <a:pt x="0" y="6860985"/>
                </a:lnTo>
              </a:path>
            </a:pathLst>
          </a:custGeom>
          <a:ln w="12693" cap="flat">
            <a:solidFill>
              <a:schemeClr val="accent3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cs typeface="微软雅黑" panose="020b0503020204020204" pitchFamily="34" charset="-122"/>
            </a:endParaRPr>
          </a:p>
        </p:txBody>
      </p:sp>
      <p:sp>
        <p:nvSpPr>
          <p:cNvPr id="1050028" name="任意多边形: 形状 21"/>
          <p:cNvSpPr/>
          <p:nvPr>
            <p:custDataLst>
              <p:tags r:id="rId21"/>
            </p:custDataLst>
          </p:nvPr>
        </p:nvSpPr>
        <p:spPr>
          <a:xfrm>
            <a:off x="5937885" y="0"/>
            <a:ext cx="6350" cy="6861175"/>
          </a:xfrm>
          <a:custGeom>
            <a:gdLst>
              <a:gd name="connsiteX0" fmla="*/ 0 w 6350"/>
              <a:gd name="connsiteY0" fmla="*/ 0 h 6860984"/>
              <a:gd name="connsiteX1" fmla="*/ 0 w 6350"/>
              <a:gd name="connsiteY1" fmla="*/ 6860985 h 68609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0" h="6860984">
                <a:moveTo>
                  <a:pt x="0" y="0"/>
                </a:moveTo>
                <a:lnTo>
                  <a:pt x="0" y="6860985"/>
                </a:lnTo>
              </a:path>
            </a:pathLst>
          </a:custGeom>
          <a:ln w="12693" cap="flat">
            <a:solidFill>
              <a:schemeClr val="accent3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cs typeface="微软雅黑" panose="020b0503020204020204" pitchFamily="34" charset="-122"/>
            </a:endParaRPr>
          </a:p>
        </p:txBody>
      </p:sp>
      <p:sp>
        <p:nvSpPr>
          <p:cNvPr id="1050030" name="任意多边形: 形状 22"/>
          <p:cNvSpPr/>
          <p:nvPr>
            <p:custDataLst>
              <p:tags r:id="rId22"/>
            </p:custDataLst>
          </p:nvPr>
        </p:nvSpPr>
        <p:spPr>
          <a:xfrm>
            <a:off x="6240145" y="0"/>
            <a:ext cx="6350" cy="6861175"/>
          </a:xfrm>
          <a:custGeom>
            <a:gdLst>
              <a:gd name="connsiteX0" fmla="*/ 0 w 6350"/>
              <a:gd name="connsiteY0" fmla="*/ 0 h 6860984"/>
              <a:gd name="connsiteX1" fmla="*/ 0 w 6350"/>
              <a:gd name="connsiteY1" fmla="*/ 6860985 h 68609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0" h="6860984">
                <a:moveTo>
                  <a:pt x="0" y="0"/>
                </a:moveTo>
                <a:lnTo>
                  <a:pt x="0" y="6860985"/>
                </a:lnTo>
              </a:path>
            </a:pathLst>
          </a:custGeom>
          <a:ln w="12693" cap="flat">
            <a:solidFill>
              <a:schemeClr val="accent3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cs typeface="微软雅黑" panose="020b0503020204020204" pitchFamily="34" charset="-122"/>
            </a:endParaRPr>
          </a:p>
        </p:txBody>
      </p:sp>
      <p:sp>
        <p:nvSpPr>
          <p:cNvPr id="1050032" name="任意多边形: 形状 23"/>
          <p:cNvSpPr/>
          <p:nvPr>
            <p:custDataLst>
              <p:tags r:id="rId23"/>
            </p:custDataLst>
          </p:nvPr>
        </p:nvSpPr>
        <p:spPr>
          <a:xfrm>
            <a:off x="6543040" y="0"/>
            <a:ext cx="6350" cy="6861175"/>
          </a:xfrm>
          <a:custGeom>
            <a:gdLst>
              <a:gd name="connsiteX0" fmla="*/ 0 w 6350"/>
              <a:gd name="connsiteY0" fmla="*/ 0 h 6860984"/>
              <a:gd name="connsiteX1" fmla="*/ 0 w 6350"/>
              <a:gd name="connsiteY1" fmla="*/ 6860985 h 68609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0" h="6860984">
                <a:moveTo>
                  <a:pt x="0" y="0"/>
                </a:moveTo>
                <a:lnTo>
                  <a:pt x="0" y="6860985"/>
                </a:lnTo>
              </a:path>
            </a:pathLst>
          </a:custGeom>
          <a:ln w="12693" cap="flat">
            <a:solidFill>
              <a:schemeClr val="accent3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cs typeface="微软雅黑" panose="020b0503020204020204" pitchFamily="34" charset="-122"/>
            </a:endParaRPr>
          </a:p>
        </p:txBody>
      </p:sp>
      <p:sp>
        <p:nvSpPr>
          <p:cNvPr id="1050034" name="任意多边形: 形状 24"/>
          <p:cNvSpPr/>
          <p:nvPr>
            <p:custDataLst>
              <p:tags r:id="rId24"/>
            </p:custDataLst>
          </p:nvPr>
        </p:nvSpPr>
        <p:spPr>
          <a:xfrm>
            <a:off x="6845300" y="0"/>
            <a:ext cx="6350" cy="6861175"/>
          </a:xfrm>
          <a:custGeom>
            <a:gdLst>
              <a:gd name="connsiteX0" fmla="*/ 0 w 6350"/>
              <a:gd name="connsiteY0" fmla="*/ 0 h 6860984"/>
              <a:gd name="connsiteX1" fmla="*/ 0 w 6350"/>
              <a:gd name="connsiteY1" fmla="*/ 6860985 h 68609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0" h="6860984">
                <a:moveTo>
                  <a:pt x="0" y="0"/>
                </a:moveTo>
                <a:lnTo>
                  <a:pt x="0" y="6860985"/>
                </a:lnTo>
              </a:path>
            </a:pathLst>
          </a:custGeom>
          <a:ln w="12693" cap="flat">
            <a:solidFill>
              <a:schemeClr val="accent3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cs typeface="微软雅黑" panose="020b0503020204020204" pitchFamily="34" charset="-122"/>
            </a:endParaRPr>
          </a:p>
        </p:txBody>
      </p:sp>
      <p:sp>
        <p:nvSpPr>
          <p:cNvPr id="1050036" name="任意多边形: 形状 25"/>
          <p:cNvSpPr/>
          <p:nvPr>
            <p:custDataLst>
              <p:tags r:id="rId25"/>
            </p:custDataLst>
          </p:nvPr>
        </p:nvSpPr>
        <p:spPr>
          <a:xfrm>
            <a:off x="7148195" y="0"/>
            <a:ext cx="6350" cy="6861175"/>
          </a:xfrm>
          <a:custGeom>
            <a:gdLst>
              <a:gd name="connsiteX0" fmla="*/ 0 w 6350"/>
              <a:gd name="connsiteY0" fmla="*/ 0 h 6860984"/>
              <a:gd name="connsiteX1" fmla="*/ 0 w 6350"/>
              <a:gd name="connsiteY1" fmla="*/ 6860985 h 68609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0" h="6860984">
                <a:moveTo>
                  <a:pt x="0" y="0"/>
                </a:moveTo>
                <a:lnTo>
                  <a:pt x="0" y="6860985"/>
                </a:lnTo>
              </a:path>
            </a:pathLst>
          </a:custGeom>
          <a:ln w="12693" cap="flat">
            <a:solidFill>
              <a:schemeClr val="accent3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cs typeface="微软雅黑" panose="020b0503020204020204" pitchFamily="34" charset="-122"/>
            </a:endParaRPr>
          </a:p>
        </p:txBody>
      </p:sp>
      <p:sp>
        <p:nvSpPr>
          <p:cNvPr id="1050038" name="任意多边形: 形状 26"/>
          <p:cNvSpPr/>
          <p:nvPr>
            <p:custDataLst>
              <p:tags r:id="rId26"/>
            </p:custDataLst>
          </p:nvPr>
        </p:nvSpPr>
        <p:spPr>
          <a:xfrm>
            <a:off x="7451090" y="0"/>
            <a:ext cx="6350" cy="6861175"/>
          </a:xfrm>
          <a:custGeom>
            <a:gdLst>
              <a:gd name="connsiteX0" fmla="*/ 0 w 6350"/>
              <a:gd name="connsiteY0" fmla="*/ 0 h 6860984"/>
              <a:gd name="connsiteX1" fmla="*/ 0 w 6350"/>
              <a:gd name="connsiteY1" fmla="*/ 6860985 h 68609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0" h="6860984">
                <a:moveTo>
                  <a:pt x="0" y="0"/>
                </a:moveTo>
                <a:lnTo>
                  <a:pt x="0" y="6860985"/>
                </a:lnTo>
              </a:path>
            </a:pathLst>
          </a:custGeom>
          <a:ln w="12693" cap="flat">
            <a:solidFill>
              <a:schemeClr val="accent3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cs typeface="微软雅黑" panose="020b0503020204020204" pitchFamily="34" charset="-122"/>
            </a:endParaRPr>
          </a:p>
        </p:txBody>
      </p:sp>
      <p:sp>
        <p:nvSpPr>
          <p:cNvPr id="1050040" name="任意多边形: 形状 27"/>
          <p:cNvSpPr/>
          <p:nvPr>
            <p:custDataLst>
              <p:tags r:id="rId27"/>
            </p:custDataLst>
          </p:nvPr>
        </p:nvSpPr>
        <p:spPr>
          <a:xfrm>
            <a:off x="7753350" y="0"/>
            <a:ext cx="6350" cy="6861175"/>
          </a:xfrm>
          <a:custGeom>
            <a:gdLst>
              <a:gd name="connsiteX0" fmla="*/ 0 w 6350"/>
              <a:gd name="connsiteY0" fmla="*/ 0 h 6860984"/>
              <a:gd name="connsiteX1" fmla="*/ 0 w 6350"/>
              <a:gd name="connsiteY1" fmla="*/ 6860985 h 68609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0" h="6860984">
                <a:moveTo>
                  <a:pt x="0" y="0"/>
                </a:moveTo>
                <a:lnTo>
                  <a:pt x="0" y="6860985"/>
                </a:lnTo>
              </a:path>
            </a:pathLst>
          </a:custGeom>
          <a:ln w="12693" cap="flat">
            <a:solidFill>
              <a:schemeClr val="accent3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cs typeface="微软雅黑" panose="020b0503020204020204" pitchFamily="34" charset="-122"/>
            </a:endParaRPr>
          </a:p>
        </p:txBody>
      </p:sp>
      <p:sp>
        <p:nvSpPr>
          <p:cNvPr id="1050042" name="任意多边形: 形状 28"/>
          <p:cNvSpPr/>
          <p:nvPr>
            <p:custDataLst>
              <p:tags r:id="rId28"/>
            </p:custDataLst>
          </p:nvPr>
        </p:nvSpPr>
        <p:spPr>
          <a:xfrm>
            <a:off x="8058785" y="0"/>
            <a:ext cx="6350" cy="6861175"/>
          </a:xfrm>
          <a:custGeom>
            <a:gdLst>
              <a:gd name="connsiteX0" fmla="*/ 0 w 6350"/>
              <a:gd name="connsiteY0" fmla="*/ 0 h 6860984"/>
              <a:gd name="connsiteX1" fmla="*/ 0 w 6350"/>
              <a:gd name="connsiteY1" fmla="*/ 6860985 h 68609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0" h="6860984">
                <a:moveTo>
                  <a:pt x="0" y="0"/>
                </a:moveTo>
                <a:lnTo>
                  <a:pt x="0" y="6860985"/>
                </a:lnTo>
              </a:path>
            </a:pathLst>
          </a:custGeom>
          <a:ln w="12693" cap="flat">
            <a:solidFill>
              <a:schemeClr val="accent3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cs typeface="微软雅黑" panose="020b0503020204020204" pitchFamily="34" charset="-122"/>
            </a:endParaRPr>
          </a:p>
        </p:txBody>
      </p:sp>
      <p:sp>
        <p:nvSpPr>
          <p:cNvPr id="1050044" name="任意多边形: 形状 29"/>
          <p:cNvSpPr/>
          <p:nvPr>
            <p:custDataLst>
              <p:tags r:id="rId29"/>
            </p:custDataLst>
          </p:nvPr>
        </p:nvSpPr>
        <p:spPr>
          <a:xfrm>
            <a:off x="8361045" y="0"/>
            <a:ext cx="6350" cy="6861175"/>
          </a:xfrm>
          <a:custGeom>
            <a:gdLst>
              <a:gd name="connsiteX0" fmla="*/ 0 w 6350"/>
              <a:gd name="connsiteY0" fmla="*/ 0 h 6860984"/>
              <a:gd name="connsiteX1" fmla="*/ 0 w 6350"/>
              <a:gd name="connsiteY1" fmla="*/ 6860985 h 68609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0" h="6860984">
                <a:moveTo>
                  <a:pt x="0" y="0"/>
                </a:moveTo>
                <a:lnTo>
                  <a:pt x="0" y="6860985"/>
                </a:lnTo>
              </a:path>
            </a:pathLst>
          </a:custGeom>
          <a:ln w="12693" cap="flat">
            <a:solidFill>
              <a:schemeClr val="accent3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cs typeface="微软雅黑" panose="020b0503020204020204" pitchFamily="34" charset="-122"/>
            </a:endParaRPr>
          </a:p>
        </p:txBody>
      </p:sp>
      <p:sp>
        <p:nvSpPr>
          <p:cNvPr id="1050046" name="任意多边形: 形状 30"/>
          <p:cNvSpPr/>
          <p:nvPr>
            <p:custDataLst>
              <p:tags r:id="rId30"/>
            </p:custDataLst>
          </p:nvPr>
        </p:nvSpPr>
        <p:spPr>
          <a:xfrm>
            <a:off x="8663940" y="0"/>
            <a:ext cx="6350" cy="6861175"/>
          </a:xfrm>
          <a:custGeom>
            <a:gdLst>
              <a:gd name="connsiteX0" fmla="*/ 0 w 6350"/>
              <a:gd name="connsiteY0" fmla="*/ 0 h 6860984"/>
              <a:gd name="connsiteX1" fmla="*/ 0 w 6350"/>
              <a:gd name="connsiteY1" fmla="*/ 6860985 h 68609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0" h="6860984">
                <a:moveTo>
                  <a:pt x="0" y="0"/>
                </a:moveTo>
                <a:lnTo>
                  <a:pt x="0" y="6860985"/>
                </a:lnTo>
              </a:path>
            </a:pathLst>
          </a:custGeom>
          <a:ln w="12693" cap="flat">
            <a:solidFill>
              <a:schemeClr val="accent3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cs typeface="微软雅黑" panose="020b0503020204020204" pitchFamily="34" charset="-122"/>
            </a:endParaRPr>
          </a:p>
        </p:txBody>
      </p:sp>
      <p:sp>
        <p:nvSpPr>
          <p:cNvPr id="1050048" name="任意多边形: 形状 31"/>
          <p:cNvSpPr/>
          <p:nvPr>
            <p:custDataLst>
              <p:tags r:id="rId31"/>
            </p:custDataLst>
          </p:nvPr>
        </p:nvSpPr>
        <p:spPr>
          <a:xfrm>
            <a:off x="8966835" y="0"/>
            <a:ext cx="6350" cy="6861175"/>
          </a:xfrm>
          <a:custGeom>
            <a:gdLst>
              <a:gd name="connsiteX0" fmla="*/ 0 w 6350"/>
              <a:gd name="connsiteY0" fmla="*/ 0 h 6860984"/>
              <a:gd name="connsiteX1" fmla="*/ 0 w 6350"/>
              <a:gd name="connsiteY1" fmla="*/ 6860985 h 68609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0" h="6860984">
                <a:moveTo>
                  <a:pt x="0" y="0"/>
                </a:moveTo>
                <a:lnTo>
                  <a:pt x="0" y="6860985"/>
                </a:lnTo>
              </a:path>
            </a:pathLst>
          </a:custGeom>
          <a:ln w="12693" cap="flat">
            <a:solidFill>
              <a:schemeClr val="accent3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cs typeface="微软雅黑" panose="020b0503020204020204" pitchFamily="34" charset="-122"/>
            </a:endParaRPr>
          </a:p>
        </p:txBody>
      </p:sp>
      <p:sp>
        <p:nvSpPr>
          <p:cNvPr id="1050050" name="任意多边形: 形状 32"/>
          <p:cNvSpPr/>
          <p:nvPr>
            <p:custDataLst>
              <p:tags r:id="rId32"/>
            </p:custDataLst>
          </p:nvPr>
        </p:nvSpPr>
        <p:spPr>
          <a:xfrm>
            <a:off x="9269095" y="0"/>
            <a:ext cx="6350" cy="6861175"/>
          </a:xfrm>
          <a:custGeom>
            <a:gdLst>
              <a:gd name="connsiteX0" fmla="*/ 0 w 6350"/>
              <a:gd name="connsiteY0" fmla="*/ 0 h 6860984"/>
              <a:gd name="connsiteX1" fmla="*/ 0 w 6350"/>
              <a:gd name="connsiteY1" fmla="*/ 6860985 h 68609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0" h="6860984">
                <a:moveTo>
                  <a:pt x="0" y="0"/>
                </a:moveTo>
                <a:lnTo>
                  <a:pt x="0" y="6860985"/>
                </a:lnTo>
              </a:path>
            </a:pathLst>
          </a:custGeom>
          <a:ln w="12693" cap="flat">
            <a:solidFill>
              <a:schemeClr val="accent3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cs typeface="微软雅黑" panose="020b0503020204020204" pitchFamily="34" charset="-122"/>
            </a:endParaRPr>
          </a:p>
        </p:txBody>
      </p:sp>
      <p:sp>
        <p:nvSpPr>
          <p:cNvPr id="1050052" name="任意多边形: 形状 33"/>
          <p:cNvSpPr/>
          <p:nvPr>
            <p:custDataLst>
              <p:tags r:id="rId33"/>
            </p:custDataLst>
          </p:nvPr>
        </p:nvSpPr>
        <p:spPr>
          <a:xfrm>
            <a:off x="9571990" y="0"/>
            <a:ext cx="6350" cy="6861175"/>
          </a:xfrm>
          <a:custGeom>
            <a:gdLst>
              <a:gd name="connsiteX0" fmla="*/ 0 w 6350"/>
              <a:gd name="connsiteY0" fmla="*/ 0 h 6860984"/>
              <a:gd name="connsiteX1" fmla="*/ 0 w 6350"/>
              <a:gd name="connsiteY1" fmla="*/ 6860985 h 68609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0" h="6860984">
                <a:moveTo>
                  <a:pt x="0" y="0"/>
                </a:moveTo>
                <a:lnTo>
                  <a:pt x="0" y="6860985"/>
                </a:lnTo>
              </a:path>
            </a:pathLst>
          </a:custGeom>
          <a:ln w="12693" cap="flat">
            <a:solidFill>
              <a:schemeClr val="accent3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cs typeface="微软雅黑" panose="020b0503020204020204" pitchFamily="34" charset="-122"/>
            </a:endParaRPr>
          </a:p>
        </p:txBody>
      </p:sp>
      <p:sp>
        <p:nvSpPr>
          <p:cNvPr id="1050054" name="任意多边形: 形状 34"/>
          <p:cNvSpPr/>
          <p:nvPr>
            <p:custDataLst>
              <p:tags r:id="rId34"/>
            </p:custDataLst>
          </p:nvPr>
        </p:nvSpPr>
        <p:spPr>
          <a:xfrm>
            <a:off x="9874250" y="0"/>
            <a:ext cx="6350" cy="6861175"/>
          </a:xfrm>
          <a:custGeom>
            <a:gdLst>
              <a:gd name="connsiteX0" fmla="*/ 0 w 6350"/>
              <a:gd name="connsiteY0" fmla="*/ 0 h 6860984"/>
              <a:gd name="connsiteX1" fmla="*/ 0 w 6350"/>
              <a:gd name="connsiteY1" fmla="*/ 6860985 h 68609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0" h="6860984">
                <a:moveTo>
                  <a:pt x="0" y="0"/>
                </a:moveTo>
                <a:lnTo>
                  <a:pt x="0" y="6860985"/>
                </a:lnTo>
              </a:path>
            </a:pathLst>
          </a:custGeom>
          <a:ln w="12693" cap="flat">
            <a:solidFill>
              <a:schemeClr val="accent3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cs typeface="微软雅黑" panose="020b0503020204020204" pitchFamily="34" charset="-122"/>
            </a:endParaRPr>
          </a:p>
        </p:txBody>
      </p:sp>
      <p:sp>
        <p:nvSpPr>
          <p:cNvPr id="1050056" name="任意多边形: 形状 35"/>
          <p:cNvSpPr/>
          <p:nvPr>
            <p:custDataLst>
              <p:tags r:id="rId35"/>
            </p:custDataLst>
          </p:nvPr>
        </p:nvSpPr>
        <p:spPr>
          <a:xfrm>
            <a:off x="10177145" y="0"/>
            <a:ext cx="6350" cy="6861175"/>
          </a:xfrm>
          <a:custGeom>
            <a:gdLst>
              <a:gd name="connsiteX0" fmla="*/ 0 w 6350"/>
              <a:gd name="connsiteY0" fmla="*/ 0 h 6860984"/>
              <a:gd name="connsiteX1" fmla="*/ 0 w 6350"/>
              <a:gd name="connsiteY1" fmla="*/ 6860985 h 68609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0" h="6860984">
                <a:moveTo>
                  <a:pt x="0" y="0"/>
                </a:moveTo>
                <a:lnTo>
                  <a:pt x="0" y="6860985"/>
                </a:lnTo>
              </a:path>
            </a:pathLst>
          </a:custGeom>
          <a:ln w="12693" cap="flat">
            <a:solidFill>
              <a:schemeClr val="accent3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cs typeface="微软雅黑" panose="020b0503020204020204" pitchFamily="34" charset="-122"/>
            </a:endParaRPr>
          </a:p>
        </p:txBody>
      </p:sp>
      <p:sp>
        <p:nvSpPr>
          <p:cNvPr id="1050058" name="任意多边形: 形状 36"/>
          <p:cNvSpPr/>
          <p:nvPr>
            <p:custDataLst>
              <p:tags r:id="rId36"/>
            </p:custDataLst>
          </p:nvPr>
        </p:nvSpPr>
        <p:spPr>
          <a:xfrm>
            <a:off x="10480040" y="0"/>
            <a:ext cx="6350" cy="6861175"/>
          </a:xfrm>
          <a:custGeom>
            <a:gdLst>
              <a:gd name="connsiteX0" fmla="*/ 0 w 6350"/>
              <a:gd name="connsiteY0" fmla="*/ 0 h 6860984"/>
              <a:gd name="connsiteX1" fmla="*/ 0 w 6350"/>
              <a:gd name="connsiteY1" fmla="*/ 6860985 h 68609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0" h="6860984">
                <a:moveTo>
                  <a:pt x="0" y="0"/>
                </a:moveTo>
                <a:lnTo>
                  <a:pt x="0" y="6860985"/>
                </a:lnTo>
              </a:path>
            </a:pathLst>
          </a:custGeom>
          <a:ln w="12693" cap="flat">
            <a:solidFill>
              <a:schemeClr val="accent3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cs typeface="微软雅黑" panose="020b0503020204020204" pitchFamily="34" charset="-122"/>
            </a:endParaRPr>
          </a:p>
        </p:txBody>
      </p:sp>
      <p:sp>
        <p:nvSpPr>
          <p:cNvPr id="1050060" name="任意多边形: 形状 37"/>
          <p:cNvSpPr/>
          <p:nvPr>
            <p:custDataLst>
              <p:tags r:id="rId37"/>
            </p:custDataLst>
          </p:nvPr>
        </p:nvSpPr>
        <p:spPr>
          <a:xfrm>
            <a:off x="10782300" y="0"/>
            <a:ext cx="6350" cy="6861175"/>
          </a:xfrm>
          <a:custGeom>
            <a:gdLst>
              <a:gd name="connsiteX0" fmla="*/ 0 w 6350"/>
              <a:gd name="connsiteY0" fmla="*/ 0 h 6860984"/>
              <a:gd name="connsiteX1" fmla="*/ 0 w 6350"/>
              <a:gd name="connsiteY1" fmla="*/ 6860985 h 68609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0" h="6860984">
                <a:moveTo>
                  <a:pt x="0" y="0"/>
                </a:moveTo>
                <a:lnTo>
                  <a:pt x="0" y="6860985"/>
                </a:lnTo>
              </a:path>
            </a:pathLst>
          </a:custGeom>
          <a:ln w="12693" cap="flat">
            <a:solidFill>
              <a:schemeClr val="accent3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cs typeface="微软雅黑" panose="020b0503020204020204" pitchFamily="34" charset="-122"/>
            </a:endParaRPr>
          </a:p>
        </p:txBody>
      </p:sp>
      <p:sp>
        <p:nvSpPr>
          <p:cNvPr id="1050062" name="任意多边形: 形状 38"/>
          <p:cNvSpPr/>
          <p:nvPr>
            <p:custDataLst>
              <p:tags r:id="rId38"/>
            </p:custDataLst>
          </p:nvPr>
        </p:nvSpPr>
        <p:spPr>
          <a:xfrm>
            <a:off x="11085195" y="0"/>
            <a:ext cx="6350" cy="6861175"/>
          </a:xfrm>
          <a:custGeom>
            <a:gdLst>
              <a:gd name="connsiteX0" fmla="*/ 0 w 6350"/>
              <a:gd name="connsiteY0" fmla="*/ 0 h 6860984"/>
              <a:gd name="connsiteX1" fmla="*/ 0 w 6350"/>
              <a:gd name="connsiteY1" fmla="*/ 6860985 h 68609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0" h="6860984">
                <a:moveTo>
                  <a:pt x="0" y="0"/>
                </a:moveTo>
                <a:lnTo>
                  <a:pt x="0" y="6860985"/>
                </a:lnTo>
              </a:path>
            </a:pathLst>
          </a:custGeom>
          <a:ln w="12693" cap="flat">
            <a:solidFill>
              <a:schemeClr val="accent3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cs typeface="微软雅黑" panose="020b0503020204020204" pitchFamily="34" charset="-122"/>
            </a:endParaRPr>
          </a:p>
        </p:txBody>
      </p:sp>
      <p:sp>
        <p:nvSpPr>
          <p:cNvPr id="1050064" name="任意多边形: 形状 39"/>
          <p:cNvSpPr/>
          <p:nvPr>
            <p:custDataLst>
              <p:tags r:id="rId39"/>
            </p:custDataLst>
          </p:nvPr>
        </p:nvSpPr>
        <p:spPr>
          <a:xfrm>
            <a:off x="11388090" y="0"/>
            <a:ext cx="6350" cy="6861175"/>
          </a:xfrm>
          <a:custGeom>
            <a:gdLst>
              <a:gd name="connsiteX0" fmla="*/ 0 w 6350"/>
              <a:gd name="connsiteY0" fmla="*/ 0 h 6860984"/>
              <a:gd name="connsiteX1" fmla="*/ 0 w 6350"/>
              <a:gd name="connsiteY1" fmla="*/ 6860985 h 68609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0" h="6860984">
                <a:moveTo>
                  <a:pt x="0" y="0"/>
                </a:moveTo>
                <a:lnTo>
                  <a:pt x="0" y="6860985"/>
                </a:lnTo>
              </a:path>
            </a:pathLst>
          </a:custGeom>
          <a:ln w="12693" cap="flat">
            <a:solidFill>
              <a:schemeClr val="accent3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cs typeface="微软雅黑" panose="020b0503020204020204" pitchFamily="34" charset="-122"/>
            </a:endParaRPr>
          </a:p>
        </p:txBody>
      </p:sp>
      <p:sp>
        <p:nvSpPr>
          <p:cNvPr id="1050066" name="任意多边形: 形状 40"/>
          <p:cNvSpPr/>
          <p:nvPr>
            <p:custDataLst>
              <p:tags r:id="rId40"/>
            </p:custDataLst>
          </p:nvPr>
        </p:nvSpPr>
        <p:spPr>
          <a:xfrm>
            <a:off x="11687810" y="0"/>
            <a:ext cx="6350" cy="6861175"/>
          </a:xfrm>
          <a:custGeom>
            <a:gdLst>
              <a:gd name="connsiteX0" fmla="*/ 0 w 6350"/>
              <a:gd name="connsiteY0" fmla="*/ 0 h 6860984"/>
              <a:gd name="connsiteX1" fmla="*/ 0 w 6350"/>
              <a:gd name="connsiteY1" fmla="*/ 6860985 h 68609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0" h="6860984">
                <a:moveTo>
                  <a:pt x="0" y="0"/>
                </a:moveTo>
                <a:lnTo>
                  <a:pt x="0" y="6860985"/>
                </a:lnTo>
              </a:path>
            </a:pathLst>
          </a:custGeom>
          <a:ln w="12693" cap="flat">
            <a:solidFill>
              <a:schemeClr val="accent3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cs typeface="微软雅黑" panose="020b0503020204020204" pitchFamily="34" charset="-122"/>
            </a:endParaRPr>
          </a:p>
        </p:txBody>
      </p:sp>
      <p:sp>
        <p:nvSpPr>
          <p:cNvPr id="1050068" name="任意多边形: 形状 41"/>
          <p:cNvSpPr/>
          <p:nvPr>
            <p:custDataLst>
              <p:tags r:id="rId41"/>
            </p:custDataLst>
          </p:nvPr>
        </p:nvSpPr>
        <p:spPr>
          <a:xfrm>
            <a:off x="11990705" y="0"/>
            <a:ext cx="6350" cy="6861175"/>
          </a:xfrm>
          <a:custGeom>
            <a:gdLst>
              <a:gd name="connsiteX0" fmla="*/ 0 w 6350"/>
              <a:gd name="connsiteY0" fmla="*/ 0 h 6860984"/>
              <a:gd name="connsiteX1" fmla="*/ 0 w 6350"/>
              <a:gd name="connsiteY1" fmla="*/ 6860985 h 68609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0" h="6860984">
                <a:moveTo>
                  <a:pt x="0" y="0"/>
                </a:moveTo>
                <a:lnTo>
                  <a:pt x="0" y="6860985"/>
                </a:lnTo>
              </a:path>
            </a:pathLst>
          </a:custGeom>
          <a:ln w="12693" cap="flat">
            <a:solidFill>
              <a:schemeClr val="accent3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cs typeface="微软雅黑" panose="020b0503020204020204" pitchFamily="34" charset="-122"/>
            </a:endParaRPr>
          </a:p>
        </p:txBody>
      </p:sp>
      <p:pic>
        <p:nvPicPr>
          <p:cNvPr id="2097275" name="图片 80" descr="资源 2@4x-8"/>
          <p:cNvPicPr>
            <a:picLocks noChangeAspect="1"/>
          </p:cNvPicPr>
          <p:nvPr>
            <p:custDataLst>
              <p:tags r:id="rId43"/>
            </p:custDataLst>
          </p:nvPr>
        </p:nvPicPr>
        <p:blipFill>
          <a:blip r:embed="rId42"/>
          <a:stretch>
            <a:fillRect/>
          </a:stretch>
        </p:blipFill>
        <p:spPr>
          <a:xfrm>
            <a:off x="4080510" y="0"/>
            <a:ext cx="1064260" cy="1348105"/>
          </a:xfrm>
          <a:prstGeom prst="rect">
            <a:avLst/>
          </a:prstGeom>
        </p:spPr>
      </p:pic>
      <p:pic>
        <p:nvPicPr>
          <p:cNvPr id="2097277" name="图片 81" descr="资源 3@4x-8"/>
          <p:cNvPicPr>
            <a:picLocks noChangeAspect="1"/>
          </p:cNvPicPr>
          <p:nvPr>
            <p:custDataLst>
              <p:tags r:id="rId45"/>
            </p:custDataLst>
          </p:nvPr>
        </p:nvPicPr>
        <p:blipFill>
          <a:blip r:embed="rId44"/>
          <a:stretch>
            <a:fillRect/>
          </a:stretch>
        </p:blipFill>
        <p:spPr>
          <a:xfrm>
            <a:off x="7215505" y="0"/>
            <a:ext cx="4989830" cy="2374900"/>
          </a:xfrm>
          <a:prstGeom prst="rect">
            <a:avLst/>
          </a:prstGeom>
        </p:spPr>
      </p:pic>
      <p:pic>
        <p:nvPicPr>
          <p:cNvPr id="2097279" name="图片 82" descr="资源 4@4x-8"/>
          <p:cNvPicPr>
            <a:picLocks noChangeAspect="1"/>
          </p:cNvPicPr>
          <p:nvPr>
            <p:custDataLst>
              <p:tags r:id="rId47"/>
            </p:custDataLst>
          </p:nvPr>
        </p:nvPicPr>
        <p:blipFill>
          <a:blip r:embed="rId46"/>
          <a:stretch>
            <a:fillRect/>
          </a:stretch>
        </p:blipFill>
        <p:spPr>
          <a:xfrm>
            <a:off x="1905" y="-9525"/>
            <a:ext cx="3096260" cy="2460625"/>
          </a:xfrm>
          <a:prstGeom prst="rect">
            <a:avLst/>
          </a:prstGeom>
        </p:spPr>
      </p:pic>
      <p:pic>
        <p:nvPicPr>
          <p:cNvPr id="2097281" name="图片 83" descr="资源 5@4x-8"/>
          <p:cNvPicPr>
            <a:picLocks noChangeAspect="1"/>
          </p:cNvPicPr>
          <p:nvPr>
            <p:custDataLst>
              <p:tags r:id="rId49"/>
            </p:custDataLst>
          </p:nvPr>
        </p:nvPicPr>
        <p:blipFill>
          <a:blip r:embed="rId48"/>
          <a:stretch>
            <a:fillRect/>
          </a:stretch>
        </p:blipFill>
        <p:spPr>
          <a:xfrm>
            <a:off x="5688965" y="142240"/>
            <a:ext cx="1162685" cy="2600960"/>
          </a:xfrm>
          <a:prstGeom prst="rect">
            <a:avLst/>
          </a:prstGeom>
        </p:spPr>
      </p:pic>
      <p:pic>
        <p:nvPicPr>
          <p:cNvPr id="2097283" name="图片 84" descr="资源 6@4x-8"/>
          <p:cNvPicPr>
            <a:picLocks noChangeAspect="1"/>
          </p:cNvPicPr>
          <p:nvPr>
            <p:custDataLst>
              <p:tags r:id="rId51"/>
            </p:custDataLst>
          </p:nvPr>
        </p:nvPicPr>
        <p:blipFill>
          <a:blip r:embed="rId50"/>
          <a:stretch>
            <a:fillRect/>
          </a:stretch>
        </p:blipFill>
        <p:spPr>
          <a:xfrm>
            <a:off x="7169150" y="55880"/>
            <a:ext cx="1387475" cy="2757170"/>
          </a:xfrm>
          <a:prstGeom prst="rect">
            <a:avLst/>
          </a:prstGeom>
        </p:spPr>
      </p:pic>
      <p:pic>
        <p:nvPicPr>
          <p:cNvPr id="2097285" name="图片 85" descr="资源 7@4x-8"/>
          <p:cNvPicPr>
            <a:picLocks noChangeAspect="1"/>
          </p:cNvPicPr>
          <p:nvPr>
            <p:custDataLst>
              <p:tags r:id="rId53"/>
            </p:custDataLst>
          </p:nvPr>
        </p:nvPicPr>
        <p:blipFill>
          <a:blip r:embed="rId52"/>
          <a:srcRect l="48995" b="-6400"/>
          <a:stretch>
            <a:fillRect/>
          </a:stretch>
        </p:blipFill>
        <p:spPr>
          <a:xfrm>
            <a:off x="-5715" y="2753360"/>
            <a:ext cx="886460" cy="675640"/>
          </a:xfrm>
          <a:prstGeom prst="rect">
            <a:avLst/>
          </a:prstGeom>
        </p:spPr>
      </p:pic>
      <p:sp>
        <p:nvSpPr>
          <p:cNvPr id="1050070" name="圆角矩形 129"/>
          <p:cNvSpPr/>
          <p:nvPr>
            <p:custDataLst>
              <p:tags r:id="rId54"/>
            </p:custDataLst>
          </p:nvPr>
        </p:nvSpPr>
        <p:spPr>
          <a:xfrm>
            <a:off x="316230" y="344170"/>
            <a:ext cx="11481435" cy="6159500"/>
          </a:xfrm>
          <a:prstGeom prst="roundRect">
            <a:avLst>
              <a:gd name="adj" fmla="val 5462"/>
            </a:avLst>
          </a:prstGeom>
          <a:solidFill>
            <a:schemeClr val="bg1"/>
          </a:solidFill>
          <a:ln>
            <a:noFill/>
          </a:ln>
          <a:effectLst>
            <a:outerShdw blurRad="254000" algn="ctr" rotWithShape="0">
              <a:schemeClr val="accent2">
                <a:lumMod val="75000"/>
                <a:alpha val="10000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50072" name="任意多边形: 形状 23"/>
          <p:cNvSpPr/>
          <p:nvPr>
            <p:custDataLst>
              <p:tags r:id="rId55"/>
            </p:custDataLst>
          </p:nvPr>
        </p:nvSpPr>
        <p:spPr>
          <a:xfrm>
            <a:off x="669290" y="6603365"/>
            <a:ext cx="929005" cy="53340"/>
          </a:xfrm>
          <a:custGeom>
            <a:gdLst>
              <a:gd name="connsiteX0" fmla="*/ 1243940 w 1280540"/>
              <a:gd name="connsiteY0" fmla="*/ 73274 h 73837"/>
              <a:gd name="connsiteX1" fmla="*/ 36602 w 1280540"/>
              <a:gd name="connsiteY1" fmla="*/ 73274 h 73837"/>
              <a:gd name="connsiteX2" fmla="*/ 0 w 1280540"/>
              <a:gd name="connsiteY2" fmla="*/ 36355 h 73837"/>
              <a:gd name="connsiteX3" fmla="*/ 0 w 1280540"/>
              <a:gd name="connsiteY3" fmla="*/ 36355 h 73837"/>
              <a:gd name="connsiteX4" fmla="*/ 36602 w 1280540"/>
              <a:gd name="connsiteY4" fmla="*/ -563 h 73837"/>
              <a:gd name="connsiteX5" fmla="*/ 1243940 w 1280540"/>
              <a:gd name="connsiteY5" fmla="*/ -563 h 73837"/>
              <a:gd name="connsiteX6" fmla="*/ 1280541 w 1280540"/>
              <a:gd name="connsiteY6" fmla="*/ 36355 h 73837"/>
              <a:gd name="connsiteX7" fmla="*/ 1280541 w 1280540"/>
              <a:gd name="connsiteY7" fmla="*/ 36355 h 73837"/>
              <a:gd name="connsiteX8" fmla="*/ 1243940 w 1280540"/>
              <a:gd name="connsiteY8" fmla="*/ 73274 h 7383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80540" h="73837">
                <a:moveTo>
                  <a:pt x="1243940" y="73274"/>
                </a:moveTo>
                <a:lnTo>
                  <a:pt x="36602" y="73274"/>
                </a:lnTo>
                <a:cubicBezTo>
                  <a:pt x="16335" y="73084"/>
                  <a:pt x="0" y="56591"/>
                  <a:pt x="0" y="36355"/>
                </a:cubicBezTo>
                <a:lnTo>
                  <a:pt x="0" y="36355"/>
                </a:lnTo>
                <a:cubicBezTo>
                  <a:pt x="0" y="16120"/>
                  <a:pt x="16335" y="-373"/>
                  <a:pt x="36602" y="-563"/>
                </a:cubicBezTo>
                <a:lnTo>
                  <a:pt x="1243940" y="-563"/>
                </a:lnTo>
                <a:cubicBezTo>
                  <a:pt x="1264219" y="-436"/>
                  <a:pt x="1280579" y="16057"/>
                  <a:pt x="1280541" y="36355"/>
                </a:cubicBezTo>
                <a:lnTo>
                  <a:pt x="1280541" y="36355"/>
                </a:lnTo>
                <a:cubicBezTo>
                  <a:pt x="1280579" y="56655"/>
                  <a:pt x="1264219" y="73147"/>
                  <a:pt x="1243940" y="73274"/>
                </a:cubicBezTo>
                <a:close/>
              </a:path>
            </a:pathLst>
          </a:custGeom>
          <a:gradFill>
            <a:gsLst>
              <a:gs pos="0">
                <a:schemeClr val="accent2"/>
              </a:gs>
              <a:gs pos="50000">
                <a:schemeClr val="accent3"/>
              </a:gs>
              <a:gs pos="100000">
                <a:schemeClr val="accent3">
                  <a:lumMod val="60000"/>
                  <a:lumOff val="40000"/>
                </a:schemeClr>
              </a:gs>
            </a:gsLst>
            <a:lin ang="5400000" scaled="1"/>
          </a:gradFill>
          <a:ln w="6343" cap="flat">
            <a:noFill/>
            <a:prstDash val="solid"/>
            <a:miter/>
          </a:ln>
        </p:spPr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50074" name="任意多边形: 形状 25"/>
          <p:cNvSpPr/>
          <p:nvPr>
            <p:custDataLst>
              <p:tags r:id="rId56"/>
            </p:custDataLst>
          </p:nvPr>
        </p:nvSpPr>
        <p:spPr>
          <a:xfrm>
            <a:off x="1270" y="5463540"/>
            <a:ext cx="3063875" cy="1396365"/>
          </a:xfrm>
          <a:custGeom>
            <a:gdLst>
              <a:gd name="connsiteX0" fmla="*/ 3551031 w 4225079"/>
              <a:gd name="connsiteY0" fmla="*/ 1921041 h 1925663"/>
              <a:gd name="connsiteX1" fmla="*/ 4225080 w 4225079"/>
              <a:gd name="connsiteY1" fmla="*/ 1921041 h 1925663"/>
              <a:gd name="connsiteX2" fmla="*/ 4130564 w 4225079"/>
              <a:gd name="connsiteY2" fmla="*/ 1813203 h 1925663"/>
              <a:gd name="connsiteX3" fmla="*/ 3274586 w 4225079"/>
              <a:gd name="connsiteY3" fmla="*/ 1345187 h 1925663"/>
              <a:gd name="connsiteX4" fmla="*/ 2779802 w 4225079"/>
              <a:gd name="connsiteY4" fmla="*/ 1528195 h 1925663"/>
              <a:gd name="connsiteX5" fmla="*/ 2424064 w 4225079"/>
              <a:gd name="connsiteY5" fmla="*/ 1260757 h 1925663"/>
              <a:gd name="connsiteX6" fmla="*/ 2424064 w 4225079"/>
              <a:gd name="connsiteY6" fmla="*/ 1260757 h 1925663"/>
              <a:gd name="connsiteX7" fmla="*/ 1306739 w 4225079"/>
              <a:gd name="connsiteY7" fmla="*/ 1168968 h 1925663"/>
              <a:gd name="connsiteX8" fmla="*/ 1127856 w 4225079"/>
              <a:gd name="connsiteY8" fmla="*/ 883516 h 1925663"/>
              <a:gd name="connsiteX9" fmla="*/ 0 w 4225079"/>
              <a:gd name="connsiteY9" fmla="*/ -563 h 1925663"/>
              <a:gd name="connsiteX10" fmla="*/ 0 w 4225079"/>
              <a:gd name="connsiteY10" fmla="*/ 1921041 h 1925663"/>
              <a:gd name="connsiteX11" fmla="*/ 1505097 w 4225079"/>
              <a:gd name="connsiteY11" fmla="*/ 1921041 h 1925663"/>
              <a:gd name="connsiteX12" fmla="*/ 3551031 w 4225079"/>
              <a:gd name="connsiteY12" fmla="*/ 1921041 h 192566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4225079" h="1925663">
                <a:moveTo>
                  <a:pt x="3551031" y="1921041"/>
                </a:moveTo>
                <a:cubicBezTo>
                  <a:pt x="3840671" y="1921041"/>
                  <a:pt x="3967919" y="1926813"/>
                  <a:pt x="4225080" y="1921041"/>
                </a:cubicBezTo>
                <a:cubicBezTo>
                  <a:pt x="4121683" y="1782438"/>
                  <a:pt x="4130564" y="1813203"/>
                  <a:pt x="4130564" y="1813203"/>
                </a:cubicBezTo>
                <a:cubicBezTo>
                  <a:pt x="3896620" y="1584143"/>
                  <a:pt x="3601588" y="1319687"/>
                  <a:pt x="3274586" y="1345187"/>
                </a:cubicBezTo>
                <a:cubicBezTo>
                  <a:pt x="3099382" y="1358889"/>
                  <a:pt x="2954943" y="1555598"/>
                  <a:pt x="2779802" y="1528195"/>
                </a:cubicBezTo>
                <a:cubicBezTo>
                  <a:pt x="2639930" y="1506373"/>
                  <a:pt x="2539641" y="1337893"/>
                  <a:pt x="2424064" y="1260757"/>
                </a:cubicBezTo>
                <a:lnTo>
                  <a:pt x="2424064" y="1260757"/>
                </a:lnTo>
                <a:cubicBezTo>
                  <a:pt x="2045173" y="1007592"/>
                  <a:pt x="1627778" y="1415028"/>
                  <a:pt x="1306739" y="1168968"/>
                </a:cubicBezTo>
                <a:cubicBezTo>
                  <a:pt x="1233283" y="1112702"/>
                  <a:pt x="1171561" y="1022690"/>
                  <a:pt x="1127856" y="883516"/>
                </a:cubicBezTo>
                <a:cubicBezTo>
                  <a:pt x="888773" y="123577"/>
                  <a:pt x="0" y="-563"/>
                  <a:pt x="0" y="-563"/>
                </a:cubicBezTo>
                <a:lnTo>
                  <a:pt x="0" y="1921041"/>
                </a:lnTo>
                <a:lnTo>
                  <a:pt x="1505097" y="1921041"/>
                </a:lnTo>
                <a:cubicBezTo>
                  <a:pt x="2180542" y="1930175"/>
                  <a:pt x="2875587" y="1921041"/>
                  <a:pt x="3551031" y="1921041"/>
                </a:cubicBezTo>
                <a:close/>
              </a:path>
            </a:pathLst>
          </a:custGeom>
          <a:solidFill>
            <a:schemeClr val="accent1"/>
          </a:solidFill>
          <a:ln w="6343" cap="flat">
            <a:noFill/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50076" name="任意多边形: 形状 26"/>
          <p:cNvSpPr/>
          <p:nvPr>
            <p:custDataLst>
              <p:tags r:id="rId57"/>
            </p:custDataLst>
          </p:nvPr>
        </p:nvSpPr>
        <p:spPr>
          <a:xfrm>
            <a:off x="0" y="6440170"/>
            <a:ext cx="2010410" cy="419735"/>
          </a:xfrm>
          <a:custGeom>
            <a:gdLst>
              <a:gd name="connsiteX0" fmla="*/ 2772317 w 2772316"/>
              <a:gd name="connsiteY0" fmla="*/ 575036 h 578898"/>
              <a:gd name="connsiteX1" fmla="*/ 2041367 w 2772316"/>
              <a:gd name="connsiteY1" fmla="*/ 232049 h 578898"/>
              <a:gd name="connsiteX2" fmla="*/ 1546583 w 2772316"/>
              <a:gd name="connsiteY2" fmla="*/ 415056 h 578898"/>
              <a:gd name="connsiteX3" fmla="*/ 1190845 w 2772316"/>
              <a:gd name="connsiteY3" fmla="*/ 147619 h 578898"/>
              <a:gd name="connsiteX4" fmla="*/ 1190845 w 2772316"/>
              <a:gd name="connsiteY4" fmla="*/ 147619 h 578898"/>
              <a:gd name="connsiteX5" fmla="*/ 73393 w 2772316"/>
              <a:gd name="connsiteY5" fmla="*/ 55703 h 578898"/>
              <a:gd name="connsiteX6" fmla="*/ 0 w 2772316"/>
              <a:gd name="connsiteY6" fmla="*/ -563 h 578898"/>
              <a:gd name="connsiteX7" fmla="*/ 1840 w 2772316"/>
              <a:gd name="connsiteY7" fmla="*/ 64964 h 578898"/>
              <a:gd name="connsiteX8" fmla="*/ 1840 w 2772316"/>
              <a:gd name="connsiteY8" fmla="*/ 574275 h 578898"/>
              <a:gd name="connsiteX9" fmla="*/ 266423 w 2772316"/>
              <a:gd name="connsiteY9" fmla="*/ 578335 h 578898"/>
              <a:gd name="connsiteX10" fmla="*/ 2208770 w 2772316"/>
              <a:gd name="connsiteY10" fmla="*/ 578335 h 57889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772316" h="578898">
                <a:moveTo>
                  <a:pt x="2772317" y="575036"/>
                </a:moveTo>
                <a:cubicBezTo>
                  <a:pt x="2538436" y="345977"/>
                  <a:pt x="2406112" y="224691"/>
                  <a:pt x="2041367" y="232049"/>
                </a:cubicBezTo>
                <a:cubicBezTo>
                  <a:pt x="1865656" y="235601"/>
                  <a:pt x="1721724" y="442459"/>
                  <a:pt x="1546583" y="415056"/>
                </a:cubicBezTo>
                <a:cubicBezTo>
                  <a:pt x="1407028" y="393235"/>
                  <a:pt x="1306422" y="224754"/>
                  <a:pt x="1190845" y="147619"/>
                </a:cubicBezTo>
                <a:lnTo>
                  <a:pt x="1190845" y="147619"/>
                </a:lnTo>
                <a:cubicBezTo>
                  <a:pt x="811955" y="-105673"/>
                  <a:pt x="394559" y="301509"/>
                  <a:pt x="73393" y="55703"/>
                </a:cubicBezTo>
                <a:cubicBezTo>
                  <a:pt x="0" y="-563"/>
                  <a:pt x="43960" y="41430"/>
                  <a:pt x="0" y="-563"/>
                </a:cubicBezTo>
                <a:lnTo>
                  <a:pt x="1840" y="64964"/>
                </a:lnTo>
                <a:lnTo>
                  <a:pt x="1840" y="574275"/>
                </a:lnTo>
                <a:lnTo>
                  <a:pt x="266423" y="578335"/>
                </a:lnTo>
                <a:cubicBezTo>
                  <a:pt x="945166" y="574275"/>
                  <a:pt x="1533896" y="578335"/>
                  <a:pt x="2208770" y="578335"/>
                </a:cubicBezTo>
              </a:path>
            </a:pathLst>
          </a:custGeom>
          <a:solidFill>
            <a:schemeClr val="accent4"/>
          </a:solidFill>
          <a:ln w="6343" cap="flat">
            <a:noFill/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50078" name="任意多边形: 形状 27"/>
          <p:cNvSpPr/>
          <p:nvPr>
            <p:custDataLst>
              <p:tags r:id="rId58"/>
            </p:custDataLst>
          </p:nvPr>
        </p:nvSpPr>
        <p:spPr>
          <a:xfrm>
            <a:off x="635" y="5380990"/>
            <a:ext cx="684530" cy="1477010"/>
          </a:xfrm>
          <a:custGeom>
            <a:gdLst>
              <a:gd name="connsiteX0" fmla="*/ 786179 w 944482"/>
              <a:gd name="connsiteY0" fmla="*/ 1442050 h 2037117"/>
              <a:gd name="connsiteX1" fmla="*/ 788145 w 944482"/>
              <a:gd name="connsiteY1" fmla="*/ 1195546 h 2037117"/>
              <a:gd name="connsiteX2" fmla="*/ 887736 w 944482"/>
              <a:gd name="connsiteY2" fmla="*/ 1067346 h 2037117"/>
              <a:gd name="connsiteX3" fmla="*/ 929222 w 944482"/>
              <a:gd name="connsiteY3" fmla="*/ 761785 h 2037117"/>
              <a:gd name="connsiteX4" fmla="*/ 794298 w 944482"/>
              <a:gd name="connsiteY4" fmla="*/ 456097 h 2037117"/>
              <a:gd name="connsiteX5" fmla="*/ 842381 w 944482"/>
              <a:gd name="connsiteY5" fmla="*/ 265097 h 2037117"/>
              <a:gd name="connsiteX6" fmla="*/ 579511 w 944482"/>
              <a:gd name="connsiteY6" fmla="*/ 514 h 2037117"/>
              <a:gd name="connsiteX7" fmla="*/ 311249 w 944482"/>
              <a:gd name="connsiteY7" fmla="*/ 290534 h 2037117"/>
              <a:gd name="connsiteX8" fmla="*/ 16789 w 944482"/>
              <a:gd name="connsiteY8" fmla="*/ 692325 h 2037117"/>
              <a:gd name="connsiteX9" fmla="*/ 867 w 944482"/>
              <a:gd name="connsiteY9" fmla="*/ 714907 h 2037117"/>
              <a:gd name="connsiteX10" fmla="*/ 867 w 944482"/>
              <a:gd name="connsiteY10" fmla="*/ 739266 h 2037117"/>
              <a:gd name="connsiteX11" fmla="*/ 169 w 944482"/>
              <a:gd name="connsiteY11" fmla="*/ 919482 h 2037117"/>
              <a:gd name="connsiteX12" fmla="*/ 803 w 944482"/>
              <a:gd name="connsiteY12" fmla="*/ 1033980 h 2037117"/>
              <a:gd name="connsiteX13" fmla="*/ 92085 w 944482"/>
              <a:gd name="connsiteY13" fmla="*/ 1407796 h 2037117"/>
              <a:gd name="connsiteX14" fmla="*/ 2516 w 944482"/>
              <a:gd name="connsiteY14" fmla="*/ 1587377 h 2037117"/>
              <a:gd name="connsiteX15" fmla="*/ 867 w 944482"/>
              <a:gd name="connsiteY15" fmla="*/ 1749514 h 2037117"/>
              <a:gd name="connsiteX16" fmla="*/ 1501 w 944482"/>
              <a:gd name="connsiteY16" fmla="*/ 1902453 h 2037117"/>
              <a:gd name="connsiteX17" fmla="*/ 867 w 944482"/>
              <a:gd name="connsiteY17" fmla="*/ 2034903 h 2037117"/>
              <a:gd name="connsiteX18" fmla="*/ 136425 w 944482"/>
              <a:gd name="connsiteY18" fmla="*/ 2034903 h 2037117"/>
              <a:gd name="connsiteX19" fmla="*/ 400564 w 944482"/>
              <a:gd name="connsiteY19" fmla="*/ 2034903 h 2037117"/>
              <a:gd name="connsiteX20" fmla="*/ 656266 w 944482"/>
              <a:gd name="connsiteY20" fmla="*/ 2034903 h 2037117"/>
              <a:gd name="connsiteX21" fmla="*/ 789921 w 944482"/>
              <a:gd name="connsiteY21" fmla="*/ 2034903 h 2037117"/>
              <a:gd name="connsiteX22" fmla="*/ 833817 w 944482"/>
              <a:gd name="connsiteY22" fmla="*/ 2034903 h 2037117"/>
              <a:gd name="connsiteX23" fmla="*/ 856019 w 944482"/>
              <a:gd name="connsiteY23" fmla="*/ 2034903 h 2037117"/>
              <a:gd name="connsiteX24" fmla="*/ 867057 w 944482"/>
              <a:gd name="connsiteY24" fmla="*/ 1657535 h 2037117"/>
              <a:gd name="connsiteX25" fmla="*/ 786179 w 944482"/>
              <a:gd name="connsiteY25" fmla="*/ 1442050 h 203711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944482" h="2037117">
                <a:moveTo>
                  <a:pt x="786179" y="1442050"/>
                </a:moveTo>
                <a:cubicBezTo>
                  <a:pt x="750592" y="1359205"/>
                  <a:pt x="738032" y="1273252"/>
                  <a:pt x="788145" y="1195546"/>
                </a:cubicBezTo>
                <a:cubicBezTo>
                  <a:pt x="817642" y="1149810"/>
                  <a:pt x="857922" y="1112701"/>
                  <a:pt x="887736" y="1067346"/>
                </a:cubicBezTo>
                <a:cubicBezTo>
                  <a:pt x="945144" y="980632"/>
                  <a:pt x="959036" y="864040"/>
                  <a:pt x="929222" y="761785"/>
                </a:cubicBezTo>
                <a:cubicBezTo>
                  <a:pt x="898266" y="655406"/>
                  <a:pt x="794235" y="571483"/>
                  <a:pt x="794298" y="456097"/>
                </a:cubicBezTo>
                <a:cubicBezTo>
                  <a:pt x="794298" y="389618"/>
                  <a:pt x="833183" y="330688"/>
                  <a:pt x="842381" y="265097"/>
                </a:cubicBezTo>
                <a:cubicBezTo>
                  <a:pt x="862617" y="120658"/>
                  <a:pt x="716782" y="-14012"/>
                  <a:pt x="579511" y="514"/>
                </a:cubicBezTo>
                <a:cubicBezTo>
                  <a:pt x="442240" y="15041"/>
                  <a:pt x="335481" y="146920"/>
                  <a:pt x="311249" y="290534"/>
                </a:cubicBezTo>
                <a:cubicBezTo>
                  <a:pt x="272744" y="518896"/>
                  <a:pt x="137313" y="527270"/>
                  <a:pt x="16789" y="692325"/>
                </a:cubicBezTo>
                <a:cubicBezTo>
                  <a:pt x="10944" y="699461"/>
                  <a:pt x="5623" y="707003"/>
                  <a:pt x="867" y="714907"/>
                </a:cubicBezTo>
                <a:cubicBezTo>
                  <a:pt x="867" y="719538"/>
                  <a:pt x="867" y="733937"/>
                  <a:pt x="867" y="739266"/>
                </a:cubicBezTo>
                <a:cubicBezTo>
                  <a:pt x="-148" y="799401"/>
                  <a:pt x="1755" y="854144"/>
                  <a:pt x="169" y="919482"/>
                </a:cubicBezTo>
                <a:cubicBezTo>
                  <a:pt x="-719" y="957542"/>
                  <a:pt x="2262" y="995983"/>
                  <a:pt x="803" y="1033980"/>
                </a:cubicBezTo>
                <a:cubicBezTo>
                  <a:pt x="46793" y="1155836"/>
                  <a:pt x="109148" y="1275409"/>
                  <a:pt x="92085" y="1407796"/>
                </a:cubicBezTo>
                <a:cubicBezTo>
                  <a:pt x="81935" y="1486771"/>
                  <a:pt x="49457" y="1535488"/>
                  <a:pt x="2516" y="1587377"/>
                </a:cubicBezTo>
                <a:cubicBezTo>
                  <a:pt x="1184" y="1639647"/>
                  <a:pt x="867" y="1697308"/>
                  <a:pt x="867" y="1749514"/>
                </a:cubicBezTo>
                <a:cubicBezTo>
                  <a:pt x="867" y="1805907"/>
                  <a:pt x="296" y="1849740"/>
                  <a:pt x="1501" y="1902453"/>
                </a:cubicBezTo>
                <a:cubicBezTo>
                  <a:pt x="2770" y="1959544"/>
                  <a:pt x="232" y="1973626"/>
                  <a:pt x="867" y="2034903"/>
                </a:cubicBezTo>
                <a:cubicBezTo>
                  <a:pt x="60304" y="2034903"/>
                  <a:pt x="82823" y="2036553"/>
                  <a:pt x="136425" y="2034903"/>
                </a:cubicBezTo>
                <a:cubicBezTo>
                  <a:pt x="224662" y="2032176"/>
                  <a:pt x="312391" y="2039725"/>
                  <a:pt x="400564" y="2034903"/>
                </a:cubicBezTo>
                <a:cubicBezTo>
                  <a:pt x="488737" y="2030082"/>
                  <a:pt x="568347" y="2034523"/>
                  <a:pt x="656266" y="2034903"/>
                </a:cubicBezTo>
                <a:cubicBezTo>
                  <a:pt x="699401" y="2034903"/>
                  <a:pt x="746786" y="2035665"/>
                  <a:pt x="789921" y="2034903"/>
                </a:cubicBezTo>
                <a:cubicBezTo>
                  <a:pt x="807556" y="2034903"/>
                  <a:pt x="816310" y="2035919"/>
                  <a:pt x="833817" y="2034903"/>
                </a:cubicBezTo>
                <a:cubicBezTo>
                  <a:pt x="856019" y="2034903"/>
                  <a:pt x="855448" y="2035919"/>
                  <a:pt x="856019" y="2034903"/>
                </a:cubicBezTo>
                <a:cubicBezTo>
                  <a:pt x="920088" y="1895349"/>
                  <a:pt x="904293" y="1787511"/>
                  <a:pt x="867057" y="1657535"/>
                </a:cubicBezTo>
                <a:cubicBezTo>
                  <a:pt x="846695" y="1586109"/>
                  <a:pt x="817388" y="1514809"/>
                  <a:pt x="786179" y="1442050"/>
                </a:cubicBezTo>
                <a:close/>
              </a:path>
            </a:pathLst>
          </a:custGeom>
          <a:solidFill>
            <a:schemeClr val="accent3"/>
          </a:solidFill>
          <a:ln w="6343" cap="flat">
            <a:noFill/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50080" name="任意多边形: 形状 28"/>
          <p:cNvSpPr/>
          <p:nvPr>
            <p:custDataLst>
              <p:tags r:id="rId59"/>
            </p:custDataLst>
          </p:nvPr>
        </p:nvSpPr>
        <p:spPr>
          <a:xfrm>
            <a:off x="1270" y="5496560"/>
            <a:ext cx="603885" cy="1364615"/>
          </a:xfrm>
          <a:custGeom>
            <a:gdLst>
              <a:gd name="connsiteX0" fmla="*/ 419806 w 833285"/>
              <a:gd name="connsiteY0" fmla="*/ 1024518 h 1881819"/>
              <a:gd name="connsiteX1" fmla="*/ 431034 w 833285"/>
              <a:gd name="connsiteY1" fmla="*/ 893591 h 1881819"/>
              <a:gd name="connsiteX2" fmla="*/ 529610 w 833285"/>
              <a:gd name="connsiteY2" fmla="*/ 891370 h 1881819"/>
              <a:gd name="connsiteX3" fmla="*/ 649310 w 833285"/>
              <a:gd name="connsiteY3" fmla="*/ 853881 h 1881819"/>
              <a:gd name="connsiteX4" fmla="*/ 754864 w 833285"/>
              <a:gd name="connsiteY4" fmla="*/ 784865 h 1881819"/>
              <a:gd name="connsiteX5" fmla="*/ 833015 w 833285"/>
              <a:gd name="connsiteY5" fmla="*/ 684259 h 1881819"/>
              <a:gd name="connsiteX6" fmla="*/ 833015 w 833285"/>
              <a:gd name="connsiteY6" fmla="*/ 682736 h 1881819"/>
              <a:gd name="connsiteX7" fmla="*/ 831556 w 833285"/>
              <a:gd name="connsiteY7" fmla="*/ 683117 h 1881819"/>
              <a:gd name="connsiteX8" fmla="*/ 748584 w 833285"/>
              <a:gd name="connsiteY8" fmla="*/ 776301 h 1881819"/>
              <a:gd name="connsiteX9" fmla="*/ 643284 w 833285"/>
              <a:gd name="connsiteY9" fmla="*/ 837896 h 1881819"/>
              <a:gd name="connsiteX10" fmla="*/ 526312 w 833285"/>
              <a:gd name="connsiteY10" fmla="*/ 869993 h 1881819"/>
              <a:gd name="connsiteX11" fmla="*/ 432556 w 833285"/>
              <a:gd name="connsiteY11" fmla="*/ 884646 h 1881819"/>
              <a:gd name="connsiteX12" fmla="*/ 489139 w 833285"/>
              <a:gd name="connsiteY12" fmla="*/ 506453 h 1881819"/>
              <a:gd name="connsiteX13" fmla="*/ 515782 w 833285"/>
              <a:gd name="connsiteY13" fmla="*/ 378634 h 1881819"/>
              <a:gd name="connsiteX14" fmla="*/ 548069 w 833285"/>
              <a:gd name="connsiteY14" fmla="*/ 252400 h 1881819"/>
              <a:gd name="connsiteX15" fmla="*/ 564562 w 833285"/>
              <a:gd name="connsiteY15" fmla="*/ 189094 h 1881819"/>
              <a:gd name="connsiteX16" fmla="*/ 565514 w 833285"/>
              <a:gd name="connsiteY16" fmla="*/ 185922 h 1881819"/>
              <a:gd name="connsiteX17" fmla="*/ 623746 w 833285"/>
              <a:gd name="connsiteY17" fmla="*/ 173235 h 1881819"/>
              <a:gd name="connsiteX18" fmla="*/ 676206 w 833285"/>
              <a:gd name="connsiteY18" fmla="*/ 134033 h 1881819"/>
              <a:gd name="connsiteX19" fmla="*/ 721434 w 833285"/>
              <a:gd name="connsiteY19" fmla="*/ 11542 h 1881819"/>
              <a:gd name="connsiteX20" fmla="*/ 720546 w 833285"/>
              <a:gd name="connsiteY20" fmla="*/ 10400 h 1881819"/>
              <a:gd name="connsiteX21" fmla="*/ 719341 w 833285"/>
              <a:gd name="connsiteY21" fmla="*/ 11339 h 1881819"/>
              <a:gd name="connsiteX22" fmla="*/ 719341 w 833285"/>
              <a:gd name="connsiteY22" fmla="*/ 11352 h 1881819"/>
              <a:gd name="connsiteX23" fmla="*/ 719341 w 833285"/>
              <a:gd name="connsiteY23" fmla="*/ 11352 h 1881819"/>
              <a:gd name="connsiteX24" fmla="*/ 702531 w 833285"/>
              <a:gd name="connsiteY24" fmla="*/ 72883 h 1881819"/>
              <a:gd name="connsiteX25" fmla="*/ 664978 w 833285"/>
              <a:gd name="connsiteY25" fmla="*/ 120775 h 1881819"/>
              <a:gd name="connsiteX26" fmla="*/ 614231 w 833285"/>
              <a:gd name="connsiteY26" fmla="*/ 153380 h 1881819"/>
              <a:gd name="connsiteX27" fmla="*/ 567163 w 833285"/>
              <a:gd name="connsiteY27" fmla="*/ 180086 h 1881819"/>
              <a:gd name="connsiteX28" fmla="*/ 584290 w 833285"/>
              <a:gd name="connsiteY28" fmla="*/ 127372 h 1881819"/>
              <a:gd name="connsiteX29" fmla="*/ 625522 w 833285"/>
              <a:gd name="connsiteY29" fmla="*/ 3866 h 1881819"/>
              <a:gd name="connsiteX30" fmla="*/ 625522 w 833285"/>
              <a:gd name="connsiteY30" fmla="*/ 3866 h 1881819"/>
              <a:gd name="connsiteX31" fmla="*/ 623619 w 833285"/>
              <a:gd name="connsiteY31" fmla="*/ -384 h 1881819"/>
              <a:gd name="connsiteX32" fmla="*/ 619750 w 833285"/>
              <a:gd name="connsiteY32" fmla="*/ 1392 h 1881819"/>
              <a:gd name="connsiteX33" fmla="*/ 572555 w 833285"/>
              <a:gd name="connsiteY33" fmla="*/ 122805 h 1881819"/>
              <a:gd name="connsiteX34" fmla="*/ 549592 w 833285"/>
              <a:gd name="connsiteY34" fmla="*/ 183828 h 1881819"/>
              <a:gd name="connsiteX35" fmla="*/ 537286 w 833285"/>
              <a:gd name="connsiteY35" fmla="*/ 222523 h 1881819"/>
              <a:gd name="connsiteX36" fmla="*/ 492311 w 833285"/>
              <a:gd name="connsiteY36" fmla="*/ 176977 h 1881819"/>
              <a:gd name="connsiteX37" fmla="*/ 450889 w 833285"/>
              <a:gd name="connsiteY37" fmla="*/ 130481 h 1881819"/>
              <a:gd name="connsiteX38" fmla="*/ 423231 w 833285"/>
              <a:gd name="connsiteY38" fmla="*/ 8624 h 1881819"/>
              <a:gd name="connsiteX39" fmla="*/ 423231 w 833285"/>
              <a:gd name="connsiteY39" fmla="*/ 8624 h 1881819"/>
              <a:gd name="connsiteX40" fmla="*/ 422343 w 833285"/>
              <a:gd name="connsiteY40" fmla="*/ 7355 h 1881819"/>
              <a:gd name="connsiteX41" fmla="*/ 421202 w 833285"/>
              <a:gd name="connsiteY41" fmla="*/ 8180 h 1881819"/>
              <a:gd name="connsiteX42" fmla="*/ 415366 w 833285"/>
              <a:gd name="connsiteY42" fmla="*/ 74405 h 1881819"/>
              <a:gd name="connsiteX43" fmla="*/ 437123 w 833285"/>
              <a:gd name="connsiteY43" fmla="*/ 139488 h 1881819"/>
              <a:gd name="connsiteX44" fmla="*/ 478863 w 833285"/>
              <a:gd name="connsiteY44" fmla="*/ 192899 h 1881819"/>
              <a:gd name="connsiteX45" fmla="*/ 536524 w 833285"/>
              <a:gd name="connsiteY45" fmla="*/ 224172 h 1881819"/>
              <a:gd name="connsiteX46" fmla="*/ 536524 w 833285"/>
              <a:gd name="connsiteY46" fmla="*/ 224172 h 1881819"/>
              <a:gd name="connsiteX47" fmla="*/ 529800 w 833285"/>
              <a:gd name="connsiteY47" fmla="*/ 245677 h 1881819"/>
              <a:gd name="connsiteX48" fmla="*/ 491296 w 833285"/>
              <a:gd name="connsiteY48" fmla="*/ 370832 h 1881819"/>
              <a:gd name="connsiteX49" fmla="*/ 458374 w 833285"/>
              <a:gd name="connsiteY49" fmla="*/ 497699 h 1881819"/>
              <a:gd name="connsiteX50" fmla="*/ 392783 w 833285"/>
              <a:gd name="connsiteY50" fmla="*/ 842907 h 1881819"/>
              <a:gd name="connsiteX51" fmla="*/ 300423 w 833285"/>
              <a:gd name="connsiteY51" fmla="*/ 792160 h 1881819"/>
              <a:gd name="connsiteX52" fmla="*/ 210220 w 833285"/>
              <a:gd name="connsiteY52" fmla="*/ 728282 h 1881819"/>
              <a:gd name="connsiteX53" fmla="*/ 137081 w 833285"/>
              <a:gd name="connsiteY53" fmla="*/ 643344 h 1881819"/>
              <a:gd name="connsiteX54" fmla="*/ 90584 w 833285"/>
              <a:gd name="connsiteY54" fmla="*/ 538868 h 1881819"/>
              <a:gd name="connsiteX55" fmla="*/ 89442 w 833285"/>
              <a:gd name="connsiteY55" fmla="*/ 538107 h 1881819"/>
              <a:gd name="connsiteX56" fmla="*/ 88788 w 833285"/>
              <a:gd name="connsiteY56" fmla="*/ 539179 h 1881819"/>
              <a:gd name="connsiteX57" fmla="*/ 88808 w 833285"/>
              <a:gd name="connsiteY57" fmla="*/ 539249 h 1881819"/>
              <a:gd name="connsiteX58" fmla="*/ 129405 w 833285"/>
              <a:gd name="connsiteY58" fmla="*/ 648418 h 1881819"/>
              <a:gd name="connsiteX59" fmla="*/ 200705 w 833285"/>
              <a:gd name="connsiteY59" fmla="*/ 740461 h 1881819"/>
              <a:gd name="connsiteX60" fmla="*/ 291796 w 833285"/>
              <a:gd name="connsiteY60" fmla="*/ 809667 h 1881819"/>
              <a:gd name="connsiteX61" fmla="*/ 392212 w 833285"/>
              <a:gd name="connsiteY61" fmla="*/ 846713 h 1881819"/>
              <a:gd name="connsiteX62" fmla="*/ 370328 w 833285"/>
              <a:gd name="connsiteY62" fmla="*/ 1017984 h 1881819"/>
              <a:gd name="connsiteX63" fmla="*/ 340450 w 833285"/>
              <a:gd name="connsiteY63" fmla="*/ 1547024 h 1881819"/>
              <a:gd name="connsiteX64" fmla="*/ 345779 w 833285"/>
              <a:gd name="connsiteY64" fmla="*/ 1679790 h 1881819"/>
              <a:gd name="connsiteX65" fmla="*/ 356055 w 833285"/>
              <a:gd name="connsiteY65" fmla="*/ 1812304 h 1881819"/>
              <a:gd name="connsiteX66" fmla="*/ 361003 w 833285"/>
              <a:gd name="connsiteY66" fmla="*/ 1860387 h 1881819"/>
              <a:gd name="connsiteX67" fmla="*/ 265852 w 833285"/>
              <a:gd name="connsiteY67" fmla="*/ 1835901 h 1881819"/>
              <a:gd name="connsiteX68" fmla="*/ 157443 w 833285"/>
              <a:gd name="connsiteY68" fmla="*/ 1789404 h 1881819"/>
              <a:gd name="connsiteX69" fmla="*/ 61721 w 833285"/>
              <a:gd name="connsiteY69" fmla="*/ 1716582 h 1881819"/>
              <a:gd name="connsiteX70" fmla="*/ 19728 w 833285"/>
              <a:gd name="connsiteY70" fmla="*/ 1672179 h 1881819"/>
              <a:gd name="connsiteX71" fmla="*/ 127 w 833285"/>
              <a:gd name="connsiteY71" fmla="*/ 1646805 h 1881819"/>
              <a:gd name="connsiteX72" fmla="*/ 0 w 833285"/>
              <a:gd name="connsiteY72" fmla="*/ 1653910 h 1881819"/>
              <a:gd name="connsiteX73" fmla="*/ 15098 w 833285"/>
              <a:gd name="connsiteY73" fmla="*/ 1676238 h 1881819"/>
              <a:gd name="connsiteX74" fmla="*/ 54744 w 833285"/>
              <a:gd name="connsiteY74" fmla="*/ 1724575 h 1881819"/>
              <a:gd name="connsiteX75" fmla="*/ 149514 w 833285"/>
              <a:gd name="connsiteY75" fmla="*/ 1804756 h 1881819"/>
              <a:gd name="connsiteX76" fmla="*/ 260650 w 833285"/>
              <a:gd name="connsiteY76" fmla="*/ 1857152 h 1881819"/>
              <a:gd name="connsiteX77" fmla="*/ 362145 w 833285"/>
              <a:gd name="connsiteY77" fmla="*/ 1867745 h 1881819"/>
              <a:gd name="connsiteX78" fmla="*/ 363667 w 833285"/>
              <a:gd name="connsiteY78" fmla="*/ 1880052 h 1881819"/>
              <a:gd name="connsiteX79" fmla="*/ 400078 w 833285"/>
              <a:gd name="connsiteY79" fmla="*/ 1881257 h 1881819"/>
              <a:gd name="connsiteX80" fmla="*/ 400078 w 833285"/>
              <a:gd name="connsiteY80" fmla="*/ 1824547 h 1881819"/>
              <a:gd name="connsiteX81" fmla="*/ 522696 w 833285"/>
              <a:gd name="connsiteY81" fmla="*/ 1825752 h 1881819"/>
              <a:gd name="connsiteX82" fmla="*/ 642396 w 833285"/>
              <a:gd name="connsiteY82" fmla="*/ 1788263 h 1881819"/>
              <a:gd name="connsiteX83" fmla="*/ 747759 w 833285"/>
              <a:gd name="connsiteY83" fmla="*/ 1718993 h 1881819"/>
              <a:gd name="connsiteX84" fmla="*/ 825910 w 833285"/>
              <a:gd name="connsiteY84" fmla="*/ 1618387 h 1881819"/>
              <a:gd name="connsiteX85" fmla="*/ 825529 w 833285"/>
              <a:gd name="connsiteY85" fmla="*/ 1616864 h 1881819"/>
              <a:gd name="connsiteX86" fmla="*/ 824134 w 833285"/>
              <a:gd name="connsiteY86" fmla="*/ 1616864 h 1881819"/>
              <a:gd name="connsiteX87" fmla="*/ 741162 w 833285"/>
              <a:gd name="connsiteY87" fmla="*/ 1710112 h 1881819"/>
              <a:gd name="connsiteX88" fmla="*/ 635799 w 833285"/>
              <a:gd name="connsiteY88" fmla="*/ 1771706 h 1881819"/>
              <a:gd name="connsiteX89" fmla="*/ 518890 w 833285"/>
              <a:gd name="connsiteY89" fmla="*/ 1803804 h 1881819"/>
              <a:gd name="connsiteX90" fmla="*/ 399634 w 833285"/>
              <a:gd name="connsiteY90" fmla="*/ 1821819 h 1881819"/>
              <a:gd name="connsiteX91" fmla="*/ 402425 w 833285"/>
              <a:gd name="connsiteY91" fmla="*/ 1548609 h 1881819"/>
              <a:gd name="connsiteX92" fmla="*/ 419806 w 833285"/>
              <a:gd name="connsiteY92" fmla="*/ 1024518 h 188181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</a:cxnLst>
            <a:rect l="l" t="t" r="r" b="b"/>
            <a:pathLst>
              <a:path w="833285" h="1881819">
                <a:moveTo>
                  <a:pt x="419806" y="1024518"/>
                </a:moveTo>
                <a:cubicBezTo>
                  <a:pt x="422724" y="980793"/>
                  <a:pt x="426467" y="937151"/>
                  <a:pt x="431034" y="893591"/>
                </a:cubicBezTo>
                <a:cubicBezTo>
                  <a:pt x="463863" y="896788"/>
                  <a:pt x="496958" y="896039"/>
                  <a:pt x="529610" y="891370"/>
                </a:cubicBezTo>
                <a:cubicBezTo>
                  <a:pt x="571130" y="884805"/>
                  <a:pt x="611461" y="872169"/>
                  <a:pt x="649310" y="853881"/>
                </a:cubicBezTo>
                <a:cubicBezTo>
                  <a:pt x="687833" y="836437"/>
                  <a:pt x="723432" y="813157"/>
                  <a:pt x="754864" y="784865"/>
                </a:cubicBezTo>
                <a:cubicBezTo>
                  <a:pt x="787025" y="756954"/>
                  <a:pt x="811320" y="720923"/>
                  <a:pt x="833015" y="684259"/>
                </a:cubicBezTo>
                <a:cubicBezTo>
                  <a:pt x="833376" y="683815"/>
                  <a:pt x="833376" y="683180"/>
                  <a:pt x="833015" y="682736"/>
                </a:cubicBezTo>
                <a:cubicBezTo>
                  <a:pt x="832501" y="682476"/>
                  <a:pt x="831879" y="682641"/>
                  <a:pt x="831556" y="683117"/>
                </a:cubicBezTo>
                <a:cubicBezTo>
                  <a:pt x="807641" y="717942"/>
                  <a:pt x="781633" y="751435"/>
                  <a:pt x="748584" y="776301"/>
                </a:cubicBezTo>
                <a:cubicBezTo>
                  <a:pt x="716861" y="802125"/>
                  <a:pt x="681344" y="822906"/>
                  <a:pt x="643284" y="837896"/>
                </a:cubicBezTo>
                <a:cubicBezTo>
                  <a:pt x="605246" y="851807"/>
                  <a:pt x="566121" y="862540"/>
                  <a:pt x="526312" y="869993"/>
                </a:cubicBezTo>
                <a:cubicBezTo>
                  <a:pt x="495546" y="876336"/>
                  <a:pt x="464210" y="880967"/>
                  <a:pt x="432556" y="884646"/>
                </a:cubicBezTo>
                <a:cubicBezTo>
                  <a:pt x="446004" y="757778"/>
                  <a:pt x="465669" y="631609"/>
                  <a:pt x="489139" y="506453"/>
                </a:cubicBezTo>
                <a:lnTo>
                  <a:pt x="515782" y="378634"/>
                </a:lnTo>
                <a:cubicBezTo>
                  <a:pt x="524599" y="335943"/>
                  <a:pt x="537476" y="294584"/>
                  <a:pt x="548069" y="252400"/>
                </a:cubicBezTo>
                <a:lnTo>
                  <a:pt x="564562" y="189094"/>
                </a:lnTo>
                <a:cubicBezTo>
                  <a:pt x="564562" y="188015"/>
                  <a:pt x="565260" y="187000"/>
                  <a:pt x="565514" y="185922"/>
                </a:cubicBezTo>
                <a:cubicBezTo>
                  <a:pt x="585587" y="185719"/>
                  <a:pt x="605406" y="181399"/>
                  <a:pt x="623746" y="173235"/>
                </a:cubicBezTo>
                <a:cubicBezTo>
                  <a:pt x="643633" y="163726"/>
                  <a:pt x="661458" y="150411"/>
                  <a:pt x="676206" y="134033"/>
                </a:cubicBezTo>
                <a:cubicBezTo>
                  <a:pt x="708170" y="101593"/>
                  <a:pt x="724644" y="56973"/>
                  <a:pt x="721434" y="11542"/>
                </a:cubicBezTo>
                <a:cubicBezTo>
                  <a:pt x="721447" y="10997"/>
                  <a:pt x="721079" y="10521"/>
                  <a:pt x="720546" y="10400"/>
                </a:cubicBezTo>
                <a:cubicBezTo>
                  <a:pt x="719956" y="10324"/>
                  <a:pt x="719417" y="10749"/>
                  <a:pt x="719341" y="11339"/>
                </a:cubicBezTo>
                <a:cubicBezTo>
                  <a:pt x="719341" y="11339"/>
                  <a:pt x="719341" y="11345"/>
                  <a:pt x="719341" y="11352"/>
                </a:cubicBezTo>
                <a:lnTo>
                  <a:pt x="719341" y="11352"/>
                </a:lnTo>
                <a:cubicBezTo>
                  <a:pt x="717819" y="32767"/>
                  <a:pt x="712110" y="53668"/>
                  <a:pt x="702531" y="72883"/>
                </a:cubicBezTo>
                <a:cubicBezTo>
                  <a:pt x="693270" y="91152"/>
                  <a:pt x="680513" y="107422"/>
                  <a:pt x="664978" y="120775"/>
                </a:cubicBezTo>
                <a:cubicBezTo>
                  <a:pt x="649500" y="133969"/>
                  <a:pt x="631485" y="142787"/>
                  <a:pt x="614231" y="153380"/>
                </a:cubicBezTo>
                <a:cubicBezTo>
                  <a:pt x="599070" y="162451"/>
                  <a:pt x="583339" y="171078"/>
                  <a:pt x="567163" y="180086"/>
                </a:cubicBezTo>
                <a:cubicBezTo>
                  <a:pt x="572428" y="162388"/>
                  <a:pt x="578708" y="145007"/>
                  <a:pt x="584290" y="127372"/>
                </a:cubicBezTo>
                <a:lnTo>
                  <a:pt x="625522" y="3866"/>
                </a:lnTo>
                <a:lnTo>
                  <a:pt x="625522" y="3866"/>
                </a:lnTo>
                <a:cubicBezTo>
                  <a:pt x="626131" y="2166"/>
                  <a:pt x="625291" y="295"/>
                  <a:pt x="623619" y="-384"/>
                </a:cubicBezTo>
                <a:cubicBezTo>
                  <a:pt x="622061" y="-942"/>
                  <a:pt x="620342" y="-155"/>
                  <a:pt x="619750" y="1392"/>
                </a:cubicBezTo>
                <a:lnTo>
                  <a:pt x="572555" y="122805"/>
                </a:lnTo>
                <a:cubicBezTo>
                  <a:pt x="565006" y="143167"/>
                  <a:pt x="556189" y="163085"/>
                  <a:pt x="549592" y="183828"/>
                </a:cubicBezTo>
                <a:lnTo>
                  <a:pt x="537286" y="222523"/>
                </a:lnTo>
                <a:cubicBezTo>
                  <a:pt x="521744" y="206791"/>
                  <a:pt x="506584" y="192138"/>
                  <a:pt x="492311" y="176977"/>
                </a:cubicBezTo>
                <a:cubicBezTo>
                  <a:pt x="478038" y="161817"/>
                  <a:pt x="462814" y="147798"/>
                  <a:pt x="450889" y="130481"/>
                </a:cubicBezTo>
                <a:cubicBezTo>
                  <a:pt x="426299" y="94951"/>
                  <a:pt x="416390" y="51290"/>
                  <a:pt x="423231" y="8624"/>
                </a:cubicBezTo>
                <a:lnTo>
                  <a:pt x="423231" y="8624"/>
                </a:lnTo>
                <a:cubicBezTo>
                  <a:pt x="423311" y="8034"/>
                  <a:pt x="422925" y="7482"/>
                  <a:pt x="422343" y="7355"/>
                </a:cubicBezTo>
                <a:cubicBezTo>
                  <a:pt x="421811" y="7311"/>
                  <a:pt x="421325" y="7660"/>
                  <a:pt x="421202" y="8180"/>
                </a:cubicBezTo>
                <a:cubicBezTo>
                  <a:pt x="415050" y="29678"/>
                  <a:pt x="413070" y="52159"/>
                  <a:pt x="415366" y="74405"/>
                </a:cubicBezTo>
                <a:cubicBezTo>
                  <a:pt x="418551" y="97254"/>
                  <a:pt x="425928" y="119316"/>
                  <a:pt x="437123" y="139488"/>
                </a:cubicBezTo>
                <a:cubicBezTo>
                  <a:pt x="447639" y="159705"/>
                  <a:pt x="461788" y="177809"/>
                  <a:pt x="478863" y="192899"/>
                </a:cubicBezTo>
                <a:cubicBezTo>
                  <a:pt x="495554" y="207432"/>
                  <a:pt x="515241" y="218108"/>
                  <a:pt x="536524" y="224172"/>
                </a:cubicBezTo>
                <a:cubicBezTo>
                  <a:pt x="536524" y="224172"/>
                  <a:pt x="536524" y="224172"/>
                  <a:pt x="536524" y="224172"/>
                </a:cubicBezTo>
                <a:lnTo>
                  <a:pt x="529800" y="245677"/>
                </a:lnTo>
                <a:cubicBezTo>
                  <a:pt x="517114" y="287353"/>
                  <a:pt x="502207" y="328458"/>
                  <a:pt x="491296" y="370832"/>
                </a:cubicBezTo>
                <a:lnTo>
                  <a:pt x="458374" y="497699"/>
                </a:lnTo>
                <a:cubicBezTo>
                  <a:pt x="433000" y="611880"/>
                  <a:pt x="410291" y="726823"/>
                  <a:pt x="392783" y="842907"/>
                </a:cubicBezTo>
                <a:cubicBezTo>
                  <a:pt x="361138" y="827600"/>
                  <a:pt x="330310" y="810664"/>
                  <a:pt x="300423" y="792160"/>
                </a:cubicBezTo>
                <a:cubicBezTo>
                  <a:pt x="268741" y="773244"/>
                  <a:pt x="238582" y="751886"/>
                  <a:pt x="210220" y="728282"/>
                </a:cubicBezTo>
                <a:cubicBezTo>
                  <a:pt x="181928" y="703587"/>
                  <a:pt x="157301" y="674991"/>
                  <a:pt x="137081" y="643344"/>
                </a:cubicBezTo>
                <a:cubicBezTo>
                  <a:pt x="115513" y="611944"/>
                  <a:pt x="102002" y="575660"/>
                  <a:pt x="90584" y="538868"/>
                </a:cubicBezTo>
                <a:cubicBezTo>
                  <a:pt x="90435" y="538374"/>
                  <a:pt x="89956" y="538056"/>
                  <a:pt x="89442" y="538107"/>
                </a:cubicBezTo>
                <a:cubicBezTo>
                  <a:pt x="88965" y="538221"/>
                  <a:pt x="88673" y="538703"/>
                  <a:pt x="88788" y="539179"/>
                </a:cubicBezTo>
                <a:cubicBezTo>
                  <a:pt x="88794" y="539204"/>
                  <a:pt x="88800" y="539223"/>
                  <a:pt x="88808" y="539249"/>
                </a:cubicBezTo>
                <a:cubicBezTo>
                  <a:pt x="97879" y="576865"/>
                  <a:pt x="109360" y="614799"/>
                  <a:pt x="129405" y="648418"/>
                </a:cubicBezTo>
                <a:cubicBezTo>
                  <a:pt x="148699" y="682317"/>
                  <a:pt x="172705" y="713305"/>
                  <a:pt x="200705" y="740461"/>
                </a:cubicBezTo>
                <a:cubicBezTo>
                  <a:pt x="227754" y="767598"/>
                  <a:pt x="258405" y="790885"/>
                  <a:pt x="291796" y="809667"/>
                </a:cubicBezTo>
                <a:cubicBezTo>
                  <a:pt x="323234" y="826953"/>
                  <a:pt x="357081" y="839437"/>
                  <a:pt x="392212" y="846713"/>
                </a:cubicBezTo>
                <a:cubicBezTo>
                  <a:pt x="383712" y="903803"/>
                  <a:pt x="376227" y="960894"/>
                  <a:pt x="370328" y="1017984"/>
                </a:cubicBezTo>
                <a:cubicBezTo>
                  <a:pt x="351678" y="1193252"/>
                  <a:pt x="335629" y="1369789"/>
                  <a:pt x="340450" y="1547024"/>
                </a:cubicBezTo>
                <a:cubicBezTo>
                  <a:pt x="342290" y="1591427"/>
                  <a:pt x="343051" y="1635831"/>
                  <a:pt x="345779" y="1679790"/>
                </a:cubicBezTo>
                <a:cubicBezTo>
                  <a:pt x="348506" y="1723750"/>
                  <a:pt x="350917" y="1768218"/>
                  <a:pt x="356055" y="1812304"/>
                </a:cubicBezTo>
                <a:cubicBezTo>
                  <a:pt x="357514" y="1828353"/>
                  <a:pt x="359290" y="1844402"/>
                  <a:pt x="361003" y="1860387"/>
                </a:cubicBezTo>
                <a:cubicBezTo>
                  <a:pt x="328698" y="1854742"/>
                  <a:pt x="296884" y="1846495"/>
                  <a:pt x="265852" y="1835901"/>
                </a:cubicBezTo>
                <a:cubicBezTo>
                  <a:pt x="228870" y="1823214"/>
                  <a:pt x="191824" y="1809704"/>
                  <a:pt x="157443" y="1789404"/>
                </a:cubicBezTo>
                <a:cubicBezTo>
                  <a:pt x="122536" y="1769359"/>
                  <a:pt x="90363" y="1744874"/>
                  <a:pt x="61721" y="1716582"/>
                </a:cubicBezTo>
                <a:cubicBezTo>
                  <a:pt x="46864" y="1702627"/>
                  <a:pt x="32842" y="1687783"/>
                  <a:pt x="19728" y="1672179"/>
                </a:cubicBezTo>
                <a:cubicBezTo>
                  <a:pt x="12814" y="1664059"/>
                  <a:pt x="6407" y="1655432"/>
                  <a:pt x="127" y="1646805"/>
                </a:cubicBezTo>
                <a:cubicBezTo>
                  <a:pt x="299" y="1649152"/>
                  <a:pt x="257" y="1651563"/>
                  <a:pt x="0" y="1653910"/>
                </a:cubicBezTo>
                <a:cubicBezTo>
                  <a:pt x="4821" y="1661458"/>
                  <a:pt x="9769" y="1669007"/>
                  <a:pt x="15098" y="1676238"/>
                </a:cubicBezTo>
                <a:cubicBezTo>
                  <a:pt x="27363" y="1693112"/>
                  <a:pt x="40601" y="1709224"/>
                  <a:pt x="54744" y="1724575"/>
                </a:cubicBezTo>
                <a:cubicBezTo>
                  <a:pt x="82795" y="1755213"/>
                  <a:pt x="114643" y="1782173"/>
                  <a:pt x="149514" y="1804756"/>
                </a:cubicBezTo>
                <a:cubicBezTo>
                  <a:pt x="183459" y="1828162"/>
                  <a:pt x="220999" y="1845861"/>
                  <a:pt x="260650" y="1857152"/>
                </a:cubicBezTo>
                <a:cubicBezTo>
                  <a:pt x="293673" y="1866223"/>
                  <a:pt x="327961" y="1869775"/>
                  <a:pt x="362145" y="1867745"/>
                </a:cubicBezTo>
                <a:cubicBezTo>
                  <a:pt x="362589" y="1871868"/>
                  <a:pt x="363160" y="1875928"/>
                  <a:pt x="363667" y="1880052"/>
                </a:cubicBezTo>
                <a:cubicBezTo>
                  <a:pt x="375846" y="1880052"/>
                  <a:pt x="387962" y="1880686"/>
                  <a:pt x="400078" y="1881257"/>
                </a:cubicBezTo>
                <a:cubicBezTo>
                  <a:pt x="400078" y="1862226"/>
                  <a:pt x="400078" y="1843196"/>
                  <a:pt x="400078" y="1824547"/>
                </a:cubicBezTo>
                <a:cubicBezTo>
                  <a:pt x="440628" y="1831461"/>
                  <a:pt x="482018" y="1831842"/>
                  <a:pt x="522696" y="1825752"/>
                </a:cubicBezTo>
                <a:cubicBezTo>
                  <a:pt x="564214" y="1819155"/>
                  <a:pt x="604543" y="1806532"/>
                  <a:pt x="642396" y="1788263"/>
                </a:cubicBezTo>
                <a:cubicBezTo>
                  <a:pt x="680843" y="1770692"/>
                  <a:pt x="716379" y="1747348"/>
                  <a:pt x="747759" y="1718993"/>
                </a:cubicBezTo>
                <a:cubicBezTo>
                  <a:pt x="779920" y="1691082"/>
                  <a:pt x="804216" y="1654988"/>
                  <a:pt x="825910" y="1618387"/>
                </a:cubicBezTo>
                <a:cubicBezTo>
                  <a:pt x="826176" y="1617879"/>
                  <a:pt x="826012" y="1617181"/>
                  <a:pt x="825529" y="1616864"/>
                </a:cubicBezTo>
                <a:cubicBezTo>
                  <a:pt x="825136" y="1616483"/>
                  <a:pt x="824527" y="1616483"/>
                  <a:pt x="824134" y="1616864"/>
                </a:cubicBezTo>
                <a:cubicBezTo>
                  <a:pt x="800219" y="1651753"/>
                  <a:pt x="774211" y="1685183"/>
                  <a:pt x="741162" y="1710112"/>
                </a:cubicBezTo>
                <a:cubicBezTo>
                  <a:pt x="709414" y="1735930"/>
                  <a:pt x="673872" y="1756736"/>
                  <a:pt x="635799" y="1771706"/>
                </a:cubicBezTo>
                <a:cubicBezTo>
                  <a:pt x="597784" y="1785598"/>
                  <a:pt x="558681" y="1796382"/>
                  <a:pt x="518890" y="1803804"/>
                </a:cubicBezTo>
                <a:cubicBezTo>
                  <a:pt x="479501" y="1811987"/>
                  <a:pt x="439688" y="1818013"/>
                  <a:pt x="399634" y="1821819"/>
                </a:cubicBezTo>
                <a:cubicBezTo>
                  <a:pt x="399634" y="1730601"/>
                  <a:pt x="400586" y="1639573"/>
                  <a:pt x="402425" y="1548609"/>
                </a:cubicBezTo>
                <a:cubicBezTo>
                  <a:pt x="406929" y="1373849"/>
                  <a:pt x="406739" y="1198835"/>
                  <a:pt x="419806" y="1024518"/>
                </a:cubicBezTo>
                <a:close/>
              </a:path>
            </a:pathLst>
          </a:custGeom>
          <a:solidFill>
            <a:schemeClr val="accent3">
              <a:lumMod val="40000"/>
              <a:lumOff val="60000"/>
            </a:schemeClr>
          </a:solidFill>
          <a:ln w="6343" cap="flat">
            <a:noFill/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50082" name="任意多边形: 形状 29"/>
          <p:cNvSpPr/>
          <p:nvPr>
            <p:custDataLst>
              <p:tags r:id="rId60"/>
            </p:custDataLst>
          </p:nvPr>
        </p:nvSpPr>
        <p:spPr>
          <a:xfrm>
            <a:off x="376555" y="6110605"/>
            <a:ext cx="701040" cy="749935"/>
          </a:xfrm>
          <a:custGeom>
            <a:gdLst>
              <a:gd name="connsiteX0" fmla="*/ 949416 w 966413"/>
              <a:gd name="connsiteY0" fmla="*/ 100731 h 1033835"/>
              <a:gd name="connsiteX1" fmla="*/ 728666 w 966413"/>
              <a:gd name="connsiteY1" fmla="*/ 22834 h 1033835"/>
              <a:gd name="connsiteX2" fmla="*/ 636052 w 966413"/>
              <a:gd name="connsiteY2" fmla="*/ 209456 h 1033835"/>
              <a:gd name="connsiteX3" fmla="*/ 485016 w 966413"/>
              <a:gd name="connsiteY3" fmla="*/ 373623 h 1033835"/>
              <a:gd name="connsiteX4" fmla="*/ 206605 w 966413"/>
              <a:gd name="connsiteY4" fmla="*/ 475118 h 1033835"/>
              <a:gd name="connsiteX5" fmla="*/ 0 w 966413"/>
              <a:gd name="connsiteY5" fmla="*/ 1032068 h 1033835"/>
              <a:gd name="connsiteX6" fmla="*/ 472266 w 966413"/>
              <a:gd name="connsiteY6" fmla="*/ 1033273 h 1033835"/>
              <a:gd name="connsiteX7" fmla="*/ 498591 w 966413"/>
              <a:gd name="connsiteY7" fmla="*/ 863841 h 1033835"/>
              <a:gd name="connsiteX8" fmla="*/ 713378 w 966413"/>
              <a:gd name="connsiteY8" fmla="*/ 547179 h 1033835"/>
              <a:gd name="connsiteX9" fmla="*/ 908628 w 966413"/>
              <a:gd name="connsiteY9" fmla="*/ 361761 h 1033835"/>
              <a:gd name="connsiteX10" fmla="*/ 949416 w 966413"/>
              <a:gd name="connsiteY10" fmla="*/ 100731 h 103383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966413" h="1033835">
                <a:moveTo>
                  <a:pt x="949416" y="100731"/>
                </a:moveTo>
                <a:cubicBezTo>
                  <a:pt x="912878" y="15983"/>
                  <a:pt x="799775" y="-32037"/>
                  <a:pt x="728666" y="22834"/>
                </a:cubicBezTo>
                <a:cubicBezTo>
                  <a:pt x="673859" y="65144"/>
                  <a:pt x="663392" y="144310"/>
                  <a:pt x="636052" y="209456"/>
                </a:cubicBezTo>
                <a:cubicBezTo>
                  <a:pt x="606492" y="280179"/>
                  <a:pt x="553036" y="338285"/>
                  <a:pt x="485016" y="373623"/>
                </a:cubicBezTo>
                <a:cubicBezTo>
                  <a:pt x="396209" y="418725"/>
                  <a:pt x="289640" y="420121"/>
                  <a:pt x="206605" y="475118"/>
                </a:cubicBezTo>
                <a:cubicBezTo>
                  <a:pt x="15351" y="602366"/>
                  <a:pt x="74852" y="845699"/>
                  <a:pt x="0" y="1032068"/>
                </a:cubicBezTo>
                <a:cubicBezTo>
                  <a:pt x="155794" y="1034097"/>
                  <a:pt x="317170" y="1022743"/>
                  <a:pt x="472266" y="1033273"/>
                </a:cubicBezTo>
                <a:cubicBezTo>
                  <a:pt x="482859" y="969839"/>
                  <a:pt x="484191" y="938122"/>
                  <a:pt x="498591" y="863841"/>
                </a:cubicBezTo>
                <a:cubicBezTo>
                  <a:pt x="525614" y="724984"/>
                  <a:pt x="609410" y="630531"/>
                  <a:pt x="713378" y="547179"/>
                </a:cubicBezTo>
                <a:cubicBezTo>
                  <a:pt x="783473" y="491040"/>
                  <a:pt x="857183" y="436677"/>
                  <a:pt x="908628" y="361761"/>
                </a:cubicBezTo>
                <a:cubicBezTo>
                  <a:pt x="960073" y="286846"/>
                  <a:pt x="985700" y="185796"/>
                  <a:pt x="949416" y="100731"/>
                </a:cubicBezTo>
                <a:close/>
              </a:path>
            </a:pathLst>
          </a:custGeom>
          <a:solidFill>
            <a:schemeClr val="accent4"/>
          </a:solidFill>
          <a:ln w="6343" cap="flat">
            <a:noFill/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50084" name="任意多边形: 形状 30"/>
          <p:cNvSpPr/>
          <p:nvPr>
            <p:custDataLst>
              <p:tags r:id="rId61"/>
            </p:custDataLst>
          </p:nvPr>
        </p:nvSpPr>
        <p:spPr>
          <a:xfrm>
            <a:off x="548640" y="6229985"/>
            <a:ext cx="439420" cy="627380"/>
          </a:xfrm>
          <a:custGeom>
            <a:gdLst>
              <a:gd name="connsiteX0" fmla="*/ 604589 w 606623"/>
              <a:gd name="connsiteY0" fmla="*/ -502 h 865679"/>
              <a:gd name="connsiteX1" fmla="*/ 601563 w 606623"/>
              <a:gd name="connsiteY1" fmla="*/ 1426 h 865679"/>
              <a:gd name="connsiteX2" fmla="*/ 601544 w 606623"/>
              <a:gd name="connsiteY2" fmla="*/ 1528 h 865679"/>
              <a:gd name="connsiteX3" fmla="*/ 469284 w 606623"/>
              <a:gd name="connsiteY3" fmla="*/ 228621 h 865679"/>
              <a:gd name="connsiteX4" fmla="*/ 416444 w 606623"/>
              <a:gd name="connsiteY4" fmla="*/ 266682 h 865679"/>
              <a:gd name="connsiteX5" fmla="*/ 358339 w 606623"/>
              <a:gd name="connsiteY5" fmla="*/ 295988 h 865679"/>
              <a:gd name="connsiteX6" fmla="*/ 236863 w 606623"/>
              <a:gd name="connsiteY6" fmla="*/ 352761 h 865679"/>
              <a:gd name="connsiteX7" fmla="*/ 181865 w 606623"/>
              <a:gd name="connsiteY7" fmla="*/ 396277 h 865679"/>
              <a:gd name="connsiteX8" fmla="*/ 141331 w 606623"/>
              <a:gd name="connsiteY8" fmla="*/ 455207 h 865679"/>
              <a:gd name="connsiteX9" fmla="*/ 93565 w 606623"/>
              <a:gd name="connsiteY9" fmla="*/ 586388 h 865679"/>
              <a:gd name="connsiteX10" fmla="*/ 11672 w 606623"/>
              <a:gd name="connsiteY10" fmla="*/ 842154 h 865679"/>
              <a:gd name="connsiteX11" fmla="*/ 0 w 606623"/>
              <a:gd name="connsiteY11" fmla="*/ 864863 h 865679"/>
              <a:gd name="connsiteX12" fmla="*/ 47703 w 606623"/>
              <a:gd name="connsiteY12" fmla="*/ 864863 h 865679"/>
              <a:gd name="connsiteX13" fmla="*/ 49098 w 606623"/>
              <a:gd name="connsiteY13" fmla="*/ 861882 h 865679"/>
              <a:gd name="connsiteX14" fmla="*/ 75677 w 606623"/>
              <a:gd name="connsiteY14" fmla="*/ 796799 h 865679"/>
              <a:gd name="connsiteX15" fmla="*/ 95278 w 606623"/>
              <a:gd name="connsiteY15" fmla="*/ 729559 h 865679"/>
              <a:gd name="connsiteX16" fmla="*/ 126361 w 606623"/>
              <a:gd name="connsiteY16" fmla="*/ 595903 h 865679"/>
              <a:gd name="connsiteX17" fmla="*/ 168100 w 606623"/>
              <a:gd name="connsiteY17" fmla="*/ 469670 h 865679"/>
              <a:gd name="connsiteX18" fmla="*/ 202164 w 606623"/>
              <a:gd name="connsiteY18" fmla="*/ 416639 h 865679"/>
              <a:gd name="connsiteX19" fmla="*/ 250564 w 606623"/>
              <a:gd name="connsiteY19" fmla="*/ 376042 h 865679"/>
              <a:gd name="connsiteX20" fmla="*/ 367092 w 606623"/>
              <a:gd name="connsiteY20" fmla="*/ 316096 h 865679"/>
              <a:gd name="connsiteX21" fmla="*/ 426149 w 606623"/>
              <a:gd name="connsiteY21" fmla="*/ 283301 h 865679"/>
              <a:gd name="connsiteX22" fmla="*/ 479815 w 606623"/>
              <a:gd name="connsiteY22" fmla="*/ 241308 h 865679"/>
              <a:gd name="connsiteX23" fmla="*/ 525804 w 606623"/>
              <a:gd name="connsiteY23" fmla="*/ 190561 h 865679"/>
              <a:gd name="connsiteX24" fmla="*/ 562723 w 606623"/>
              <a:gd name="connsiteY24" fmla="*/ 132646 h 865679"/>
              <a:gd name="connsiteX25" fmla="*/ 589682 w 606623"/>
              <a:gd name="connsiteY25" fmla="*/ 69212 h 865679"/>
              <a:gd name="connsiteX26" fmla="*/ 606619 w 606623"/>
              <a:gd name="connsiteY26" fmla="*/ 2353 h 865679"/>
              <a:gd name="connsiteX27" fmla="*/ 604589 w 606623"/>
              <a:gd name="connsiteY27" fmla="*/ -502 h 86567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606623" h="865679">
                <a:moveTo>
                  <a:pt x="604589" y="-502"/>
                </a:moveTo>
                <a:cubicBezTo>
                  <a:pt x="603219" y="-807"/>
                  <a:pt x="601868" y="62"/>
                  <a:pt x="601563" y="1426"/>
                </a:cubicBezTo>
                <a:cubicBezTo>
                  <a:pt x="601557" y="1464"/>
                  <a:pt x="601551" y="1496"/>
                  <a:pt x="601544" y="1528"/>
                </a:cubicBezTo>
                <a:cubicBezTo>
                  <a:pt x="582514" y="90335"/>
                  <a:pt x="535827" y="171784"/>
                  <a:pt x="469284" y="228621"/>
                </a:cubicBezTo>
                <a:cubicBezTo>
                  <a:pt x="452696" y="242678"/>
                  <a:pt x="435030" y="255403"/>
                  <a:pt x="416444" y="266682"/>
                </a:cubicBezTo>
                <a:cubicBezTo>
                  <a:pt x="397680" y="277605"/>
                  <a:pt x="378276" y="287393"/>
                  <a:pt x="358339" y="295988"/>
                </a:cubicBezTo>
                <a:cubicBezTo>
                  <a:pt x="318312" y="313686"/>
                  <a:pt x="276319" y="328974"/>
                  <a:pt x="236863" y="352761"/>
                </a:cubicBezTo>
                <a:cubicBezTo>
                  <a:pt x="216716" y="364814"/>
                  <a:pt x="198225" y="379467"/>
                  <a:pt x="181865" y="396277"/>
                </a:cubicBezTo>
                <a:cubicBezTo>
                  <a:pt x="165341" y="413658"/>
                  <a:pt x="151664" y="433576"/>
                  <a:pt x="141331" y="455207"/>
                </a:cubicBezTo>
                <a:cubicBezTo>
                  <a:pt x="121020" y="497201"/>
                  <a:pt x="105015" y="541160"/>
                  <a:pt x="93565" y="586388"/>
                </a:cubicBezTo>
                <a:cubicBezTo>
                  <a:pt x="69270" y="675196"/>
                  <a:pt x="52650" y="764575"/>
                  <a:pt x="11672" y="842154"/>
                </a:cubicBezTo>
                <a:cubicBezTo>
                  <a:pt x="6280" y="852938"/>
                  <a:pt x="5709" y="854333"/>
                  <a:pt x="0" y="864863"/>
                </a:cubicBezTo>
                <a:cubicBezTo>
                  <a:pt x="15922" y="865434"/>
                  <a:pt x="31717" y="864863"/>
                  <a:pt x="47703" y="864863"/>
                </a:cubicBezTo>
                <a:cubicBezTo>
                  <a:pt x="48229" y="863912"/>
                  <a:pt x="48699" y="862897"/>
                  <a:pt x="49098" y="861882"/>
                </a:cubicBezTo>
                <a:cubicBezTo>
                  <a:pt x="59102" y="840695"/>
                  <a:pt x="67970" y="818937"/>
                  <a:pt x="75677" y="796799"/>
                </a:cubicBezTo>
                <a:cubicBezTo>
                  <a:pt x="83099" y="774470"/>
                  <a:pt x="89759" y="752395"/>
                  <a:pt x="95278" y="729559"/>
                </a:cubicBezTo>
                <a:cubicBezTo>
                  <a:pt x="106823" y="684647"/>
                  <a:pt x="115704" y="639800"/>
                  <a:pt x="126361" y="595903"/>
                </a:cubicBezTo>
                <a:cubicBezTo>
                  <a:pt x="135990" y="552515"/>
                  <a:pt x="149977" y="510268"/>
                  <a:pt x="168100" y="469670"/>
                </a:cubicBezTo>
                <a:cubicBezTo>
                  <a:pt x="176543" y="450259"/>
                  <a:pt x="188050" y="432371"/>
                  <a:pt x="202164" y="416639"/>
                </a:cubicBezTo>
                <a:cubicBezTo>
                  <a:pt x="216450" y="401035"/>
                  <a:pt x="232720" y="387396"/>
                  <a:pt x="250564" y="376042"/>
                </a:cubicBezTo>
                <a:cubicBezTo>
                  <a:pt x="286278" y="352444"/>
                  <a:pt x="326685" y="335634"/>
                  <a:pt x="367092" y="316096"/>
                </a:cubicBezTo>
                <a:cubicBezTo>
                  <a:pt x="387423" y="306372"/>
                  <a:pt x="407145" y="295417"/>
                  <a:pt x="426149" y="283301"/>
                </a:cubicBezTo>
                <a:cubicBezTo>
                  <a:pt x="445110" y="270729"/>
                  <a:pt x="463055" y="256691"/>
                  <a:pt x="479815" y="241308"/>
                </a:cubicBezTo>
                <a:cubicBezTo>
                  <a:pt x="496472" y="225646"/>
                  <a:pt x="511849" y="208671"/>
                  <a:pt x="525804" y="190561"/>
                </a:cubicBezTo>
                <a:cubicBezTo>
                  <a:pt x="539595" y="172247"/>
                  <a:pt x="551939" y="152881"/>
                  <a:pt x="562723" y="132646"/>
                </a:cubicBezTo>
                <a:cubicBezTo>
                  <a:pt x="573297" y="112214"/>
                  <a:pt x="582311" y="91007"/>
                  <a:pt x="589682" y="69212"/>
                </a:cubicBezTo>
                <a:cubicBezTo>
                  <a:pt x="596882" y="47346"/>
                  <a:pt x="602540" y="25005"/>
                  <a:pt x="606619" y="2353"/>
                </a:cubicBezTo>
                <a:cubicBezTo>
                  <a:pt x="606695" y="1039"/>
                  <a:pt x="605851" y="-147"/>
                  <a:pt x="604589" y="-502"/>
                </a:cubicBezTo>
                <a:close/>
              </a:path>
            </a:pathLst>
          </a:custGeom>
          <a:solidFill>
            <a:schemeClr val="accent4">
              <a:lumMod val="40000"/>
              <a:lumOff val="60000"/>
            </a:schemeClr>
          </a:solidFill>
          <a:ln w="6343" cap="flat">
            <a:noFill/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50086" name="任意多边形: 形状 31"/>
          <p:cNvSpPr/>
          <p:nvPr>
            <p:custDataLst>
              <p:tags r:id="rId62"/>
            </p:custDataLst>
          </p:nvPr>
        </p:nvSpPr>
        <p:spPr>
          <a:xfrm>
            <a:off x="9910445" y="5909310"/>
            <a:ext cx="2293620" cy="948055"/>
          </a:xfrm>
          <a:custGeom>
            <a:gdLst>
              <a:gd name="connsiteX0" fmla="*/ 20264 w 3162780"/>
              <a:gd name="connsiteY0" fmla="*/ 1305421 h 1306617"/>
              <a:gd name="connsiteX1" fmla="*/ 91 w 3162780"/>
              <a:gd name="connsiteY1" fmla="*/ 1192191 h 1306617"/>
              <a:gd name="connsiteX2" fmla="*/ 902059 w 3162780"/>
              <a:gd name="connsiteY2" fmla="*/ 628517 h 1306617"/>
              <a:gd name="connsiteX3" fmla="*/ 902439 w 3162780"/>
              <a:gd name="connsiteY3" fmla="*/ 628517 h 1306617"/>
              <a:gd name="connsiteX4" fmla="*/ 1517748 w 3162780"/>
              <a:gd name="connsiteY4" fmla="*/ 674951 h 1306617"/>
              <a:gd name="connsiteX5" fmla="*/ 2010630 w 3162780"/>
              <a:gd name="connsiteY5" fmla="*/ 70426 h 1306617"/>
              <a:gd name="connsiteX6" fmla="*/ 2011328 w 3162780"/>
              <a:gd name="connsiteY6" fmla="*/ 70426 h 1306617"/>
              <a:gd name="connsiteX7" fmla="*/ 2862358 w 3162780"/>
              <a:gd name="connsiteY7" fmla="*/ 127516 h 1306617"/>
              <a:gd name="connsiteX8" fmla="*/ 3162781 w 3162780"/>
              <a:gd name="connsiteY8" fmla="*/ 406245 h 1306617"/>
              <a:gd name="connsiteX9" fmla="*/ 2589655 w 3162780"/>
              <a:gd name="connsiteY9" fmla="*/ 1306055 h 130661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162780" h="1306617">
                <a:moveTo>
                  <a:pt x="20264" y="1305421"/>
                </a:moveTo>
                <a:cubicBezTo>
                  <a:pt x="5610" y="1264759"/>
                  <a:pt x="-859" y="1263491"/>
                  <a:pt x="91" y="1192191"/>
                </a:cubicBezTo>
                <a:cubicBezTo>
                  <a:pt x="5737" y="760206"/>
                  <a:pt x="618572" y="644439"/>
                  <a:pt x="902059" y="628517"/>
                </a:cubicBezTo>
                <a:lnTo>
                  <a:pt x="902439" y="628517"/>
                </a:lnTo>
                <a:cubicBezTo>
                  <a:pt x="1095469" y="617734"/>
                  <a:pt x="1333790" y="763124"/>
                  <a:pt x="1517748" y="674951"/>
                </a:cubicBezTo>
                <a:cubicBezTo>
                  <a:pt x="1806563" y="536031"/>
                  <a:pt x="1743637" y="178834"/>
                  <a:pt x="2010630" y="70426"/>
                </a:cubicBezTo>
                <a:lnTo>
                  <a:pt x="2011328" y="70426"/>
                </a:lnTo>
                <a:cubicBezTo>
                  <a:pt x="2269631" y="-34113"/>
                  <a:pt x="2593905" y="-29736"/>
                  <a:pt x="2862358" y="127516"/>
                </a:cubicBezTo>
                <a:cubicBezTo>
                  <a:pt x="3028111" y="224506"/>
                  <a:pt x="3100933" y="308493"/>
                  <a:pt x="3162781" y="406245"/>
                </a:cubicBezTo>
                <a:cubicBezTo>
                  <a:pt x="2932833" y="764456"/>
                  <a:pt x="2819603" y="947844"/>
                  <a:pt x="2589655" y="1306055"/>
                </a:cubicBezTo>
              </a:path>
            </a:pathLst>
          </a:custGeom>
          <a:solidFill>
            <a:schemeClr val="accent1"/>
          </a:solidFill>
          <a:ln w="6343" cap="flat">
            <a:noFill/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50088" name="任意多边形: 形状 32"/>
          <p:cNvSpPr/>
          <p:nvPr>
            <p:custDataLst>
              <p:tags r:id="rId63"/>
            </p:custDataLst>
          </p:nvPr>
        </p:nvSpPr>
        <p:spPr>
          <a:xfrm>
            <a:off x="10559415" y="6268720"/>
            <a:ext cx="1410970" cy="591185"/>
          </a:xfrm>
          <a:custGeom>
            <a:gdLst>
              <a:gd name="connsiteX0" fmla="*/ 460340 w 1945648"/>
              <a:gd name="connsiteY0" fmla="*/ 809996 h 814500"/>
              <a:gd name="connsiteX1" fmla="*/ 955125 w 1945648"/>
              <a:gd name="connsiteY1" fmla="*/ 809996 h 814500"/>
              <a:gd name="connsiteX2" fmla="*/ 1441536 w 1945648"/>
              <a:gd name="connsiteY2" fmla="*/ 809996 h 814500"/>
              <a:gd name="connsiteX3" fmla="*/ 1917798 w 1945648"/>
              <a:gd name="connsiteY3" fmla="*/ 809996 h 814500"/>
              <a:gd name="connsiteX4" fmla="*/ 1917798 w 1945648"/>
              <a:gd name="connsiteY4" fmla="*/ 809996 h 814500"/>
              <a:gd name="connsiteX5" fmla="*/ 1584453 w 1945648"/>
              <a:gd name="connsiteY5" fmla="*/ 16058 h 814500"/>
              <a:gd name="connsiteX6" fmla="*/ 1129695 w 1945648"/>
              <a:gd name="connsiteY6" fmla="*/ 214923 h 814500"/>
              <a:gd name="connsiteX7" fmla="*/ 935397 w 1945648"/>
              <a:gd name="connsiteY7" fmla="*/ 612907 h 814500"/>
              <a:gd name="connsiteX8" fmla="*/ 665486 w 1945648"/>
              <a:gd name="connsiteY8" fmla="*/ 724551 h 814500"/>
              <a:gd name="connsiteX9" fmla="*/ 2411 w 1945648"/>
              <a:gd name="connsiteY9" fmla="*/ 807015 h 814500"/>
              <a:gd name="connsiteX10" fmla="*/ 0 w 1945648"/>
              <a:gd name="connsiteY10" fmla="*/ 810187 h 8145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945647" h="814500">
                <a:moveTo>
                  <a:pt x="460340" y="809996"/>
                </a:moveTo>
                <a:lnTo>
                  <a:pt x="955125" y="809996"/>
                </a:lnTo>
                <a:cubicBezTo>
                  <a:pt x="1114471" y="809996"/>
                  <a:pt x="1285616" y="810377"/>
                  <a:pt x="1441536" y="809996"/>
                </a:cubicBezTo>
                <a:cubicBezTo>
                  <a:pt x="1600121" y="809996"/>
                  <a:pt x="1759213" y="812216"/>
                  <a:pt x="1917798" y="809996"/>
                </a:cubicBezTo>
                <a:cubicBezTo>
                  <a:pt x="1922873" y="796866"/>
                  <a:pt x="1913421" y="823508"/>
                  <a:pt x="1917798" y="809996"/>
                </a:cubicBezTo>
                <a:cubicBezTo>
                  <a:pt x="2002419" y="547697"/>
                  <a:pt x="1895025" y="123832"/>
                  <a:pt x="1584453" y="16058"/>
                </a:cubicBezTo>
                <a:cubicBezTo>
                  <a:pt x="1413181" y="-43444"/>
                  <a:pt x="1222880" y="64711"/>
                  <a:pt x="1129695" y="214923"/>
                </a:cubicBezTo>
                <a:cubicBezTo>
                  <a:pt x="1024712" y="384418"/>
                  <a:pt x="1050720" y="504182"/>
                  <a:pt x="935397" y="612907"/>
                </a:cubicBezTo>
                <a:cubicBezTo>
                  <a:pt x="845575" y="697465"/>
                  <a:pt x="735200" y="714402"/>
                  <a:pt x="665486" y="724551"/>
                </a:cubicBezTo>
                <a:cubicBezTo>
                  <a:pt x="459642" y="755443"/>
                  <a:pt x="150783" y="610370"/>
                  <a:pt x="2411" y="807015"/>
                </a:cubicBezTo>
                <a:cubicBezTo>
                  <a:pt x="0" y="810187"/>
                  <a:pt x="6851" y="796866"/>
                  <a:pt x="0" y="810187"/>
                </a:cubicBezTo>
                <a:close/>
              </a:path>
            </a:pathLst>
          </a:custGeom>
          <a:solidFill>
            <a:schemeClr val="accent5"/>
          </a:solidFill>
          <a:ln w="6343" cap="flat">
            <a:noFill/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50090" name="任意多边形: 形状 33"/>
          <p:cNvSpPr/>
          <p:nvPr>
            <p:custDataLst>
              <p:tags r:id="rId64"/>
            </p:custDataLst>
          </p:nvPr>
        </p:nvSpPr>
        <p:spPr>
          <a:xfrm>
            <a:off x="10556875" y="6268720"/>
            <a:ext cx="1413510" cy="589915"/>
          </a:xfrm>
          <a:custGeom>
            <a:gdLst>
              <a:gd name="connsiteX0" fmla="*/ 627363 w 1949265"/>
              <a:gd name="connsiteY0" fmla="*/ 809996 h 813680"/>
              <a:gd name="connsiteX1" fmla="*/ 1921415 w 1949265"/>
              <a:gd name="connsiteY1" fmla="*/ 809996 h 813680"/>
              <a:gd name="connsiteX2" fmla="*/ 1921415 w 1949265"/>
              <a:gd name="connsiteY2" fmla="*/ 809996 h 813680"/>
              <a:gd name="connsiteX3" fmla="*/ 1588070 w 1949265"/>
              <a:gd name="connsiteY3" fmla="*/ 16058 h 813680"/>
              <a:gd name="connsiteX4" fmla="*/ 1133312 w 1949265"/>
              <a:gd name="connsiteY4" fmla="*/ 214923 h 813680"/>
              <a:gd name="connsiteX5" fmla="*/ 939014 w 1949265"/>
              <a:gd name="connsiteY5" fmla="*/ 612907 h 813680"/>
              <a:gd name="connsiteX6" fmla="*/ 669102 w 1949265"/>
              <a:gd name="connsiteY6" fmla="*/ 724551 h 813680"/>
              <a:gd name="connsiteX7" fmla="*/ 6028 w 1949265"/>
              <a:gd name="connsiteY7" fmla="*/ 807015 h 813680"/>
              <a:gd name="connsiteX8" fmla="*/ 6028 w 1949265"/>
              <a:gd name="connsiteY8" fmla="*/ 807015 h 813680"/>
              <a:gd name="connsiteX9" fmla="*/ 627363 w 1949265"/>
              <a:gd name="connsiteY9" fmla="*/ 809996 h 81368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949265" h="813680">
                <a:moveTo>
                  <a:pt x="627363" y="809996"/>
                </a:moveTo>
                <a:cubicBezTo>
                  <a:pt x="1054274" y="809489"/>
                  <a:pt x="1494251" y="811265"/>
                  <a:pt x="1921415" y="809996"/>
                </a:cubicBezTo>
                <a:cubicBezTo>
                  <a:pt x="1932643" y="745801"/>
                  <a:pt x="1920654" y="812343"/>
                  <a:pt x="1921415" y="809996"/>
                </a:cubicBezTo>
                <a:cubicBezTo>
                  <a:pt x="2006036" y="547697"/>
                  <a:pt x="1898643" y="123832"/>
                  <a:pt x="1588070" y="16058"/>
                </a:cubicBezTo>
                <a:cubicBezTo>
                  <a:pt x="1416798" y="-43444"/>
                  <a:pt x="1226496" y="64711"/>
                  <a:pt x="1133312" y="214923"/>
                </a:cubicBezTo>
                <a:cubicBezTo>
                  <a:pt x="1028329" y="384418"/>
                  <a:pt x="1054337" y="504182"/>
                  <a:pt x="939014" y="612907"/>
                </a:cubicBezTo>
                <a:cubicBezTo>
                  <a:pt x="849191" y="697465"/>
                  <a:pt x="738817" y="714402"/>
                  <a:pt x="669102" y="724551"/>
                </a:cubicBezTo>
                <a:cubicBezTo>
                  <a:pt x="463260" y="755443"/>
                  <a:pt x="156049" y="611956"/>
                  <a:pt x="6028" y="807015"/>
                </a:cubicBezTo>
                <a:cubicBezTo>
                  <a:pt x="-11227" y="829407"/>
                  <a:pt x="14972" y="781007"/>
                  <a:pt x="6028" y="807015"/>
                </a:cubicBezTo>
                <a:cubicBezTo>
                  <a:pt x="226588" y="806825"/>
                  <a:pt x="406550" y="809996"/>
                  <a:pt x="627363" y="809996"/>
                </a:cubicBezTo>
                <a:close/>
              </a:path>
            </a:pathLst>
          </a:custGeom>
          <a:solidFill>
            <a:schemeClr val="accent5"/>
          </a:solidFill>
          <a:ln w="6343" cap="flat">
            <a:noFill/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50092" name="任意多边形: 形状 34"/>
          <p:cNvSpPr/>
          <p:nvPr>
            <p:custDataLst>
              <p:tags r:id="rId65"/>
            </p:custDataLst>
          </p:nvPr>
        </p:nvSpPr>
        <p:spPr>
          <a:xfrm>
            <a:off x="11388725" y="5734050"/>
            <a:ext cx="808355" cy="1123315"/>
          </a:xfrm>
          <a:custGeom>
            <a:gdLst>
              <a:gd name="connsiteX0" fmla="*/ 1115273 w 1115272"/>
              <a:gd name="connsiteY0" fmla="*/ 1406525 h 1548616"/>
              <a:gd name="connsiteX1" fmla="*/ 1114829 w 1115272"/>
              <a:gd name="connsiteY1" fmla="*/ 1249906 h 1548616"/>
              <a:gd name="connsiteX2" fmla="*/ 952946 w 1115272"/>
              <a:gd name="connsiteY2" fmla="*/ 1186473 h 1548616"/>
              <a:gd name="connsiteX3" fmla="*/ 892810 w 1115272"/>
              <a:gd name="connsiteY3" fmla="*/ 1158879 h 1548616"/>
              <a:gd name="connsiteX4" fmla="*/ 819164 w 1115272"/>
              <a:gd name="connsiteY4" fmla="*/ 1096650 h 1548616"/>
              <a:gd name="connsiteX5" fmla="*/ 644213 w 1115272"/>
              <a:gd name="connsiteY5" fmla="*/ 480073 h 1548616"/>
              <a:gd name="connsiteX6" fmla="*/ 408238 w 1115272"/>
              <a:gd name="connsiteY6" fmla="*/ 362022 h 1548616"/>
              <a:gd name="connsiteX7" fmla="*/ 290188 w 1115272"/>
              <a:gd name="connsiteY7" fmla="*/ 201851 h 1548616"/>
              <a:gd name="connsiteX8" fmla="*/ 225549 w 1115272"/>
              <a:gd name="connsiteY8" fmla="*/ 28043 h 1548616"/>
              <a:gd name="connsiteX9" fmla="*/ 24083 w 1115272"/>
              <a:gd name="connsiteY9" fmla="*/ 74159 h 1548616"/>
              <a:gd name="connsiteX10" fmla="*/ 36262 w 1115272"/>
              <a:gd name="connsiteY10" fmla="*/ 308421 h 1548616"/>
              <a:gd name="connsiteX11" fmla="*/ 191358 w 1115272"/>
              <a:gd name="connsiteY11" fmla="*/ 491618 h 1548616"/>
              <a:gd name="connsiteX12" fmla="*/ 351719 w 1115272"/>
              <a:gd name="connsiteY12" fmla="*/ 792358 h 1548616"/>
              <a:gd name="connsiteX13" fmla="*/ 507068 w 1115272"/>
              <a:gd name="connsiteY13" fmla="*/ 1277247 h 1548616"/>
              <a:gd name="connsiteX14" fmla="*/ 835022 w 1115272"/>
              <a:gd name="connsiteY14" fmla="*/ 1547602 h 1548616"/>
              <a:gd name="connsiteX15" fmla="*/ 1114829 w 1115272"/>
              <a:gd name="connsiteY15" fmla="*/ 1547602 h 1548616"/>
              <a:gd name="connsiteX16" fmla="*/ 1115273 w 1115272"/>
              <a:gd name="connsiteY16" fmla="*/ 1406525 h 154861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115272" h="1548616">
                <a:moveTo>
                  <a:pt x="1115273" y="1406525"/>
                </a:moveTo>
                <a:cubicBezTo>
                  <a:pt x="1115273" y="1355778"/>
                  <a:pt x="1114893" y="1300717"/>
                  <a:pt x="1114829" y="1249906"/>
                </a:cubicBezTo>
                <a:cubicBezTo>
                  <a:pt x="1059642" y="1220410"/>
                  <a:pt x="1011051" y="1208231"/>
                  <a:pt x="952946" y="1186473"/>
                </a:cubicBezTo>
                <a:cubicBezTo>
                  <a:pt x="932266" y="1178734"/>
                  <a:pt x="912158" y="1169536"/>
                  <a:pt x="892810" y="1158879"/>
                </a:cubicBezTo>
                <a:cubicBezTo>
                  <a:pt x="864202" y="1143528"/>
                  <a:pt x="839082" y="1122341"/>
                  <a:pt x="819164" y="1096650"/>
                </a:cubicBezTo>
                <a:cubicBezTo>
                  <a:pt x="687284" y="919987"/>
                  <a:pt x="831343" y="637072"/>
                  <a:pt x="644213" y="480073"/>
                </a:cubicBezTo>
                <a:cubicBezTo>
                  <a:pt x="576084" y="422982"/>
                  <a:pt x="482139" y="410803"/>
                  <a:pt x="408238" y="362022"/>
                </a:cubicBezTo>
                <a:cubicBezTo>
                  <a:pt x="351529" y="323892"/>
                  <a:pt x="309852" y="267290"/>
                  <a:pt x="290188" y="201851"/>
                </a:cubicBezTo>
                <a:cubicBezTo>
                  <a:pt x="271983" y="141716"/>
                  <a:pt x="269953" y="70861"/>
                  <a:pt x="225549" y="28043"/>
                </a:cubicBezTo>
                <a:cubicBezTo>
                  <a:pt x="167951" y="-27525"/>
                  <a:pt x="63919" y="3240"/>
                  <a:pt x="24083" y="74159"/>
                </a:cubicBezTo>
                <a:cubicBezTo>
                  <a:pt x="-15754" y="145078"/>
                  <a:pt x="-2306" y="237184"/>
                  <a:pt x="36262" y="308421"/>
                </a:cubicBezTo>
                <a:cubicBezTo>
                  <a:pt x="74830" y="379657"/>
                  <a:pt x="134711" y="435289"/>
                  <a:pt x="191358" y="491618"/>
                </a:cubicBezTo>
                <a:cubicBezTo>
                  <a:pt x="275345" y="575604"/>
                  <a:pt x="340554" y="667330"/>
                  <a:pt x="351719" y="792358"/>
                </a:cubicBezTo>
                <a:cubicBezTo>
                  <a:pt x="369671" y="993888"/>
                  <a:pt x="332688" y="1142703"/>
                  <a:pt x="507068" y="1277247"/>
                </a:cubicBezTo>
                <a:cubicBezTo>
                  <a:pt x="616682" y="1361614"/>
                  <a:pt x="774506" y="1411980"/>
                  <a:pt x="835022" y="1547602"/>
                </a:cubicBezTo>
                <a:cubicBezTo>
                  <a:pt x="930173" y="1547602"/>
                  <a:pt x="1019361" y="1548617"/>
                  <a:pt x="1114829" y="1547602"/>
                </a:cubicBezTo>
                <a:cubicBezTo>
                  <a:pt x="1114829" y="1497616"/>
                  <a:pt x="1115273" y="1457716"/>
                  <a:pt x="1115273" y="1406525"/>
                </a:cubicBezTo>
                <a:close/>
              </a:path>
            </a:pathLst>
          </a:custGeom>
          <a:solidFill>
            <a:schemeClr val="accent3"/>
          </a:solidFill>
          <a:ln w="6343" cap="flat">
            <a:noFill/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50094" name="任意多边形: 形状 35"/>
          <p:cNvSpPr/>
          <p:nvPr>
            <p:custDataLst>
              <p:tags r:id="rId66"/>
            </p:custDataLst>
          </p:nvPr>
        </p:nvSpPr>
        <p:spPr>
          <a:xfrm>
            <a:off x="11470005" y="5836285"/>
            <a:ext cx="707390" cy="1019810"/>
          </a:xfrm>
          <a:custGeom>
            <a:gdLst>
              <a:gd name="connsiteX0" fmla="*/ 967561 w 975110"/>
              <a:gd name="connsiteY0" fmla="*/ 1406152 h 1406810"/>
              <a:gd name="connsiteX1" fmla="*/ 975110 w 975110"/>
              <a:gd name="connsiteY1" fmla="*/ 1406152 h 1406810"/>
              <a:gd name="connsiteX2" fmla="*/ 957412 w 975110"/>
              <a:gd name="connsiteY2" fmla="*/ 1349061 h 1406810"/>
              <a:gd name="connsiteX3" fmla="*/ 929310 w 975110"/>
              <a:gd name="connsiteY3" fmla="*/ 1293113 h 1406810"/>
              <a:gd name="connsiteX4" fmla="*/ 851033 w 975110"/>
              <a:gd name="connsiteY4" fmla="*/ 1196820 h 1406810"/>
              <a:gd name="connsiteX5" fmla="*/ 753408 w 975110"/>
              <a:gd name="connsiteY5" fmla="*/ 1122792 h 1406810"/>
              <a:gd name="connsiteX6" fmla="*/ 700251 w 975110"/>
              <a:gd name="connsiteY6" fmla="*/ 1093486 h 1406810"/>
              <a:gd name="connsiteX7" fmla="*/ 672848 w 975110"/>
              <a:gd name="connsiteY7" fmla="*/ 1080799 h 1406810"/>
              <a:gd name="connsiteX8" fmla="*/ 646268 w 975110"/>
              <a:gd name="connsiteY8" fmla="*/ 1068620 h 1406810"/>
              <a:gd name="connsiteX9" fmla="*/ 560252 w 975110"/>
              <a:gd name="connsiteY9" fmla="*/ 1003918 h 1406810"/>
              <a:gd name="connsiteX10" fmla="*/ 495422 w 975110"/>
              <a:gd name="connsiteY10" fmla="*/ 909972 h 1406810"/>
              <a:gd name="connsiteX11" fmla="*/ 447594 w 975110"/>
              <a:gd name="connsiteY11" fmla="*/ 802134 h 1406810"/>
              <a:gd name="connsiteX12" fmla="*/ 398686 w 975110"/>
              <a:gd name="connsiteY12" fmla="*/ 568571 h 1406810"/>
              <a:gd name="connsiteX13" fmla="*/ 368554 w 975110"/>
              <a:gd name="connsiteY13" fmla="*/ 448046 h 1406810"/>
              <a:gd name="connsiteX14" fmla="*/ 338234 w 975110"/>
              <a:gd name="connsiteY14" fmla="*/ 391970 h 1406810"/>
              <a:gd name="connsiteX15" fmla="*/ 293830 w 975110"/>
              <a:gd name="connsiteY15" fmla="*/ 348074 h 1406810"/>
              <a:gd name="connsiteX16" fmla="*/ 192018 w 975110"/>
              <a:gd name="connsiteY16" fmla="*/ 285719 h 1406810"/>
              <a:gd name="connsiteX17" fmla="*/ 143491 w 975110"/>
              <a:gd name="connsiteY17" fmla="*/ 254002 h 1406810"/>
              <a:gd name="connsiteX18" fmla="*/ 4634 w 975110"/>
              <a:gd name="connsiteY18" fmla="*/ 1598 h 1406810"/>
              <a:gd name="connsiteX19" fmla="*/ 2097 w 975110"/>
              <a:gd name="connsiteY19" fmla="*/ -559 h 1406810"/>
              <a:gd name="connsiteX20" fmla="*/ 3 w 975110"/>
              <a:gd name="connsiteY20" fmla="*/ 2042 h 1406810"/>
              <a:gd name="connsiteX21" fmla="*/ 8821 w 975110"/>
              <a:gd name="connsiteY21" fmla="*/ 62622 h 1406810"/>
              <a:gd name="connsiteX22" fmla="*/ 26836 w 975110"/>
              <a:gd name="connsiteY22" fmla="*/ 121171 h 1406810"/>
              <a:gd name="connsiteX23" fmla="*/ 54113 w 975110"/>
              <a:gd name="connsiteY23" fmla="*/ 175914 h 1406810"/>
              <a:gd name="connsiteX24" fmla="*/ 89953 w 975110"/>
              <a:gd name="connsiteY24" fmla="*/ 225203 h 1406810"/>
              <a:gd name="connsiteX25" fmla="*/ 133405 w 975110"/>
              <a:gd name="connsiteY25" fmla="*/ 267640 h 1406810"/>
              <a:gd name="connsiteX26" fmla="*/ 182503 w 975110"/>
              <a:gd name="connsiteY26" fmla="*/ 302529 h 1406810"/>
              <a:gd name="connsiteX27" fmla="*/ 279621 w 975110"/>
              <a:gd name="connsiteY27" fmla="*/ 367231 h 1406810"/>
              <a:gd name="connsiteX28" fmla="*/ 318569 w 975110"/>
              <a:gd name="connsiteY28" fmla="*/ 407892 h 1406810"/>
              <a:gd name="connsiteX29" fmla="*/ 343943 w 975110"/>
              <a:gd name="connsiteY29" fmla="*/ 458132 h 1406810"/>
              <a:gd name="connsiteX30" fmla="*/ 369316 w 975110"/>
              <a:gd name="connsiteY30" fmla="*/ 573518 h 1406810"/>
              <a:gd name="connsiteX31" fmla="*/ 384476 w 975110"/>
              <a:gd name="connsiteY31" fmla="*/ 694423 h 1406810"/>
              <a:gd name="connsiteX32" fmla="*/ 395641 w 975110"/>
              <a:gd name="connsiteY32" fmla="*/ 755637 h 1406810"/>
              <a:gd name="connsiteX33" fmla="*/ 413149 w 975110"/>
              <a:gd name="connsiteY33" fmla="*/ 815645 h 1406810"/>
              <a:gd name="connsiteX34" fmla="*/ 459519 w 975110"/>
              <a:gd name="connsiteY34" fmla="*/ 929826 h 1406810"/>
              <a:gd name="connsiteX35" fmla="*/ 526569 w 975110"/>
              <a:gd name="connsiteY35" fmla="*/ 1035635 h 1406810"/>
              <a:gd name="connsiteX36" fmla="*/ 548136 w 975110"/>
              <a:gd name="connsiteY36" fmla="*/ 1059105 h 1406810"/>
              <a:gd name="connsiteX37" fmla="*/ 572114 w 975110"/>
              <a:gd name="connsiteY37" fmla="*/ 1080419 h 1406810"/>
              <a:gd name="connsiteX38" fmla="*/ 598566 w 975110"/>
              <a:gd name="connsiteY38" fmla="*/ 1098878 h 1406810"/>
              <a:gd name="connsiteX39" fmla="*/ 612395 w 975110"/>
              <a:gd name="connsiteY39" fmla="*/ 1107188 h 1406810"/>
              <a:gd name="connsiteX40" fmla="*/ 626985 w 975110"/>
              <a:gd name="connsiteY40" fmla="*/ 1114102 h 1406810"/>
              <a:gd name="connsiteX41" fmla="*/ 654007 w 975110"/>
              <a:gd name="connsiteY41" fmla="*/ 1126282 h 1406810"/>
              <a:gd name="connsiteX42" fmla="*/ 679889 w 975110"/>
              <a:gd name="connsiteY42" fmla="*/ 1138271 h 1406810"/>
              <a:gd name="connsiteX43" fmla="*/ 730636 w 975110"/>
              <a:gd name="connsiteY43" fmla="*/ 1164532 h 1406810"/>
              <a:gd name="connsiteX44" fmla="*/ 902796 w 975110"/>
              <a:gd name="connsiteY44" fmla="*/ 1312206 h 1406810"/>
              <a:gd name="connsiteX45" fmla="*/ 952528 w 975110"/>
              <a:gd name="connsiteY45" fmla="*/ 1406152 h 140681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975110" h="1406810">
                <a:moveTo>
                  <a:pt x="967561" y="1406152"/>
                </a:moveTo>
                <a:cubicBezTo>
                  <a:pt x="970099" y="1406279"/>
                  <a:pt x="972573" y="1406279"/>
                  <a:pt x="975110" y="1406152"/>
                </a:cubicBezTo>
                <a:cubicBezTo>
                  <a:pt x="970797" y="1386678"/>
                  <a:pt x="964897" y="1367584"/>
                  <a:pt x="957412" y="1349061"/>
                </a:cubicBezTo>
                <a:cubicBezTo>
                  <a:pt x="949483" y="1329714"/>
                  <a:pt x="940095" y="1311001"/>
                  <a:pt x="929310" y="1293113"/>
                </a:cubicBezTo>
                <a:cubicBezTo>
                  <a:pt x="907617" y="1257716"/>
                  <a:pt x="881291" y="1225302"/>
                  <a:pt x="851033" y="1196820"/>
                </a:cubicBezTo>
                <a:cubicBezTo>
                  <a:pt x="820966" y="1169036"/>
                  <a:pt x="788297" y="1144233"/>
                  <a:pt x="753408" y="1122792"/>
                </a:cubicBezTo>
                <a:cubicBezTo>
                  <a:pt x="735901" y="1112516"/>
                  <a:pt x="718329" y="1102430"/>
                  <a:pt x="700251" y="1093486"/>
                </a:cubicBezTo>
                <a:cubicBezTo>
                  <a:pt x="691370" y="1088665"/>
                  <a:pt x="682109" y="1084606"/>
                  <a:pt x="672848" y="1080799"/>
                </a:cubicBezTo>
                <a:cubicBezTo>
                  <a:pt x="663586" y="1076993"/>
                  <a:pt x="653817" y="1072299"/>
                  <a:pt x="646268" y="1068620"/>
                </a:cubicBezTo>
                <a:cubicBezTo>
                  <a:pt x="613347" y="1053333"/>
                  <a:pt x="584040" y="1031321"/>
                  <a:pt x="560252" y="1003918"/>
                </a:cubicBezTo>
                <a:cubicBezTo>
                  <a:pt x="534815" y="975435"/>
                  <a:pt x="513057" y="943845"/>
                  <a:pt x="495422" y="909972"/>
                </a:cubicBezTo>
                <a:cubicBezTo>
                  <a:pt x="477091" y="875127"/>
                  <a:pt x="461105" y="839103"/>
                  <a:pt x="447594" y="802134"/>
                </a:cubicBezTo>
                <a:cubicBezTo>
                  <a:pt x="418540" y="729693"/>
                  <a:pt x="412007" y="649385"/>
                  <a:pt x="398686" y="568571"/>
                </a:cubicBezTo>
                <a:cubicBezTo>
                  <a:pt x="392723" y="527484"/>
                  <a:pt x="382637" y="487102"/>
                  <a:pt x="368554" y="448046"/>
                </a:cubicBezTo>
                <a:cubicBezTo>
                  <a:pt x="361450" y="427893"/>
                  <a:pt x="351174" y="408971"/>
                  <a:pt x="338234" y="391970"/>
                </a:cubicBezTo>
                <a:cubicBezTo>
                  <a:pt x="325356" y="375503"/>
                  <a:pt x="310450" y="360748"/>
                  <a:pt x="293830" y="348074"/>
                </a:cubicBezTo>
                <a:cubicBezTo>
                  <a:pt x="261225" y="323081"/>
                  <a:pt x="225638" y="305320"/>
                  <a:pt x="192018" y="285719"/>
                </a:cubicBezTo>
                <a:cubicBezTo>
                  <a:pt x="175208" y="276134"/>
                  <a:pt x="159033" y="265540"/>
                  <a:pt x="143491" y="254002"/>
                </a:cubicBezTo>
                <a:cubicBezTo>
                  <a:pt x="63945" y="193004"/>
                  <a:pt x="13578" y="101456"/>
                  <a:pt x="4634" y="1598"/>
                </a:cubicBezTo>
                <a:cubicBezTo>
                  <a:pt x="4508" y="317"/>
                  <a:pt x="3366" y="-635"/>
                  <a:pt x="2097" y="-559"/>
                </a:cubicBezTo>
                <a:cubicBezTo>
                  <a:pt x="828" y="-362"/>
                  <a:pt x="-60" y="761"/>
                  <a:pt x="3" y="2042"/>
                </a:cubicBezTo>
                <a:cubicBezTo>
                  <a:pt x="1589" y="22411"/>
                  <a:pt x="4508" y="42653"/>
                  <a:pt x="8821" y="62622"/>
                </a:cubicBezTo>
                <a:cubicBezTo>
                  <a:pt x="13388" y="82552"/>
                  <a:pt x="19415" y="102122"/>
                  <a:pt x="26836" y="121171"/>
                </a:cubicBezTo>
                <a:cubicBezTo>
                  <a:pt x="34512" y="140087"/>
                  <a:pt x="43646" y="158388"/>
                  <a:pt x="54113" y="175914"/>
                </a:cubicBezTo>
                <a:cubicBezTo>
                  <a:pt x="64770" y="193251"/>
                  <a:pt x="76758" y="209731"/>
                  <a:pt x="89953" y="225203"/>
                </a:cubicBezTo>
                <a:cubicBezTo>
                  <a:pt x="103338" y="240433"/>
                  <a:pt x="117864" y="254623"/>
                  <a:pt x="133405" y="267640"/>
                </a:cubicBezTo>
                <a:cubicBezTo>
                  <a:pt x="149073" y="280232"/>
                  <a:pt x="165440" y="291878"/>
                  <a:pt x="182503" y="302529"/>
                </a:cubicBezTo>
                <a:cubicBezTo>
                  <a:pt x="215996" y="323842"/>
                  <a:pt x="250314" y="342873"/>
                  <a:pt x="279621" y="367231"/>
                </a:cubicBezTo>
                <a:cubicBezTo>
                  <a:pt x="294274" y="379068"/>
                  <a:pt x="307405" y="392732"/>
                  <a:pt x="318569" y="407892"/>
                </a:cubicBezTo>
                <a:cubicBezTo>
                  <a:pt x="329607" y="423199"/>
                  <a:pt x="338170" y="440155"/>
                  <a:pt x="343943" y="458132"/>
                </a:cubicBezTo>
                <a:cubicBezTo>
                  <a:pt x="356249" y="495647"/>
                  <a:pt x="364749" y="534303"/>
                  <a:pt x="369316" y="573518"/>
                </a:cubicBezTo>
                <a:cubicBezTo>
                  <a:pt x="374708" y="613291"/>
                  <a:pt x="378451" y="653699"/>
                  <a:pt x="384476" y="694423"/>
                </a:cubicBezTo>
                <a:cubicBezTo>
                  <a:pt x="387331" y="714786"/>
                  <a:pt x="390820" y="735211"/>
                  <a:pt x="395641" y="755637"/>
                </a:cubicBezTo>
                <a:cubicBezTo>
                  <a:pt x="400398" y="775936"/>
                  <a:pt x="406235" y="795968"/>
                  <a:pt x="413149" y="815645"/>
                </a:cubicBezTo>
                <a:cubicBezTo>
                  <a:pt x="426089" y="854683"/>
                  <a:pt x="441567" y="892826"/>
                  <a:pt x="459519" y="929826"/>
                </a:cubicBezTo>
                <a:cubicBezTo>
                  <a:pt x="477407" y="967760"/>
                  <a:pt x="499927" y="1003283"/>
                  <a:pt x="526569" y="1035635"/>
                </a:cubicBezTo>
                <a:cubicBezTo>
                  <a:pt x="532912" y="1043944"/>
                  <a:pt x="540841" y="1051366"/>
                  <a:pt x="548136" y="1059105"/>
                </a:cubicBezTo>
                <a:cubicBezTo>
                  <a:pt x="555431" y="1066844"/>
                  <a:pt x="563804" y="1073695"/>
                  <a:pt x="572114" y="1080419"/>
                </a:cubicBezTo>
                <a:cubicBezTo>
                  <a:pt x="580551" y="1087079"/>
                  <a:pt x="589368" y="1093296"/>
                  <a:pt x="598566" y="1098878"/>
                </a:cubicBezTo>
                <a:lnTo>
                  <a:pt x="612395" y="1107188"/>
                </a:lnTo>
                <a:lnTo>
                  <a:pt x="626985" y="1114102"/>
                </a:lnTo>
                <a:cubicBezTo>
                  <a:pt x="637198" y="1118923"/>
                  <a:pt x="645063" y="1122285"/>
                  <a:pt x="654007" y="1126282"/>
                </a:cubicBezTo>
                <a:cubicBezTo>
                  <a:pt x="662952" y="1130278"/>
                  <a:pt x="671389" y="1134020"/>
                  <a:pt x="679889" y="1138271"/>
                </a:cubicBezTo>
                <a:cubicBezTo>
                  <a:pt x="697206" y="1146263"/>
                  <a:pt x="713953" y="1155334"/>
                  <a:pt x="730636" y="1164532"/>
                </a:cubicBezTo>
                <a:cubicBezTo>
                  <a:pt x="796924" y="1201768"/>
                  <a:pt x="857504" y="1250105"/>
                  <a:pt x="902796" y="1312206"/>
                </a:cubicBezTo>
                <a:cubicBezTo>
                  <a:pt x="924046" y="1340815"/>
                  <a:pt x="940792" y="1372468"/>
                  <a:pt x="952528" y="1406152"/>
                </a:cubicBezTo>
                <a:close/>
              </a:path>
            </a:pathLst>
          </a:custGeom>
          <a:solidFill>
            <a:schemeClr val="accent3">
              <a:lumMod val="40000"/>
              <a:lumOff val="60000"/>
            </a:schemeClr>
          </a:solidFill>
          <a:ln w="6343" cap="flat">
            <a:noFill/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50096" name="任意多边形: 形状 36"/>
          <p:cNvSpPr/>
          <p:nvPr>
            <p:custDataLst>
              <p:tags r:id="rId67"/>
            </p:custDataLst>
          </p:nvPr>
        </p:nvSpPr>
        <p:spPr>
          <a:xfrm>
            <a:off x="11731625" y="5457825"/>
            <a:ext cx="466090" cy="1400175"/>
          </a:xfrm>
          <a:custGeom>
            <a:gdLst>
              <a:gd name="connsiteX0" fmla="*/ 642453 w 642903"/>
              <a:gd name="connsiteY0" fmla="*/ 1859620 h 1930221"/>
              <a:gd name="connsiteX1" fmla="*/ 642453 w 642903"/>
              <a:gd name="connsiteY1" fmla="*/ 1150556 h 1930221"/>
              <a:gd name="connsiteX2" fmla="*/ 642453 w 642903"/>
              <a:gd name="connsiteY2" fmla="*/ 788983 h 1930221"/>
              <a:gd name="connsiteX3" fmla="*/ 642453 w 642903"/>
              <a:gd name="connsiteY3" fmla="*/ 611368 h 1930221"/>
              <a:gd name="connsiteX4" fmla="*/ 642453 w 642903"/>
              <a:gd name="connsiteY4" fmla="*/ 434831 h 1930221"/>
              <a:gd name="connsiteX5" fmla="*/ 549269 w 642903"/>
              <a:gd name="connsiteY5" fmla="*/ 250872 h 1930221"/>
              <a:gd name="connsiteX6" fmla="*/ 305936 w 642903"/>
              <a:gd name="connsiteY6" fmla="*/ -9 h 1930221"/>
              <a:gd name="connsiteX7" fmla="*/ 78462 w 642903"/>
              <a:gd name="connsiteY7" fmla="*/ 240216 h 1930221"/>
              <a:gd name="connsiteX8" fmla="*/ 124769 w 642903"/>
              <a:gd name="connsiteY8" fmla="*/ 408316 h 1930221"/>
              <a:gd name="connsiteX9" fmla="*/ 11412 w 642903"/>
              <a:gd name="connsiteY9" fmla="*/ 682033 h 1930221"/>
              <a:gd name="connsiteX10" fmla="*/ 54294 w 642903"/>
              <a:gd name="connsiteY10" fmla="*/ 951691 h 1930221"/>
              <a:gd name="connsiteX11" fmla="*/ 145067 w 642903"/>
              <a:gd name="connsiteY11" fmla="*/ 1063017 h 1930221"/>
              <a:gd name="connsiteX12" fmla="*/ 151728 w 642903"/>
              <a:gd name="connsiteY12" fmla="*/ 1281293 h 1930221"/>
              <a:gd name="connsiteX13" fmla="*/ 84361 w 642903"/>
              <a:gd name="connsiteY13" fmla="*/ 1474005 h 1930221"/>
              <a:gd name="connsiteX14" fmla="*/ 109354 w 642903"/>
              <a:gd name="connsiteY14" fmla="*/ 1828030 h 1930221"/>
              <a:gd name="connsiteX15" fmla="*/ 178180 w 642903"/>
              <a:gd name="connsiteY15" fmla="*/ 1929525 h 1930221"/>
              <a:gd name="connsiteX16" fmla="*/ 642453 w 642903"/>
              <a:gd name="connsiteY16" fmla="*/ 1928637 h 1930221"/>
              <a:gd name="connsiteX17" fmla="*/ 642453 w 642903"/>
              <a:gd name="connsiteY17" fmla="*/ 1859620 h 193022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642903" h="1930220">
                <a:moveTo>
                  <a:pt x="642453" y="1859620"/>
                </a:moveTo>
                <a:cubicBezTo>
                  <a:pt x="642453" y="1621173"/>
                  <a:pt x="642453" y="1389131"/>
                  <a:pt x="642453" y="1150556"/>
                </a:cubicBezTo>
                <a:cubicBezTo>
                  <a:pt x="642453" y="1030031"/>
                  <a:pt x="642453" y="909507"/>
                  <a:pt x="642453" y="788983"/>
                </a:cubicBezTo>
                <a:cubicBezTo>
                  <a:pt x="642453" y="731004"/>
                  <a:pt x="643278" y="669346"/>
                  <a:pt x="642453" y="611368"/>
                </a:cubicBezTo>
                <a:cubicBezTo>
                  <a:pt x="641628" y="556180"/>
                  <a:pt x="642453" y="489891"/>
                  <a:pt x="642453" y="434831"/>
                </a:cubicBezTo>
                <a:cubicBezTo>
                  <a:pt x="594941" y="391125"/>
                  <a:pt x="568299" y="350020"/>
                  <a:pt x="549269" y="250872"/>
                </a:cubicBezTo>
                <a:cubicBezTo>
                  <a:pt x="524973" y="124005"/>
                  <a:pt x="427856" y="9824"/>
                  <a:pt x="305936" y="-9"/>
                </a:cubicBezTo>
                <a:cubicBezTo>
                  <a:pt x="184016" y="-9841"/>
                  <a:pt x="57593" y="112714"/>
                  <a:pt x="78462" y="240216"/>
                </a:cubicBezTo>
                <a:cubicBezTo>
                  <a:pt x="87913" y="298131"/>
                  <a:pt x="123437" y="349386"/>
                  <a:pt x="124769" y="408316"/>
                </a:cubicBezTo>
                <a:cubicBezTo>
                  <a:pt x="127179" y="510381"/>
                  <a:pt x="36722" y="587136"/>
                  <a:pt x="11412" y="682033"/>
                </a:cubicBezTo>
                <a:cubicBezTo>
                  <a:pt x="-12883" y="773315"/>
                  <a:pt x="1707" y="876204"/>
                  <a:pt x="54294" y="951691"/>
                </a:cubicBezTo>
                <a:cubicBezTo>
                  <a:pt x="81760" y="991210"/>
                  <a:pt x="117728" y="1023180"/>
                  <a:pt x="145067" y="1063017"/>
                </a:cubicBezTo>
                <a:cubicBezTo>
                  <a:pt x="190993" y="1130701"/>
                  <a:pt x="181542" y="1207139"/>
                  <a:pt x="151728" y="1281293"/>
                </a:cubicBezTo>
                <a:cubicBezTo>
                  <a:pt x="125530" y="1346376"/>
                  <a:pt x="100981" y="1410254"/>
                  <a:pt x="84361" y="1474005"/>
                </a:cubicBezTo>
                <a:cubicBezTo>
                  <a:pt x="54040" y="1590153"/>
                  <a:pt x="49853" y="1705984"/>
                  <a:pt x="109354" y="1828030"/>
                </a:cubicBezTo>
                <a:cubicBezTo>
                  <a:pt x="130668" y="1871610"/>
                  <a:pt x="144497" y="1896031"/>
                  <a:pt x="178180" y="1929525"/>
                </a:cubicBezTo>
                <a:cubicBezTo>
                  <a:pt x="337589" y="1930286"/>
                  <a:pt x="478540" y="1927494"/>
                  <a:pt x="642453" y="1928637"/>
                </a:cubicBezTo>
                <a:cubicBezTo>
                  <a:pt x="643468" y="1904976"/>
                  <a:pt x="642453" y="1883091"/>
                  <a:pt x="642453" y="1859620"/>
                </a:cubicBezTo>
                <a:close/>
              </a:path>
            </a:pathLst>
          </a:custGeom>
          <a:solidFill>
            <a:schemeClr val="accent4"/>
          </a:solidFill>
          <a:ln w="6343" cap="flat">
            <a:noFill/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50098" name="任意多边形: 形状 37"/>
          <p:cNvSpPr/>
          <p:nvPr>
            <p:custDataLst>
              <p:tags r:id="rId68"/>
            </p:custDataLst>
          </p:nvPr>
        </p:nvSpPr>
        <p:spPr>
          <a:xfrm>
            <a:off x="11802110" y="5559425"/>
            <a:ext cx="394970" cy="1297305"/>
          </a:xfrm>
          <a:custGeom>
            <a:gdLst>
              <a:gd name="connsiteX0" fmla="*/ 441357 w 545135"/>
              <a:gd name="connsiteY0" fmla="*/ 1642578 h 1789038"/>
              <a:gd name="connsiteX1" fmla="*/ 444783 w 545135"/>
              <a:gd name="connsiteY1" fmla="*/ 1599887 h 1789038"/>
              <a:gd name="connsiteX2" fmla="*/ 451126 w 545135"/>
              <a:gd name="connsiteY2" fmla="*/ 1482280 h 1789038"/>
              <a:gd name="connsiteX3" fmla="*/ 453220 w 545135"/>
              <a:gd name="connsiteY3" fmla="*/ 1364611 h 1789038"/>
              <a:gd name="connsiteX4" fmla="*/ 416174 w 545135"/>
              <a:gd name="connsiteY4" fmla="*/ 896722 h 1789038"/>
              <a:gd name="connsiteX5" fmla="*/ 393275 w 545135"/>
              <a:gd name="connsiteY5" fmla="*/ 745242 h 1789038"/>
              <a:gd name="connsiteX6" fmla="*/ 481385 w 545135"/>
              <a:gd name="connsiteY6" fmla="*/ 710162 h 1789038"/>
              <a:gd name="connsiteX7" fmla="*/ 544819 w 545135"/>
              <a:gd name="connsiteY7" fmla="*/ 661382 h 1789038"/>
              <a:gd name="connsiteX8" fmla="*/ 544375 w 545135"/>
              <a:gd name="connsiteY8" fmla="*/ 643367 h 1789038"/>
              <a:gd name="connsiteX9" fmla="*/ 473265 w 545135"/>
              <a:gd name="connsiteY9" fmla="*/ 695319 h 1789038"/>
              <a:gd name="connsiteX10" fmla="*/ 392514 w 545135"/>
              <a:gd name="connsiteY10" fmla="*/ 742387 h 1789038"/>
              <a:gd name="connsiteX11" fmla="*/ 327494 w 545135"/>
              <a:gd name="connsiteY11" fmla="*/ 437904 h 1789038"/>
              <a:gd name="connsiteX12" fmla="*/ 295777 w 545135"/>
              <a:gd name="connsiteY12" fmla="*/ 326007 h 1789038"/>
              <a:gd name="connsiteX13" fmla="*/ 259175 w 545135"/>
              <a:gd name="connsiteY13" fmla="*/ 216012 h 1789038"/>
              <a:gd name="connsiteX14" fmla="*/ 252832 w 545135"/>
              <a:gd name="connsiteY14" fmla="*/ 196982 h 1789038"/>
              <a:gd name="connsiteX15" fmla="*/ 252832 w 545135"/>
              <a:gd name="connsiteY15" fmla="*/ 196982 h 1789038"/>
              <a:gd name="connsiteX16" fmla="*/ 303579 w 545135"/>
              <a:gd name="connsiteY16" fmla="*/ 167993 h 1789038"/>
              <a:gd name="connsiteX17" fmla="*/ 357434 w 545135"/>
              <a:gd name="connsiteY17" fmla="*/ 61614 h 1789038"/>
              <a:gd name="connsiteX18" fmla="*/ 351091 w 545135"/>
              <a:gd name="connsiteY18" fmla="*/ 2621 h 1789038"/>
              <a:gd name="connsiteX19" fmla="*/ 350077 w 545135"/>
              <a:gd name="connsiteY19" fmla="*/ 1986 h 1789038"/>
              <a:gd name="connsiteX20" fmla="*/ 349315 w 545135"/>
              <a:gd name="connsiteY20" fmla="*/ 3065 h 1789038"/>
              <a:gd name="connsiteX21" fmla="*/ 349315 w 545135"/>
              <a:gd name="connsiteY21" fmla="*/ 3065 h 1789038"/>
              <a:gd name="connsiteX22" fmla="*/ 348681 w 545135"/>
              <a:gd name="connsiteY22" fmla="*/ 60155 h 1789038"/>
              <a:gd name="connsiteX23" fmla="*/ 327303 w 545135"/>
              <a:gd name="connsiteY23" fmla="*/ 111664 h 1789038"/>
              <a:gd name="connsiteX24" fmla="*/ 291526 w 545135"/>
              <a:gd name="connsiteY24" fmla="*/ 153720 h 1789038"/>
              <a:gd name="connsiteX25" fmla="*/ 252641 w 545135"/>
              <a:gd name="connsiteY25" fmla="*/ 195079 h 1789038"/>
              <a:gd name="connsiteX26" fmla="*/ 240970 w 545135"/>
              <a:gd name="connsiteY26" fmla="*/ 161078 h 1789038"/>
              <a:gd name="connsiteX27" fmla="*/ 219402 w 545135"/>
              <a:gd name="connsiteY27" fmla="*/ 107540 h 1789038"/>
              <a:gd name="connsiteX28" fmla="*/ 174998 w 545135"/>
              <a:gd name="connsiteY28" fmla="*/ 1098 h 1789038"/>
              <a:gd name="connsiteX29" fmla="*/ 171510 w 545135"/>
              <a:gd name="connsiteY29" fmla="*/ -367 h 1789038"/>
              <a:gd name="connsiteX30" fmla="*/ 171510 w 545135"/>
              <a:gd name="connsiteY30" fmla="*/ -361 h 1789038"/>
              <a:gd name="connsiteX31" fmla="*/ 169924 w 545135"/>
              <a:gd name="connsiteY31" fmla="*/ 3382 h 1789038"/>
              <a:gd name="connsiteX32" fmla="*/ 169924 w 545135"/>
              <a:gd name="connsiteY32" fmla="*/ 3382 h 1789038"/>
              <a:gd name="connsiteX33" fmla="*/ 208873 w 545135"/>
              <a:gd name="connsiteY33" fmla="*/ 111854 h 1789038"/>
              <a:gd name="connsiteX34" fmla="*/ 225111 w 545135"/>
              <a:gd name="connsiteY34" fmla="*/ 158161 h 1789038"/>
              <a:gd name="connsiteX35" fmla="*/ 182928 w 545135"/>
              <a:gd name="connsiteY35" fmla="*/ 135515 h 1789038"/>
              <a:gd name="connsiteX36" fmla="*/ 137446 w 545135"/>
              <a:gd name="connsiteY36" fmla="*/ 107794 h 1789038"/>
              <a:gd name="connsiteX37" fmla="*/ 103192 w 545135"/>
              <a:gd name="connsiteY37" fmla="*/ 66182 h 1789038"/>
              <a:gd name="connsiteX38" fmla="*/ 87143 w 545135"/>
              <a:gd name="connsiteY38" fmla="*/ 12072 h 1789038"/>
              <a:gd name="connsiteX39" fmla="*/ 87143 w 545135"/>
              <a:gd name="connsiteY39" fmla="*/ 12072 h 1789038"/>
              <a:gd name="connsiteX40" fmla="*/ 86127 w 545135"/>
              <a:gd name="connsiteY40" fmla="*/ 11248 h 1789038"/>
              <a:gd name="connsiteX41" fmla="*/ 85366 w 545135"/>
              <a:gd name="connsiteY41" fmla="*/ 12263 h 1789038"/>
              <a:gd name="connsiteX42" fmla="*/ 127867 w 545135"/>
              <a:gd name="connsiteY42" fmla="*/ 120100 h 1789038"/>
              <a:gd name="connsiteX43" fmla="*/ 175125 w 545135"/>
              <a:gd name="connsiteY43" fmla="*/ 153593 h 1789038"/>
              <a:gd name="connsiteX44" fmla="*/ 226888 w 545135"/>
              <a:gd name="connsiteY44" fmla="*/ 163743 h 1789038"/>
              <a:gd name="connsiteX45" fmla="*/ 227839 w 545135"/>
              <a:gd name="connsiteY45" fmla="*/ 166534 h 1789038"/>
              <a:gd name="connsiteX46" fmla="*/ 243951 w 545135"/>
              <a:gd name="connsiteY46" fmla="*/ 221975 h 1789038"/>
              <a:gd name="connsiteX47" fmla="*/ 275097 w 545135"/>
              <a:gd name="connsiteY47" fmla="*/ 333048 h 1789038"/>
              <a:gd name="connsiteX48" fmla="*/ 301232 w 545135"/>
              <a:gd name="connsiteY48" fmla="*/ 445643 h 1789038"/>
              <a:gd name="connsiteX49" fmla="*/ 358893 w 545135"/>
              <a:gd name="connsiteY49" fmla="*/ 779306 h 1789038"/>
              <a:gd name="connsiteX50" fmla="*/ 275542 w 545135"/>
              <a:gd name="connsiteY50" fmla="*/ 768458 h 1789038"/>
              <a:gd name="connsiteX51" fmla="*/ 171383 w 545135"/>
              <a:gd name="connsiteY51" fmla="*/ 742704 h 1789038"/>
              <a:gd name="connsiteX52" fmla="*/ 76866 w 545135"/>
              <a:gd name="connsiteY52" fmla="*/ 690498 h 1789038"/>
              <a:gd name="connsiteX53" fmla="*/ 1507 w 545135"/>
              <a:gd name="connsiteY53" fmla="*/ 609810 h 1789038"/>
              <a:gd name="connsiteX54" fmla="*/ 238 w 545135"/>
              <a:gd name="connsiteY54" fmla="*/ 609798 h 1789038"/>
              <a:gd name="connsiteX55" fmla="*/ 238 w 545135"/>
              <a:gd name="connsiteY55" fmla="*/ 609810 h 1789038"/>
              <a:gd name="connsiteX56" fmla="*/ 238 w 545135"/>
              <a:gd name="connsiteY56" fmla="*/ 611142 h 1789038"/>
              <a:gd name="connsiteX57" fmla="*/ 71411 w 545135"/>
              <a:gd name="connsiteY57" fmla="*/ 698491 h 1789038"/>
              <a:gd name="connsiteX58" fmla="*/ 166182 w 545135"/>
              <a:gd name="connsiteY58" fmla="*/ 757484 h 1789038"/>
              <a:gd name="connsiteX59" fmla="*/ 272941 w 545135"/>
              <a:gd name="connsiteY59" fmla="*/ 787996 h 1789038"/>
              <a:gd name="connsiteX60" fmla="*/ 360289 w 545135"/>
              <a:gd name="connsiteY60" fmla="*/ 787996 h 1789038"/>
              <a:gd name="connsiteX61" fmla="*/ 372976 w 545135"/>
              <a:gd name="connsiteY61" fmla="*/ 903699 h 1789038"/>
              <a:gd name="connsiteX62" fmla="*/ 398666 w 545135"/>
              <a:gd name="connsiteY62" fmla="*/ 1367402 h 1789038"/>
              <a:gd name="connsiteX63" fmla="*/ 406659 w 545135"/>
              <a:gd name="connsiteY63" fmla="*/ 1609338 h 1789038"/>
              <a:gd name="connsiteX64" fmla="*/ 301042 w 545135"/>
              <a:gd name="connsiteY64" fmla="*/ 1596652 h 1789038"/>
              <a:gd name="connsiteX65" fmla="*/ 196884 w 545135"/>
              <a:gd name="connsiteY65" fmla="*/ 1570898 h 1789038"/>
              <a:gd name="connsiteX66" fmla="*/ 102367 w 545135"/>
              <a:gd name="connsiteY66" fmla="*/ 1518692 h 1789038"/>
              <a:gd name="connsiteX67" fmla="*/ 27007 w 545135"/>
              <a:gd name="connsiteY67" fmla="*/ 1438003 h 1789038"/>
              <a:gd name="connsiteX68" fmla="*/ 25739 w 545135"/>
              <a:gd name="connsiteY68" fmla="*/ 1437496 h 1789038"/>
              <a:gd name="connsiteX69" fmla="*/ 25294 w 545135"/>
              <a:gd name="connsiteY69" fmla="*/ 1438764 h 1789038"/>
              <a:gd name="connsiteX70" fmla="*/ 25485 w 545135"/>
              <a:gd name="connsiteY70" fmla="*/ 1439082 h 1789038"/>
              <a:gd name="connsiteX71" fmla="*/ 96658 w 545135"/>
              <a:gd name="connsiteY71" fmla="*/ 1526431 h 1789038"/>
              <a:gd name="connsiteX72" fmla="*/ 191428 w 545135"/>
              <a:gd name="connsiteY72" fmla="*/ 1585424 h 1789038"/>
              <a:gd name="connsiteX73" fmla="*/ 298187 w 545135"/>
              <a:gd name="connsiteY73" fmla="*/ 1615936 h 1789038"/>
              <a:gd name="connsiteX74" fmla="*/ 406723 w 545135"/>
              <a:gd name="connsiteY74" fmla="*/ 1612066 h 1789038"/>
              <a:gd name="connsiteX75" fmla="*/ 410656 w 545135"/>
              <a:gd name="connsiteY75" fmla="*/ 1788476 h 1789038"/>
              <a:gd name="connsiteX76" fmla="*/ 414842 w 545135"/>
              <a:gd name="connsiteY76" fmla="*/ 1788476 h 1789038"/>
              <a:gd name="connsiteX77" fmla="*/ 424231 w 545135"/>
              <a:gd name="connsiteY77" fmla="*/ 1788476 h 1789038"/>
              <a:gd name="connsiteX78" fmla="*/ 441168 w 545135"/>
              <a:gd name="connsiteY78" fmla="*/ 1649492 h 1789038"/>
              <a:gd name="connsiteX79" fmla="*/ 530736 w 545135"/>
              <a:gd name="connsiteY79" fmla="*/ 1637820 h 1789038"/>
              <a:gd name="connsiteX80" fmla="*/ 545136 w 545135"/>
              <a:gd name="connsiteY80" fmla="*/ 1632619 h 1789038"/>
              <a:gd name="connsiteX81" fmla="*/ 545136 w 545135"/>
              <a:gd name="connsiteY81" fmla="*/ 1611812 h 1789038"/>
              <a:gd name="connsiteX82" fmla="*/ 525661 w 545135"/>
              <a:gd name="connsiteY82" fmla="*/ 1619298 h 1789038"/>
              <a:gd name="connsiteX83" fmla="*/ 441357 w 545135"/>
              <a:gd name="connsiteY83" fmla="*/ 1642578 h 178903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</a:cxnLst>
            <a:rect l="l" t="t" r="r" b="b"/>
            <a:pathLst>
              <a:path w="545135" h="1789038">
                <a:moveTo>
                  <a:pt x="441357" y="1642578"/>
                </a:moveTo>
                <a:cubicBezTo>
                  <a:pt x="442563" y="1628368"/>
                  <a:pt x="443831" y="1614159"/>
                  <a:pt x="444783" y="1599887"/>
                </a:cubicBezTo>
                <a:cubicBezTo>
                  <a:pt x="448463" y="1560748"/>
                  <a:pt x="449033" y="1521546"/>
                  <a:pt x="451126" y="1482280"/>
                </a:cubicBezTo>
                <a:cubicBezTo>
                  <a:pt x="453220" y="1443015"/>
                  <a:pt x="452458" y="1403876"/>
                  <a:pt x="453220" y="1364611"/>
                </a:cubicBezTo>
                <a:cubicBezTo>
                  <a:pt x="453854" y="1207548"/>
                  <a:pt x="436156" y="1051564"/>
                  <a:pt x="416174" y="896722"/>
                </a:cubicBezTo>
                <a:cubicBezTo>
                  <a:pt x="409831" y="845975"/>
                  <a:pt x="402029" y="795228"/>
                  <a:pt x="393275" y="745242"/>
                </a:cubicBezTo>
                <a:cubicBezTo>
                  <a:pt x="424231" y="738023"/>
                  <a:pt x="453918" y="726199"/>
                  <a:pt x="481385" y="710162"/>
                </a:cubicBezTo>
                <a:cubicBezTo>
                  <a:pt x="504791" y="697051"/>
                  <a:pt x="526169" y="680621"/>
                  <a:pt x="544819" y="661382"/>
                </a:cubicBezTo>
                <a:cubicBezTo>
                  <a:pt x="544375" y="656181"/>
                  <a:pt x="544819" y="649203"/>
                  <a:pt x="544375" y="643367"/>
                </a:cubicBezTo>
                <a:cubicBezTo>
                  <a:pt x="522173" y="662613"/>
                  <a:pt x="498385" y="679987"/>
                  <a:pt x="473265" y="695319"/>
                </a:cubicBezTo>
                <a:cubicBezTo>
                  <a:pt x="447130" y="712357"/>
                  <a:pt x="420234" y="728070"/>
                  <a:pt x="392514" y="742387"/>
                </a:cubicBezTo>
                <a:cubicBezTo>
                  <a:pt x="374626" y="639941"/>
                  <a:pt x="352487" y="538510"/>
                  <a:pt x="327494" y="437904"/>
                </a:cubicBezTo>
                <a:lnTo>
                  <a:pt x="295777" y="326007"/>
                </a:lnTo>
                <a:cubicBezTo>
                  <a:pt x="285310" y="288771"/>
                  <a:pt x="271291" y="252677"/>
                  <a:pt x="259175" y="216012"/>
                </a:cubicBezTo>
                <a:lnTo>
                  <a:pt x="252832" y="196982"/>
                </a:lnTo>
                <a:cubicBezTo>
                  <a:pt x="252832" y="196982"/>
                  <a:pt x="252832" y="196982"/>
                  <a:pt x="252832" y="196982"/>
                </a:cubicBezTo>
                <a:cubicBezTo>
                  <a:pt x="271672" y="191153"/>
                  <a:pt x="288990" y="181257"/>
                  <a:pt x="303579" y="167993"/>
                </a:cubicBezTo>
                <a:cubicBezTo>
                  <a:pt x="333203" y="139740"/>
                  <a:pt x="352170" y="102193"/>
                  <a:pt x="357434" y="61614"/>
                </a:cubicBezTo>
                <a:cubicBezTo>
                  <a:pt x="359147" y="41721"/>
                  <a:pt x="356991" y="21689"/>
                  <a:pt x="351091" y="2621"/>
                </a:cubicBezTo>
                <a:cubicBezTo>
                  <a:pt x="350964" y="2177"/>
                  <a:pt x="350520" y="1904"/>
                  <a:pt x="350077" y="1986"/>
                </a:cubicBezTo>
                <a:cubicBezTo>
                  <a:pt x="349569" y="2107"/>
                  <a:pt x="349252" y="2570"/>
                  <a:pt x="349315" y="3065"/>
                </a:cubicBezTo>
                <a:lnTo>
                  <a:pt x="349315" y="3065"/>
                </a:lnTo>
                <a:cubicBezTo>
                  <a:pt x="352740" y="21962"/>
                  <a:pt x="352550" y="41341"/>
                  <a:pt x="348681" y="60155"/>
                </a:cubicBezTo>
                <a:cubicBezTo>
                  <a:pt x="344748" y="78488"/>
                  <a:pt x="337516" y="95938"/>
                  <a:pt x="327303" y="111664"/>
                </a:cubicBezTo>
                <a:cubicBezTo>
                  <a:pt x="316393" y="126520"/>
                  <a:pt x="304467" y="140577"/>
                  <a:pt x="291526" y="153720"/>
                </a:cubicBezTo>
                <a:cubicBezTo>
                  <a:pt x="278840" y="167485"/>
                  <a:pt x="266153" y="180807"/>
                  <a:pt x="252641" y="195079"/>
                </a:cubicBezTo>
                <a:lnTo>
                  <a:pt x="240970" y="161078"/>
                </a:lnTo>
                <a:cubicBezTo>
                  <a:pt x="234626" y="142873"/>
                  <a:pt x="226507" y="125429"/>
                  <a:pt x="219402" y="107540"/>
                </a:cubicBezTo>
                <a:lnTo>
                  <a:pt x="174998" y="1098"/>
                </a:lnTo>
                <a:cubicBezTo>
                  <a:pt x="174428" y="-266"/>
                  <a:pt x="172905" y="-919"/>
                  <a:pt x="171510" y="-367"/>
                </a:cubicBezTo>
                <a:cubicBezTo>
                  <a:pt x="171510" y="-367"/>
                  <a:pt x="171510" y="-361"/>
                  <a:pt x="171510" y="-361"/>
                </a:cubicBezTo>
                <a:cubicBezTo>
                  <a:pt x="170051" y="255"/>
                  <a:pt x="169353" y="1910"/>
                  <a:pt x="169924" y="3382"/>
                </a:cubicBezTo>
                <a:lnTo>
                  <a:pt x="169924" y="3382"/>
                </a:lnTo>
                <a:lnTo>
                  <a:pt x="208873" y="111854"/>
                </a:lnTo>
                <a:cubicBezTo>
                  <a:pt x="214201" y="127332"/>
                  <a:pt x="220101" y="142556"/>
                  <a:pt x="225111" y="158161"/>
                </a:cubicBezTo>
                <a:cubicBezTo>
                  <a:pt x="210586" y="150485"/>
                  <a:pt x="196503" y="143254"/>
                  <a:pt x="182928" y="135515"/>
                </a:cubicBezTo>
                <a:cubicBezTo>
                  <a:pt x="167069" y="127440"/>
                  <a:pt x="151909" y="118172"/>
                  <a:pt x="137446" y="107794"/>
                </a:cubicBezTo>
                <a:cubicBezTo>
                  <a:pt x="123427" y="96300"/>
                  <a:pt x="111755" y="82160"/>
                  <a:pt x="103192" y="66182"/>
                </a:cubicBezTo>
                <a:cubicBezTo>
                  <a:pt x="94374" y="49359"/>
                  <a:pt x="88919" y="30982"/>
                  <a:pt x="87143" y="12072"/>
                </a:cubicBezTo>
                <a:lnTo>
                  <a:pt x="87143" y="12072"/>
                </a:lnTo>
                <a:cubicBezTo>
                  <a:pt x="87079" y="11571"/>
                  <a:pt x="86635" y="11210"/>
                  <a:pt x="86127" y="11248"/>
                </a:cubicBezTo>
                <a:cubicBezTo>
                  <a:pt x="85684" y="11368"/>
                  <a:pt x="85366" y="11787"/>
                  <a:pt x="85366" y="12263"/>
                </a:cubicBezTo>
                <a:cubicBezTo>
                  <a:pt x="83337" y="52651"/>
                  <a:pt x="98814" y="91949"/>
                  <a:pt x="127867" y="120100"/>
                </a:cubicBezTo>
                <a:cubicBezTo>
                  <a:pt x="141252" y="134272"/>
                  <a:pt x="157301" y="145658"/>
                  <a:pt x="175125" y="153593"/>
                </a:cubicBezTo>
                <a:cubicBezTo>
                  <a:pt x="191492" y="160495"/>
                  <a:pt x="209126" y="163946"/>
                  <a:pt x="226888" y="163743"/>
                </a:cubicBezTo>
                <a:cubicBezTo>
                  <a:pt x="226888" y="164694"/>
                  <a:pt x="227585" y="165582"/>
                  <a:pt x="227839" y="166534"/>
                </a:cubicBezTo>
                <a:lnTo>
                  <a:pt x="243951" y="221975"/>
                </a:lnTo>
                <a:cubicBezTo>
                  <a:pt x="254227" y="259084"/>
                  <a:pt x="266407" y="295495"/>
                  <a:pt x="275097" y="333048"/>
                </a:cubicBezTo>
                <a:lnTo>
                  <a:pt x="301232" y="445643"/>
                </a:lnTo>
                <a:cubicBezTo>
                  <a:pt x="324513" y="555955"/>
                  <a:pt x="344431" y="667218"/>
                  <a:pt x="358893" y="779306"/>
                </a:cubicBezTo>
                <a:cubicBezTo>
                  <a:pt x="330792" y="776768"/>
                  <a:pt x="302945" y="773470"/>
                  <a:pt x="275542" y="768458"/>
                </a:cubicBezTo>
                <a:cubicBezTo>
                  <a:pt x="240145" y="762762"/>
                  <a:pt x="205320" y="754148"/>
                  <a:pt x="171383" y="742704"/>
                </a:cubicBezTo>
                <a:cubicBezTo>
                  <a:pt x="137383" y="730271"/>
                  <a:pt x="105475" y="712662"/>
                  <a:pt x="76866" y="690498"/>
                </a:cubicBezTo>
                <a:cubicBezTo>
                  <a:pt x="47116" y="669184"/>
                  <a:pt x="23392" y="640132"/>
                  <a:pt x="1507" y="609810"/>
                </a:cubicBezTo>
                <a:cubicBezTo>
                  <a:pt x="1190" y="609461"/>
                  <a:pt x="619" y="609455"/>
                  <a:pt x="238" y="609798"/>
                </a:cubicBezTo>
                <a:cubicBezTo>
                  <a:pt x="238" y="609804"/>
                  <a:pt x="238" y="609804"/>
                  <a:pt x="238" y="609810"/>
                </a:cubicBezTo>
                <a:cubicBezTo>
                  <a:pt x="-79" y="610203"/>
                  <a:pt x="-79" y="610749"/>
                  <a:pt x="238" y="611142"/>
                </a:cubicBezTo>
                <a:cubicBezTo>
                  <a:pt x="20157" y="642859"/>
                  <a:pt x="42422" y="674576"/>
                  <a:pt x="71411" y="698491"/>
                </a:cubicBezTo>
                <a:cubicBezTo>
                  <a:pt x="99829" y="722881"/>
                  <a:pt x="131737" y="742774"/>
                  <a:pt x="166182" y="757484"/>
                </a:cubicBezTo>
                <a:cubicBezTo>
                  <a:pt x="200055" y="772816"/>
                  <a:pt x="236022" y="783099"/>
                  <a:pt x="272941" y="787996"/>
                </a:cubicBezTo>
                <a:cubicBezTo>
                  <a:pt x="301930" y="791453"/>
                  <a:pt x="331300" y="791453"/>
                  <a:pt x="360289" y="787996"/>
                </a:cubicBezTo>
                <a:cubicBezTo>
                  <a:pt x="365110" y="826437"/>
                  <a:pt x="369360" y="865005"/>
                  <a:pt x="372976" y="903699"/>
                </a:cubicBezTo>
                <a:cubicBezTo>
                  <a:pt x="388010" y="1057781"/>
                  <a:pt x="391372" y="1212750"/>
                  <a:pt x="398666" y="1367402"/>
                </a:cubicBezTo>
                <a:cubicBezTo>
                  <a:pt x="402156" y="1447963"/>
                  <a:pt x="404630" y="1528524"/>
                  <a:pt x="406659" y="1609338"/>
                </a:cubicBezTo>
                <a:cubicBezTo>
                  <a:pt x="371263" y="1607055"/>
                  <a:pt x="335994" y="1602804"/>
                  <a:pt x="301042" y="1596652"/>
                </a:cubicBezTo>
                <a:cubicBezTo>
                  <a:pt x="265646" y="1590942"/>
                  <a:pt x="230821" y="1582379"/>
                  <a:pt x="196884" y="1570898"/>
                </a:cubicBezTo>
                <a:cubicBezTo>
                  <a:pt x="162883" y="1558464"/>
                  <a:pt x="130976" y="1540830"/>
                  <a:pt x="102367" y="1518692"/>
                </a:cubicBezTo>
                <a:cubicBezTo>
                  <a:pt x="72617" y="1497377"/>
                  <a:pt x="48892" y="1468325"/>
                  <a:pt x="27007" y="1438003"/>
                </a:cubicBezTo>
                <a:cubicBezTo>
                  <a:pt x="26817" y="1437496"/>
                  <a:pt x="26246" y="1437306"/>
                  <a:pt x="25739" y="1437496"/>
                </a:cubicBezTo>
                <a:cubicBezTo>
                  <a:pt x="25294" y="1437750"/>
                  <a:pt x="25041" y="1438321"/>
                  <a:pt x="25294" y="1438764"/>
                </a:cubicBezTo>
                <a:cubicBezTo>
                  <a:pt x="25294" y="1438891"/>
                  <a:pt x="25421" y="1439018"/>
                  <a:pt x="25485" y="1439082"/>
                </a:cubicBezTo>
                <a:cubicBezTo>
                  <a:pt x="45403" y="1470799"/>
                  <a:pt x="67669" y="1502516"/>
                  <a:pt x="96658" y="1526431"/>
                </a:cubicBezTo>
                <a:cubicBezTo>
                  <a:pt x="125076" y="1550789"/>
                  <a:pt x="156983" y="1570707"/>
                  <a:pt x="191428" y="1585424"/>
                </a:cubicBezTo>
                <a:cubicBezTo>
                  <a:pt x="225302" y="1600775"/>
                  <a:pt x="261269" y="1611051"/>
                  <a:pt x="298187" y="1615936"/>
                </a:cubicBezTo>
                <a:cubicBezTo>
                  <a:pt x="334344" y="1620439"/>
                  <a:pt x="371009" y="1619107"/>
                  <a:pt x="406723" y="1612066"/>
                </a:cubicBezTo>
                <a:cubicBezTo>
                  <a:pt x="408182" y="1671504"/>
                  <a:pt x="409640" y="1728785"/>
                  <a:pt x="410656" y="1788476"/>
                </a:cubicBezTo>
                <a:cubicBezTo>
                  <a:pt x="411925" y="1788476"/>
                  <a:pt x="413511" y="1788476"/>
                  <a:pt x="414842" y="1788476"/>
                </a:cubicBezTo>
                <a:lnTo>
                  <a:pt x="424231" y="1788476"/>
                </a:lnTo>
                <a:cubicBezTo>
                  <a:pt x="431653" y="1741218"/>
                  <a:pt x="436917" y="1697068"/>
                  <a:pt x="441168" y="1649492"/>
                </a:cubicBezTo>
                <a:cubicBezTo>
                  <a:pt x="471489" y="1650570"/>
                  <a:pt x="501747" y="1646637"/>
                  <a:pt x="530736" y="1637820"/>
                </a:cubicBezTo>
                <a:cubicBezTo>
                  <a:pt x="537080" y="1636045"/>
                  <a:pt x="539236" y="1634775"/>
                  <a:pt x="545136" y="1632619"/>
                </a:cubicBezTo>
                <a:lnTo>
                  <a:pt x="545136" y="1611812"/>
                </a:lnTo>
                <a:cubicBezTo>
                  <a:pt x="537333" y="1614857"/>
                  <a:pt x="533464" y="1616379"/>
                  <a:pt x="525661" y="1619298"/>
                </a:cubicBezTo>
                <a:cubicBezTo>
                  <a:pt x="498195" y="1629257"/>
                  <a:pt x="470030" y="1637059"/>
                  <a:pt x="441357" y="1642578"/>
                </a:cubicBezTo>
                <a:close/>
              </a:path>
            </a:pathLst>
          </a:custGeom>
          <a:solidFill>
            <a:schemeClr val="accent4">
              <a:lumMod val="40000"/>
              <a:lumOff val="60000"/>
            </a:schemeClr>
          </a:solidFill>
          <a:ln w="6343" cap="flat">
            <a:noFill/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50100" name="同侧圆角矩形 53"/>
          <p:cNvSpPr/>
          <p:nvPr>
            <p:custDataLst>
              <p:tags r:id="rId69"/>
            </p:custDataLst>
          </p:nvPr>
        </p:nvSpPr>
        <p:spPr>
          <a:xfrm rot="5400000">
            <a:off x="2347595" y="-1043305"/>
            <a:ext cx="798830" cy="4396105"/>
          </a:xfrm>
          <a:prstGeom prst="round2SameRect">
            <a:avLst>
              <a:gd name="adj1" fmla="val 10651"/>
              <a:gd name="adj2" fmla="val 0"/>
            </a:avLst>
          </a:prstGeom>
          <a:solidFill>
            <a:schemeClr val="accent1">
              <a:lumMod val="20000"/>
              <a:lumOff val="80000"/>
              <a:alpha val="50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102" name="矩形 54"/>
          <p:cNvSpPr/>
          <p:nvPr>
            <p:custDataLst>
              <p:tags r:id="rId70"/>
            </p:custDataLst>
          </p:nvPr>
        </p:nvSpPr>
        <p:spPr>
          <a:xfrm>
            <a:off x="548640" y="755015"/>
            <a:ext cx="100330" cy="7994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50104" name="标题"/>
          <p:cNvSpPr txBox="1">
            <a:spLocks noGrp="1"/>
          </p:cNvSpPr>
          <p:nvPr>
            <p:ph type="title" idx="2"/>
            <p:custDataLst>
              <p:tags r:id="rId71"/>
            </p:custDataLst>
          </p:nvPr>
        </p:nvSpPr>
        <p:spPr>
          <a:xfrm>
            <a:off x="798830" y="781685"/>
            <a:ext cx="10589895" cy="53848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 anchor="ctr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4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accent1"/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1050106" name="副标题"/>
          <p:cNvSpPr txBox="1">
            <a:spLocks noGrp="1"/>
          </p:cNvSpPr>
          <p:nvPr>
            <p:ph type="body" idx="1" hasCustomPrompt="1"/>
            <p:custDataLst>
              <p:tags r:id="rId72"/>
            </p:custDataLst>
          </p:nvPr>
        </p:nvSpPr>
        <p:spPr>
          <a:xfrm>
            <a:off x="803910" y="1216660"/>
            <a:ext cx="10779125" cy="30353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sp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300" b="0" i="0" u="none" strike="noStrike" kern="1200" cap="none" spc="300" normalizeH="0" baseline="0" noProof="1">
                <a:solidFill>
                  <a:schemeClr val="accent1">
                    <a:lumMod val="60000"/>
                    <a:lumOff val="40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 algn="l"/>
            <a:r>
              <a:rPr>
                <a:sym typeface="+mn-ea"/>
              </a:rPr>
              <a:t>单击此处编辑母版副标题样式</a:t>
            </a:r>
          </a:p>
        </p:txBody>
      </p:sp>
      <p:sp>
        <p:nvSpPr>
          <p:cNvPr id="1050108" name="日期占位符 2"/>
          <p:cNvSpPr>
            <a:spLocks noGrp="1"/>
          </p:cNvSpPr>
          <p:nvPr>
            <p:ph type="dt" sz="half" idx="10"/>
            <p:custDataLst>
              <p:tags r:id="rId73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50110" name="页脚占位符 3"/>
          <p:cNvSpPr>
            <a:spLocks noGrp="1"/>
          </p:cNvSpPr>
          <p:nvPr>
            <p:ph type="ftr" sz="quarter" idx="11"/>
            <p:custDataLst>
              <p:tags r:id="rId74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50112" name="灯片编号占位符 4"/>
          <p:cNvSpPr>
            <a:spLocks noGrp="1"/>
          </p:cNvSpPr>
          <p:nvPr>
            <p:ph type="sldNum" sz="quarter" idx="12"/>
            <p:custDataLst>
              <p:tags r:id="rId75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</a:xfrm>
      </p:grpSpPr>
      <p:sp>
        <p:nvSpPr>
          <p:cNvPr id="1050114" name="矩形 12"/>
          <p:cNvSpPr/>
          <p:nvPr>
            <p:custDataLst>
              <p:tags r:id="rId1"/>
            </p:custDataLst>
          </p:nvPr>
        </p:nvSpPr>
        <p:spPr>
          <a:xfrm>
            <a:off x="-5715" y="0"/>
            <a:ext cx="12190730" cy="6861175"/>
          </a:xfrm>
          <a:prstGeom prst="rect">
            <a:avLst/>
          </a:prstGeom>
          <a:solidFill>
            <a:schemeClr val="accent3">
              <a:lumMod val="20000"/>
              <a:lumOff val="80000"/>
              <a:alpha val="5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微软雅黑" panose="020b0503020204020204" pitchFamily="34" charset="-122"/>
            </a:endParaRPr>
          </a:p>
        </p:txBody>
      </p:sp>
      <p:sp>
        <p:nvSpPr>
          <p:cNvPr id="1050116" name="任意多边形: 形状 2"/>
          <p:cNvSpPr/>
          <p:nvPr>
            <p:custDataLst>
              <p:tags r:id="rId2"/>
            </p:custDataLst>
          </p:nvPr>
        </p:nvSpPr>
        <p:spPr>
          <a:xfrm>
            <a:off x="187325" y="0"/>
            <a:ext cx="6350" cy="6861175"/>
          </a:xfrm>
          <a:custGeom>
            <a:gdLst>
              <a:gd name="connsiteX0" fmla="*/ 0 w 6350"/>
              <a:gd name="connsiteY0" fmla="*/ 0 h 6860984"/>
              <a:gd name="connsiteX1" fmla="*/ 0 w 6350"/>
              <a:gd name="connsiteY1" fmla="*/ 6860985 h 68609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0" h="6860984">
                <a:moveTo>
                  <a:pt x="0" y="0"/>
                </a:moveTo>
                <a:lnTo>
                  <a:pt x="0" y="6860985"/>
                </a:lnTo>
              </a:path>
            </a:pathLst>
          </a:custGeom>
          <a:ln w="12693" cap="flat">
            <a:solidFill>
              <a:schemeClr val="accent3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cs typeface="微软雅黑" panose="020b0503020204020204" pitchFamily="34" charset="-122"/>
            </a:endParaRPr>
          </a:p>
        </p:txBody>
      </p:sp>
      <p:sp>
        <p:nvSpPr>
          <p:cNvPr id="1050118" name="任意多边形: 形状 3"/>
          <p:cNvSpPr/>
          <p:nvPr>
            <p:custDataLst>
              <p:tags r:id="rId3"/>
            </p:custDataLst>
          </p:nvPr>
        </p:nvSpPr>
        <p:spPr>
          <a:xfrm>
            <a:off x="490220" y="0"/>
            <a:ext cx="6350" cy="6861175"/>
          </a:xfrm>
          <a:custGeom>
            <a:gdLst>
              <a:gd name="connsiteX0" fmla="*/ 0 w 6350"/>
              <a:gd name="connsiteY0" fmla="*/ 0 h 6860984"/>
              <a:gd name="connsiteX1" fmla="*/ 0 w 6350"/>
              <a:gd name="connsiteY1" fmla="*/ 6860985 h 68609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0" h="6860984">
                <a:moveTo>
                  <a:pt x="0" y="0"/>
                </a:moveTo>
                <a:lnTo>
                  <a:pt x="0" y="6860985"/>
                </a:lnTo>
              </a:path>
            </a:pathLst>
          </a:custGeom>
          <a:ln w="12693" cap="flat">
            <a:solidFill>
              <a:schemeClr val="accent3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cs typeface="微软雅黑" panose="020b0503020204020204" pitchFamily="34" charset="-122"/>
            </a:endParaRPr>
          </a:p>
        </p:txBody>
      </p:sp>
      <p:sp>
        <p:nvSpPr>
          <p:cNvPr id="1050120" name="任意多边形: 形状 4"/>
          <p:cNvSpPr/>
          <p:nvPr>
            <p:custDataLst>
              <p:tags r:id="rId4"/>
            </p:custDataLst>
          </p:nvPr>
        </p:nvSpPr>
        <p:spPr>
          <a:xfrm>
            <a:off x="792480" y="0"/>
            <a:ext cx="6350" cy="6861175"/>
          </a:xfrm>
          <a:custGeom>
            <a:gdLst>
              <a:gd name="connsiteX0" fmla="*/ 0 w 6350"/>
              <a:gd name="connsiteY0" fmla="*/ 0 h 6860984"/>
              <a:gd name="connsiteX1" fmla="*/ 0 w 6350"/>
              <a:gd name="connsiteY1" fmla="*/ 6860985 h 68609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0" h="6860984">
                <a:moveTo>
                  <a:pt x="0" y="0"/>
                </a:moveTo>
                <a:lnTo>
                  <a:pt x="0" y="6860985"/>
                </a:lnTo>
              </a:path>
            </a:pathLst>
          </a:custGeom>
          <a:ln w="12693" cap="flat">
            <a:solidFill>
              <a:schemeClr val="accent3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cs typeface="微软雅黑" panose="020b0503020204020204" pitchFamily="34" charset="-122"/>
            </a:endParaRPr>
          </a:p>
        </p:txBody>
      </p:sp>
      <p:sp>
        <p:nvSpPr>
          <p:cNvPr id="1050122" name="任意多边形: 形状 5"/>
          <p:cNvSpPr/>
          <p:nvPr>
            <p:custDataLst>
              <p:tags r:id="rId5"/>
            </p:custDataLst>
          </p:nvPr>
        </p:nvSpPr>
        <p:spPr>
          <a:xfrm>
            <a:off x="1095375" y="0"/>
            <a:ext cx="6350" cy="6861175"/>
          </a:xfrm>
          <a:custGeom>
            <a:gdLst>
              <a:gd name="connsiteX0" fmla="*/ 0 w 6350"/>
              <a:gd name="connsiteY0" fmla="*/ 0 h 6860984"/>
              <a:gd name="connsiteX1" fmla="*/ 0 w 6350"/>
              <a:gd name="connsiteY1" fmla="*/ 6860985 h 68609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0" h="6860984">
                <a:moveTo>
                  <a:pt x="0" y="0"/>
                </a:moveTo>
                <a:lnTo>
                  <a:pt x="0" y="6860985"/>
                </a:lnTo>
              </a:path>
            </a:pathLst>
          </a:custGeom>
          <a:ln w="12693" cap="flat">
            <a:solidFill>
              <a:schemeClr val="accent3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cs typeface="微软雅黑" panose="020b0503020204020204" pitchFamily="34" charset="-122"/>
            </a:endParaRPr>
          </a:p>
        </p:txBody>
      </p:sp>
      <p:sp>
        <p:nvSpPr>
          <p:cNvPr id="1050124" name="任意多边形: 形状 6"/>
          <p:cNvSpPr/>
          <p:nvPr>
            <p:custDataLst>
              <p:tags r:id="rId6"/>
            </p:custDataLst>
          </p:nvPr>
        </p:nvSpPr>
        <p:spPr>
          <a:xfrm>
            <a:off x="1397635" y="0"/>
            <a:ext cx="6350" cy="6861175"/>
          </a:xfrm>
          <a:custGeom>
            <a:gdLst>
              <a:gd name="connsiteX0" fmla="*/ 0 w 6350"/>
              <a:gd name="connsiteY0" fmla="*/ 0 h 6860984"/>
              <a:gd name="connsiteX1" fmla="*/ 0 w 6350"/>
              <a:gd name="connsiteY1" fmla="*/ 6860985 h 68609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0" h="6860984">
                <a:moveTo>
                  <a:pt x="0" y="0"/>
                </a:moveTo>
                <a:lnTo>
                  <a:pt x="0" y="6860985"/>
                </a:lnTo>
              </a:path>
            </a:pathLst>
          </a:custGeom>
          <a:ln w="12693" cap="flat">
            <a:solidFill>
              <a:schemeClr val="accent3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cs typeface="微软雅黑" panose="020b0503020204020204" pitchFamily="34" charset="-122"/>
            </a:endParaRPr>
          </a:p>
        </p:txBody>
      </p:sp>
      <p:sp>
        <p:nvSpPr>
          <p:cNvPr id="1050126" name="任意多边形: 形状 7"/>
          <p:cNvSpPr/>
          <p:nvPr>
            <p:custDataLst>
              <p:tags r:id="rId7"/>
            </p:custDataLst>
          </p:nvPr>
        </p:nvSpPr>
        <p:spPr>
          <a:xfrm>
            <a:off x="1700530" y="0"/>
            <a:ext cx="6350" cy="6861175"/>
          </a:xfrm>
          <a:custGeom>
            <a:gdLst>
              <a:gd name="connsiteX0" fmla="*/ 0 w 6350"/>
              <a:gd name="connsiteY0" fmla="*/ 0 h 6860984"/>
              <a:gd name="connsiteX1" fmla="*/ 0 w 6350"/>
              <a:gd name="connsiteY1" fmla="*/ 6860985 h 68609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0" h="6860984">
                <a:moveTo>
                  <a:pt x="0" y="0"/>
                </a:moveTo>
                <a:lnTo>
                  <a:pt x="0" y="6860985"/>
                </a:lnTo>
              </a:path>
            </a:pathLst>
          </a:custGeom>
          <a:ln w="12693" cap="flat">
            <a:solidFill>
              <a:schemeClr val="accent3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cs typeface="微软雅黑" panose="020b0503020204020204" pitchFamily="34" charset="-122"/>
            </a:endParaRPr>
          </a:p>
        </p:txBody>
      </p:sp>
      <p:sp>
        <p:nvSpPr>
          <p:cNvPr id="1050128" name="任意多边形: 形状 8"/>
          <p:cNvSpPr/>
          <p:nvPr>
            <p:custDataLst>
              <p:tags r:id="rId8"/>
            </p:custDataLst>
          </p:nvPr>
        </p:nvSpPr>
        <p:spPr>
          <a:xfrm>
            <a:off x="2003425" y="0"/>
            <a:ext cx="6350" cy="6861175"/>
          </a:xfrm>
          <a:custGeom>
            <a:gdLst>
              <a:gd name="connsiteX0" fmla="*/ 0 w 6350"/>
              <a:gd name="connsiteY0" fmla="*/ 0 h 6860984"/>
              <a:gd name="connsiteX1" fmla="*/ 0 w 6350"/>
              <a:gd name="connsiteY1" fmla="*/ 6860985 h 68609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0" h="6860984">
                <a:moveTo>
                  <a:pt x="0" y="0"/>
                </a:moveTo>
                <a:lnTo>
                  <a:pt x="0" y="6860985"/>
                </a:lnTo>
              </a:path>
            </a:pathLst>
          </a:custGeom>
          <a:ln w="12693" cap="flat">
            <a:solidFill>
              <a:schemeClr val="accent3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cs typeface="微软雅黑" panose="020b0503020204020204" pitchFamily="34" charset="-122"/>
            </a:endParaRPr>
          </a:p>
        </p:txBody>
      </p:sp>
      <p:sp>
        <p:nvSpPr>
          <p:cNvPr id="1050130" name="任意多边形: 形状 9"/>
          <p:cNvSpPr/>
          <p:nvPr>
            <p:custDataLst>
              <p:tags r:id="rId9"/>
            </p:custDataLst>
          </p:nvPr>
        </p:nvSpPr>
        <p:spPr>
          <a:xfrm>
            <a:off x="2305685" y="0"/>
            <a:ext cx="6350" cy="6861175"/>
          </a:xfrm>
          <a:custGeom>
            <a:gdLst>
              <a:gd name="connsiteX0" fmla="*/ 0 w 6350"/>
              <a:gd name="connsiteY0" fmla="*/ 0 h 6860984"/>
              <a:gd name="connsiteX1" fmla="*/ 0 w 6350"/>
              <a:gd name="connsiteY1" fmla="*/ 6860985 h 68609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0" h="6860984">
                <a:moveTo>
                  <a:pt x="0" y="0"/>
                </a:moveTo>
                <a:lnTo>
                  <a:pt x="0" y="6860985"/>
                </a:lnTo>
              </a:path>
            </a:pathLst>
          </a:custGeom>
          <a:ln w="12693" cap="flat">
            <a:solidFill>
              <a:schemeClr val="accent3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cs typeface="微软雅黑" panose="020b0503020204020204" pitchFamily="34" charset="-122"/>
            </a:endParaRPr>
          </a:p>
        </p:txBody>
      </p:sp>
      <p:sp>
        <p:nvSpPr>
          <p:cNvPr id="1050132" name="任意多边形: 形状 10"/>
          <p:cNvSpPr/>
          <p:nvPr>
            <p:custDataLst>
              <p:tags r:id="rId10"/>
            </p:custDataLst>
          </p:nvPr>
        </p:nvSpPr>
        <p:spPr>
          <a:xfrm>
            <a:off x="2608580" y="0"/>
            <a:ext cx="6350" cy="6861175"/>
          </a:xfrm>
          <a:custGeom>
            <a:gdLst>
              <a:gd name="connsiteX0" fmla="*/ 0 w 6350"/>
              <a:gd name="connsiteY0" fmla="*/ 0 h 6860984"/>
              <a:gd name="connsiteX1" fmla="*/ 0 w 6350"/>
              <a:gd name="connsiteY1" fmla="*/ 6860985 h 68609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0" h="6860984">
                <a:moveTo>
                  <a:pt x="0" y="0"/>
                </a:moveTo>
                <a:lnTo>
                  <a:pt x="0" y="6860985"/>
                </a:lnTo>
              </a:path>
            </a:pathLst>
          </a:custGeom>
          <a:ln w="12693" cap="flat">
            <a:solidFill>
              <a:schemeClr val="accent3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cs typeface="微软雅黑" panose="020b0503020204020204" pitchFamily="34" charset="-122"/>
            </a:endParaRPr>
          </a:p>
        </p:txBody>
      </p:sp>
      <p:sp>
        <p:nvSpPr>
          <p:cNvPr id="1050134" name="任意多边形: 形状 11"/>
          <p:cNvSpPr/>
          <p:nvPr>
            <p:custDataLst>
              <p:tags r:id="rId11"/>
            </p:custDataLst>
          </p:nvPr>
        </p:nvSpPr>
        <p:spPr>
          <a:xfrm>
            <a:off x="2910840" y="0"/>
            <a:ext cx="6350" cy="6861175"/>
          </a:xfrm>
          <a:custGeom>
            <a:gdLst>
              <a:gd name="connsiteX0" fmla="*/ 0 w 6350"/>
              <a:gd name="connsiteY0" fmla="*/ 0 h 6860984"/>
              <a:gd name="connsiteX1" fmla="*/ 0 w 6350"/>
              <a:gd name="connsiteY1" fmla="*/ 6860985 h 68609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0" h="6860984">
                <a:moveTo>
                  <a:pt x="0" y="0"/>
                </a:moveTo>
                <a:lnTo>
                  <a:pt x="0" y="6860985"/>
                </a:lnTo>
              </a:path>
            </a:pathLst>
          </a:custGeom>
          <a:ln w="12693" cap="flat">
            <a:solidFill>
              <a:schemeClr val="accent3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cs typeface="微软雅黑" panose="020b0503020204020204" pitchFamily="34" charset="-122"/>
            </a:endParaRPr>
          </a:p>
        </p:txBody>
      </p:sp>
      <p:sp>
        <p:nvSpPr>
          <p:cNvPr id="1050136" name="任意多边形: 形状 12"/>
          <p:cNvSpPr/>
          <p:nvPr>
            <p:custDataLst>
              <p:tags r:id="rId12"/>
            </p:custDataLst>
          </p:nvPr>
        </p:nvSpPr>
        <p:spPr>
          <a:xfrm>
            <a:off x="3213735" y="0"/>
            <a:ext cx="6350" cy="6861175"/>
          </a:xfrm>
          <a:custGeom>
            <a:gdLst>
              <a:gd name="connsiteX0" fmla="*/ 0 w 6350"/>
              <a:gd name="connsiteY0" fmla="*/ 0 h 6860984"/>
              <a:gd name="connsiteX1" fmla="*/ 0 w 6350"/>
              <a:gd name="connsiteY1" fmla="*/ 6860985 h 68609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0" h="6860984">
                <a:moveTo>
                  <a:pt x="0" y="0"/>
                </a:moveTo>
                <a:lnTo>
                  <a:pt x="0" y="6860985"/>
                </a:lnTo>
              </a:path>
            </a:pathLst>
          </a:custGeom>
          <a:ln w="12693" cap="flat">
            <a:solidFill>
              <a:schemeClr val="accent3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cs typeface="微软雅黑" panose="020b0503020204020204" pitchFamily="34" charset="-122"/>
            </a:endParaRPr>
          </a:p>
        </p:txBody>
      </p:sp>
      <p:sp>
        <p:nvSpPr>
          <p:cNvPr id="1050138" name="任意多边形: 形状 13"/>
          <p:cNvSpPr/>
          <p:nvPr>
            <p:custDataLst>
              <p:tags r:id="rId13"/>
            </p:custDataLst>
          </p:nvPr>
        </p:nvSpPr>
        <p:spPr>
          <a:xfrm>
            <a:off x="3516630" y="0"/>
            <a:ext cx="6350" cy="6861175"/>
          </a:xfrm>
          <a:custGeom>
            <a:gdLst>
              <a:gd name="connsiteX0" fmla="*/ 0 w 6350"/>
              <a:gd name="connsiteY0" fmla="*/ 0 h 6860984"/>
              <a:gd name="connsiteX1" fmla="*/ 0 w 6350"/>
              <a:gd name="connsiteY1" fmla="*/ 6860985 h 68609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0" h="6860984">
                <a:moveTo>
                  <a:pt x="0" y="0"/>
                </a:moveTo>
                <a:lnTo>
                  <a:pt x="0" y="6860985"/>
                </a:lnTo>
              </a:path>
            </a:pathLst>
          </a:custGeom>
          <a:ln w="12693" cap="flat">
            <a:solidFill>
              <a:schemeClr val="accent3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cs typeface="微软雅黑" panose="020b0503020204020204" pitchFamily="34" charset="-122"/>
            </a:endParaRPr>
          </a:p>
        </p:txBody>
      </p:sp>
      <p:sp>
        <p:nvSpPr>
          <p:cNvPr id="1050140" name="任意多边形: 形状 14"/>
          <p:cNvSpPr/>
          <p:nvPr>
            <p:custDataLst>
              <p:tags r:id="rId14"/>
            </p:custDataLst>
          </p:nvPr>
        </p:nvSpPr>
        <p:spPr>
          <a:xfrm>
            <a:off x="3818890" y="0"/>
            <a:ext cx="6350" cy="6861175"/>
          </a:xfrm>
          <a:custGeom>
            <a:gdLst>
              <a:gd name="connsiteX0" fmla="*/ 0 w 6350"/>
              <a:gd name="connsiteY0" fmla="*/ 0 h 6860984"/>
              <a:gd name="connsiteX1" fmla="*/ 0 w 6350"/>
              <a:gd name="connsiteY1" fmla="*/ 6860985 h 68609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0" h="6860984">
                <a:moveTo>
                  <a:pt x="0" y="0"/>
                </a:moveTo>
                <a:lnTo>
                  <a:pt x="0" y="6860985"/>
                </a:lnTo>
              </a:path>
            </a:pathLst>
          </a:custGeom>
          <a:ln w="12693" cap="flat">
            <a:solidFill>
              <a:schemeClr val="accent3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cs typeface="微软雅黑" panose="020b0503020204020204" pitchFamily="34" charset="-122"/>
            </a:endParaRPr>
          </a:p>
        </p:txBody>
      </p:sp>
      <p:sp>
        <p:nvSpPr>
          <p:cNvPr id="1050142" name="任意多边形: 形状 15"/>
          <p:cNvSpPr/>
          <p:nvPr>
            <p:custDataLst>
              <p:tags r:id="rId15"/>
            </p:custDataLst>
          </p:nvPr>
        </p:nvSpPr>
        <p:spPr>
          <a:xfrm>
            <a:off x="4121785" y="0"/>
            <a:ext cx="6350" cy="6861175"/>
          </a:xfrm>
          <a:custGeom>
            <a:gdLst>
              <a:gd name="connsiteX0" fmla="*/ 0 w 6350"/>
              <a:gd name="connsiteY0" fmla="*/ 0 h 6860984"/>
              <a:gd name="connsiteX1" fmla="*/ 0 w 6350"/>
              <a:gd name="connsiteY1" fmla="*/ 6860985 h 68609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0" h="6860984">
                <a:moveTo>
                  <a:pt x="0" y="0"/>
                </a:moveTo>
                <a:lnTo>
                  <a:pt x="0" y="6860985"/>
                </a:lnTo>
              </a:path>
            </a:pathLst>
          </a:custGeom>
          <a:ln w="12693" cap="flat">
            <a:solidFill>
              <a:schemeClr val="accent3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cs typeface="微软雅黑" panose="020b0503020204020204" pitchFamily="34" charset="-122"/>
            </a:endParaRPr>
          </a:p>
        </p:txBody>
      </p:sp>
      <p:sp>
        <p:nvSpPr>
          <p:cNvPr id="1050144" name="任意多边形: 形状 16"/>
          <p:cNvSpPr/>
          <p:nvPr>
            <p:custDataLst>
              <p:tags r:id="rId16"/>
            </p:custDataLst>
          </p:nvPr>
        </p:nvSpPr>
        <p:spPr>
          <a:xfrm>
            <a:off x="4424045" y="0"/>
            <a:ext cx="6350" cy="6861175"/>
          </a:xfrm>
          <a:custGeom>
            <a:gdLst>
              <a:gd name="connsiteX0" fmla="*/ 0 w 6350"/>
              <a:gd name="connsiteY0" fmla="*/ 0 h 6860984"/>
              <a:gd name="connsiteX1" fmla="*/ 0 w 6350"/>
              <a:gd name="connsiteY1" fmla="*/ 6860985 h 68609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0" h="6860984">
                <a:moveTo>
                  <a:pt x="0" y="0"/>
                </a:moveTo>
                <a:lnTo>
                  <a:pt x="0" y="6860985"/>
                </a:lnTo>
              </a:path>
            </a:pathLst>
          </a:custGeom>
          <a:ln w="12693" cap="flat">
            <a:solidFill>
              <a:schemeClr val="accent3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cs typeface="微软雅黑" panose="020b0503020204020204" pitchFamily="34" charset="-122"/>
            </a:endParaRPr>
          </a:p>
        </p:txBody>
      </p:sp>
      <p:sp>
        <p:nvSpPr>
          <p:cNvPr id="1050146" name="任意多边形: 形状 17"/>
          <p:cNvSpPr/>
          <p:nvPr>
            <p:custDataLst>
              <p:tags r:id="rId17"/>
            </p:custDataLst>
          </p:nvPr>
        </p:nvSpPr>
        <p:spPr>
          <a:xfrm>
            <a:off x="4726940" y="0"/>
            <a:ext cx="6350" cy="6861175"/>
          </a:xfrm>
          <a:custGeom>
            <a:gdLst>
              <a:gd name="connsiteX0" fmla="*/ 0 w 6350"/>
              <a:gd name="connsiteY0" fmla="*/ 0 h 6860984"/>
              <a:gd name="connsiteX1" fmla="*/ 0 w 6350"/>
              <a:gd name="connsiteY1" fmla="*/ 6860985 h 68609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0" h="6860984">
                <a:moveTo>
                  <a:pt x="0" y="0"/>
                </a:moveTo>
                <a:lnTo>
                  <a:pt x="0" y="6860985"/>
                </a:lnTo>
              </a:path>
            </a:pathLst>
          </a:custGeom>
          <a:ln w="12693" cap="flat">
            <a:solidFill>
              <a:schemeClr val="accent3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cs typeface="微软雅黑" panose="020b0503020204020204" pitchFamily="34" charset="-122"/>
            </a:endParaRPr>
          </a:p>
        </p:txBody>
      </p:sp>
      <p:sp>
        <p:nvSpPr>
          <p:cNvPr id="1050148" name="任意多边形: 形状 18"/>
          <p:cNvSpPr/>
          <p:nvPr>
            <p:custDataLst>
              <p:tags r:id="rId18"/>
            </p:custDataLst>
          </p:nvPr>
        </p:nvSpPr>
        <p:spPr>
          <a:xfrm>
            <a:off x="5029835" y="0"/>
            <a:ext cx="6350" cy="6861175"/>
          </a:xfrm>
          <a:custGeom>
            <a:gdLst>
              <a:gd name="connsiteX0" fmla="*/ 0 w 6350"/>
              <a:gd name="connsiteY0" fmla="*/ 0 h 6860984"/>
              <a:gd name="connsiteX1" fmla="*/ 0 w 6350"/>
              <a:gd name="connsiteY1" fmla="*/ 6860985 h 68609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0" h="6860984">
                <a:moveTo>
                  <a:pt x="0" y="0"/>
                </a:moveTo>
                <a:lnTo>
                  <a:pt x="0" y="6860985"/>
                </a:lnTo>
              </a:path>
            </a:pathLst>
          </a:custGeom>
          <a:ln w="12693" cap="flat">
            <a:solidFill>
              <a:schemeClr val="accent3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cs typeface="微软雅黑" panose="020b0503020204020204" pitchFamily="34" charset="-122"/>
            </a:endParaRPr>
          </a:p>
        </p:txBody>
      </p:sp>
      <p:sp>
        <p:nvSpPr>
          <p:cNvPr id="1050150" name="任意多边形: 形状 19"/>
          <p:cNvSpPr/>
          <p:nvPr>
            <p:custDataLst>
              <p:tags r:id="rId19"/>
            </p:custDataLst>
          </p:nvPr>
        </p:nvSpPr>
        <p:spPr>
          <a:xfrm>
            <a:off x="5332095" y="0"/>
            <a:ext cx="6350" cy="6861175"/>
          </a:xfrm>
          <a:custGeom>
            <a:gdLst>
              <a:gd name="connsiteX0" fmla="*/ 0 w 6350"/>
              <a:gd name="connsiteY0" fmla="*/ 0 h 6860984"/>
              <a:gd name="connsiteX1" fmla="*/ 0 w 6350"/>
              <a:gd name="connsiteY1" fmla="*/ 6860985 h 68609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0" h="6860984">
                <a:moveTo>
                  <a:pt x="0" y="0"/>
                </a:moveTo>
                <a:lnTo>
                  <a:pt x="0" y="6860985"/>
                </a:lnTo>
              </a:path>
            </a:pathLst>
          </a:custGeom>
          <a:ln w="12693" cap="flat">
            <a:solidFill>
              <a:schemeClr val="accent3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cs typeface="微软雅黑" panose="020b0503020204020204" pitchFamily="34" charset="-122"/>
            </a:endParaRPr>
          </a:p>
        </p:txBody>
      </p:sp>
      <p:sp>
        <p:nvSpPr>
          <p:cNvPr id="1050152" name="任意多边形: 形状 20"/>
          <p:cNvSpPr/>
          <p:nvPr>
            <p:custDataLst>
              <p:tags r:id="rId20"/>
            </p:custDataLst>
          </p:nvPr>
        </p:nvSpPr>
        <p:spPr>
          <a:xfrm>
            <a:off x="5634990" y="0"/>
            <a:ext cx="6350" cy="6861175"/>
          </a:xfrm>
          <a:custGeom>
            <a:gdLst>
              <a:gd name="connsiteX0" fmla="*/ 0 w 6350"/>
              <a:gd name="connsiteY0" fmla="*/ 0 h 6860984"/>
              <a:gd name="connsiteX1" fmla="*/ 0 w 6350"/>
              <a:gd name="connsiteY1" fmla="*/ 6860985 h 68609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0" h="6860984">
                <a:moveTo>
                  <a:pt x="0" y="0"/>
                </a:moveTo>
                <a:lnTo>
                  <a:pt x="0" y="6860985"/>
                </a:lnTo>
              </a:path>
            </a:pathLst>
          </a:custGeom>
          <a:ln w="12693" cap="flat">
            <a:solidFill>
              <a:schemeClr val="accent3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cs typeface="微软雅黑" panose="020b0503020204020204" pitchFamily="34" charset="-122"/>
            </a:endParaRPr>
          </a:p>
        </p:txBody>
      </p:sp>
      <p:sp>
        <p:nvSpPr>
          <p:cNvPr id="1050154" name="任意多边形: 形状 21"/>
          <p:cNvSpPr/>
          <p:nvPr>
            <p:custDataLst>
              <p:tags r:id="rId21"/>
            </p:custDataLst>
          </p:nvPr>
        </p:nvSpPr>
        <p:spPr>
          <a:xfrm>
            <a:off x="5937885" y="0"/>
            <a:ext cx="6350" cy="6861175"/>
          </a:xfrm>
          <a:custGeom>
            <a:gdLst>
              <a:gd name="connsiteX0" fmla="*/ 0 w 6350"/>
              <a:gd name="connsiteY0" fmla="*/ 0 h 6860984"/>
              <a:gd name="connsiteX1" fmla="*/ 0 w 6350"/>
              <a:gd name="connsiteY1" fmla="*/ 6860985 h 68609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0" h="6860984">
                <a:moveTo>
                  <a:pt x="0" y="0"/>
                </a:moveTo>
                <a:lnTo>
                  <a:pt x="0" y="6860985"/>
                </a:lnTo>
              </a:path>
            </a:pathLst>
          </a:custGeom>
          <a:ln w="12693" cap="flat">
            <a:solidFill>
              <a:schemeClr val="accent3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cs typeface="微软雅黑" panose="020b0503020204020204" pitchFamily="34" charset="-122"/>
            </a:endParaRPr>
          </a:p>
        </p:txBody>
      </p:sp>
      <p:sp>
        <p:nvSpPr>
          <p:cNvPr id="1050156" name="任意多边形: 形状 22"/>
          <p:cNvSpPr/>
          <p:nvPr>
            <p:custDataLst>
              <p:tags r:id="rId22"/>
            </p:custDataLst>
          </p:nvPr>
        </p:nvSpPr>
        <p:spPr>
          <a:xfrm>
            <a:off x="6240145" y="0"/>
            <a:ext cx="6350" cy="6861175"/>
          </a:xfrm>
          <a:custGeom>
            <a:gdLst>
              <a:gd name="connsiteX0" fmla="*/ 0 w 6350"/>
              <a:gd name="connsiteY0" fmla="*/ 0 h 6860984"/>
              <a:gd name="connsiteX1" fmla="*/ 0 w 6350"/>
              <a:gd name="connsiteY1" fmla="*/ 6860985 h 68609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0" h="6860984">
                <a:moveTo>
                  <a:pt x="0" y="0"/>
                </a:moveTo>
                <a:lnTo>
                  <a:pt x="0" y="6860985"/>
                </a:lnTo>
              </a:path>
            </a:pathLst>
          </a:custGeom>
          <a:ln w="12693" cap="flat">
            <a:solidFill>
              <a:schemeClr val="accent3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cs typeface="微软雅黑" panose="020b0503020204020204" pitchFamily="34" charset="-122"/>
            </a:endParaRPr>
          </a:p>
        </p:txBody>
      </p:sp>
      <p:sp>
        <p:nvSpPr>
          <p:cNvPr id="1050158" name="任意多边形: 形状 23"/>
          <p:cNvSpPr/>
          <p:nvPr>
            <p:custDataLst>
              <p:tags r:id="rId23"/>
            </p:custDataLst>
          </p:nvPr>
        </p:nvSpPr>
        <p:spPr>
          <a:xfrm>
            <a:off x="6543040" y="0"/>
            <a:ext cx="6350" cy="6861175"/>
          </a:xfrm>
          <a:custGeom>
            <a:gdLst>
              <a:gd name="connsiteX0" fmla="*/ 0 w 6350"/>
              <a:gd name="connsiteY0" fmla="*/ 0 h 6860984"/>
              <a:gd name="connsiteX1" fmla="*/ 0 w 6350"/>
              <a:gd name="connsiteY1" fmla="*/ 6860985 h 68609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0" h="6860984">
                <a:moveTo>
                  <a:pt x="0" y="0"/>
                </a:moveTo>
                <a:lnTo>
                  <a:pt x="0" y="6860985"/>
                </a:lnTo>
              </a:path>
            </a:pathLst>
          </a:custGeom>
          <a:ln w="12693" cap="flat">
            <a:solidFill>
              <a:schemeClr val="accent3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cs typeface="微软雅黑" panose="020b0503020204020204" pitchFamily="34" charset="-122"/>
            </a:endParaRPr>
          </a:p>
        </p:txBody>
      </p:sp>
      <p:sp>
        <p:nvSpPr>
          <p:cNvPr id="1050160" name="任意多边形: 形状 24"/>
          <p:cNvSpPr/>
          <p:nvPr>
            <p:custDataLst>
              <p:tags r:id="rId24"/>
            </p:custDataLst>
          </p:nvPr>
        </p:nvSpPr>
        <p:spPr>
          <a:xfrm>
            <a:off x="6845300" y="0"/>
            <a:ext cx="6350" cy="6861175"/>
          </a:xfrm>
          <a:custGeom>
            <a:gdLst>
              <a:gd name="connsiteX0" fmla="*/ 0 w 6350"/>
              <a:gd name="connsiteY0" fmla="*/ 0 h 6860984"/>
              <a:gd name="connsiteX1" fmla="*/ 0 w 6350"/>
              <a:gd name="connsiteY1" fmla="*/ 6860985 h 68609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0" h="6860984">
                <a:moveTo>
                  <a:pt x="0" y="0"/>
                </a:moveTo>
                <a:lnTo>
                  <a:pt x="0" y="6860985"/>
                </a:lnTo>
              </a:path>
            </a:pathLst>
          </a:custGeom>
          <a:ln w="12693" cap="flat">
            <a:solidFill>
              <a:schemeClr val="accent3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cs typeface="微软雅黑" panose="020b0503020204020204" pitchFamily="34" charset="-122"/>
            </a:endParaRPr>
          </a:p>
        </p:txBody>
      </p:sp>
      <p:sp>
        <p:nvSpPr>
          <p:cNvPr id="1050162" name="任意多边形: 形状 25"/>
          <p:cNvSpPr/>
          <p:nvPr>
            <p:custDataLst>
              <p:tags r:id="rId25"/>
            </p:custDataLst>
          </p:nvPr>
        </p:nvSpPr>
        <p:spPr>
          <a:xfrm>
            <a:off x="7148195" y="0"/>
            <a:ext cx="6350" cy="6861175"/>
          </a:xfrm>
          <a:custGeom>
            <a:gdLst>
              <a:gd name="connsiteX0" fmla="*/ 0 w 6350"/>
              <a:gd name="connsiteY0" fmla="*/ 0 h 6860984"/>
              <a:gd name="connsiteX1" fmla="*/ 0 w 6350"/>
              <a:gd name="connsiteY1" fmla="*/ 6860985 h 68609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0" h="6860984">
                <a:moveTo>
                  <a:pt x="0" y="0"/>
                </a:moveTo>
                <a:lnTo>
                  <a:pt x="0" y="6860985"/>
                </a:lnTo>
              </a:path>
            </a:pathLst>
          </a:custGeom>
          <a:ln w="12693" cap="flat">
            <a:solidFill>
              <a:schemeClr val="accent3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cs typeface="微软雅黑" panose="020b0503020204020204" pitchFamily="34" charset="-122"/>
            </a:endParaRPr>
          </a:p>
        </p:txBody>
      </p:sp>
      <p:sp>
        <p:nvSpPr>
          <p:cNvPr id="1050164" name="任意多边形: 形状 26"/>
          <p:cNvSpPr/>
          <p:nvPr>
            <p:custDataLst>
              <p:tags r:id="rId26"/>
            </p:custDataLst>
          </p:nvPr>
        </p:nvSpPr>
        <p:spPr>
          <a:xfrm>
            <a:off x="7451090" y="0"/>
            <a:ext cx="6350" cy="6861175"/>
          </a:xfrm>
          <a:custGeom>
            <a:gdLst>
              <a:gd name="connsiteX0" fmla="*/ 0 w 6350"/>
              <a:gd name="connsiteY0" fmla="*/ 0 h 6860984"/>
              <a:gd name="connsiteX1" fmla="*/ 0 w 6350"/>
              <a:gd name="connsiteY1" fmla="*/ 6860985 h 68609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0" h="6860984">
                <a:moveTo>
                  <a:pt x="0" y="0"/>
                </a:moveTo>
                <a:lnTo>
                  <a:pt x="0" y="6860985"/>
                </a:lnTo>
              </a:path>
            </a:pathLst>
          </a:custGeom>
          <a:ln w="12693" cap="flat">
            <a:solidFill>
              <a:schemeClr val="accent3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cs typeface="微软雅黑" panose="020b0503020204020204" pitchFamily="34" charset="-122"/>
            </a:endParaRPr>
          </a:p>
        </p:txBody>
      </p:sp>
      <p:sp>
        <p:nvSpPr>
          <p:cNvPr id="1050166" name="任意多边形: 形状 27"/>
          <p:cNvSpPr/>
          <p:nvPr>
            <p:custDataLst>
              <p:tags r:id="rId27"/>
            </p:custDataLst>
          </p:nvPr>
        </p:nvSpPr>
        <p:spPr>
          <a:xfrm>
            <a:off x="7753350" y="0"/>
            <a:ext cx="6350" cy="6861175"/>
          </a:xfrm>
          <a:custGeom>
            <a:gdLst>
              <a:gd name="connsiteX0" fmla="*/ 0 w 6350"/>
              <a:gd name="connsiteY0" fmla="*/ 0 h 6860984"/>
              <a:gd name="connsiteX1" fmla="*/ 0 w 6350"/>
              <a:gd name="connsiteY1" fmla="*/ 6860985 h 68609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0" h="6860984">
                <a:moveTo>
                  <a:pt x="0" y="0"/>
                </a:moveTo>
                <a:lnTo>
                  <a:pt x="0" y="6860985"/>
                </a:lnTo>
              </a:path>
            </a:pathLst>
          </a:custGeom>
          <a:ln w="12693" cap="flat">
            <a:solidFill>
              <a:schemeClr val="accent3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cs typeface="微软雅黑" panose="020b0503020204020204" pitchFamily="34" charset="-122"/>
            </a:endParaRPr>
          </a:p>
        </p:txBody>
      </p:sp>
      <p:sp>
        <p:nvSpPr>
          <p:cNvPr id="1050168" name="任意多边形: 形状 28"/>
          <p:cNvSpPr/>
          <p:nvPr>
            <p:custDataLst>
              <p:tags r:id="rId28"/>
            </p:custDataLst>
          </p:nvPr>
        </p:nvSpPr>
        <p:spPr>
          <a:xfrm>
            <a:off x="8058785" y="0"/>
            <a:ext cx="6350" cy="6861175"/>
          </a:xfrm>
          <a:custGeom>
            <a:gdLst>
              <a:gd name="connsiteX0" fmla="*/ 0 w 6350"/>
              <a:gd name="connsiteY0" fmla="*/ 0 h 6860984"/>
              <a:gd name="connsiteX1" fmla="*/ 0 w 6350"/>
              <a:gd name="connsiteY1" fmla="*/ 6860985 h 68609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0" h="6860984">
                <a:moveTo>
                  <a:pt x="0" y="0"/>
                </a:moveTo>
                <a:lnTo>
                  <a:pt x="0" y="6860985"/>
                </a:lnTo>
              </a:path>
            </a:pathLst>
          </a:custGeom>
          <a:ln w="12693" cap="flat">
            <a:solidFill>
              <a:schemeClr val="accent3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cs typeface="微软雅黑" panose="020b0503020204020204" pitchFamily="34" charset="-122"/>
            </a:endParaRPr>
          </a:p>
        </p:txBody>
      </p:sp>
      <p:sp>
        <p:nvSpPr>
          <p:cNvPr id="1050170" name="任意多边形: 形状 29"/>
          <p:cNvSpPr/>
          <p:nvPr>
            <p:custDataLst>
              <p:tags r:id="rId29"/>
            </p:custDataLst>
          </p:nvPr>
        </p:nvSpPr>
        <p:spPr>
          <a:xfrm>
            <a:off x="8361045" y="0"/>
            <a:ext cx="6350" cy="6861175"/>
          </a:xfrm>
          <a:custGeom>
            <a:gdLst>
              <a:gd name="connsiteX0" fmla="*/ 0 w 6350"/>
              <a:gd name="connsiteY0" fmla="*/ 0 h 6860984"/>
              <a:gd name="connsiteX1" fmla="*/ 0 w 6350"/>
              <a:gd name="connsiteY1" fmla="*/ 6860985 h 68609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0" h="6860984">
                <a:moveTo>
                  <a:pt x="0" y="0"/>
                </a:moveTo>
                <a:lnTo>
                  <a:pt x="0" y="6860985"/>
                </a:lnTo>
              </a:path>
            </a:pathLst>
          </a:custGeom>
          <a:ln w="12693" cap="flat">
            <a:solidFill>
              <a:schemeClr val="accent3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cs typeface="微软雅黑" panose="020b0503020204020204" pitchFamily="34" charset="-122"/>
            </a:endParaRPr>
          </a:p>
        </p:txBody>
      </p:sp>
      <p:sp>
        <p:nvSpPr>
          <p:cNvPr id="1050172" name="任意多边形: 形状 30"/>
          <p:cNvSpPr/>
          <p:nvPr>
            <p:custDataLst>
              <p:tags r:id="rId30"/>
            </p:custDataLst>
          </p:nvPr>
        </p:nvSpPr>
        <p:spPr>
          <a:xfrm>
            <a:off x="8663940" y="0"/>
            <a:ext cx="6350" cy="6861175"/>
          </a:xfrm>
          <a:custGeom>
            <a:gdLst>
              <a:gd name="connsiteX0" fmla="*/ 0 w 6350"/>
              <a:gd name="connsiteY0" fmla="*/ 0 h 6860984"/>
              <a:gd name="connsiteX1" fmla="*/ 0 w 6350"/>
              <a:gd name="connsiteY1" fmla="*/ 6860985 h 68609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0" h="6860984">
                <a:moveTo>
                  <a:pt x="0" y="0"/>
                </a:moveTo>
                <a:lnTo>
                  <a:pt x="0" y="6860985"/>
                </a:lnTo>
              </a:path>
            </a:pathLst>
          </a:custGeom>
          <a:ln w="12693" cap="flat">
            <a:solidFill>
              <a:schemeClr val="accent3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cs typeface="微软雅黑" panose="020b0503020204020204" pitchFamily="34" charset="-122"/>
            </a:endParaRPr>
          </a:p>
        </p:txBody>
      </p:sp>
      <p:sp>
        <p:nvSpPr>
          <p:cNvPr id="1050174" name="任意多边形: 形状 31"/>
          <p:cNvSpPr/>
          <p:nvPr>
            <p:custDataLst>
              <p:tags r:id="rId31"/>
            </p:custDataLst>
          </p:nvPr>
        </p:nvSpPr>
        <p:spPr>
          <a:xfrm>
            <a:off x="8966835" y="0"/>
            <a:ext cx="6350" cy="6861175"/>
          </a:xfrm>
          <a:custGeom>
            <a:gdLst>
              <a:gd name="connsiteX0" fmla="*/ 0 w 6350"/>
              <a:gd name="connsiteY0" fmla="*/ 0 h 6860984"/>
              <a:gd name="connsiteX1" fmla="*/ 0 w 6350"/>
              <a:gd name="connsiteY1" fmla="*/ 6860985 h 68609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0" h="6860984">
                <a:moveTo>
                  <a:pt x="0" y="0"/>
                </a:moveTo>
                <a:lnTo>
                  <a:pt x="0" y="6860985"/>
                </a:lnTo>
              </a:path>
            </a:pathLst>
          </a:custGeom>
          <a:ln w="12693" cap="flat">
            <a:solidFill>
              <a:schemeClr val="accent3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cs typeface="微软雅黑" panose="020b0503020204020204" pitchFamily="34" charset="-122"/>
            </a:endParaRPr>
          </a:p>
        </p:txBody>
      </p:sp>
      <p:sp>
        <p:nvSpPr>
          <p:cNvPr id="1050176" name="任意多边形: 形状 32"/>
          <p:cNvSpPr/>
          <p:nvPr>
            <p:custDataLst>
              <p:tags r:id="rId32"/>
            </p:custDataLst>
          </p:nvPr>
        </p:nvSpPr>
        <p:spPr>
          <a:xfrm>
            <a:off x="9269095" y="0"/>
            <a:ext cx="6350" cy="6861175"/>
          </a:xfrm>
          <a:custGeom>
            <a:gdLst>
              <a:gd name="connsiteX0" fmla="*/ 0 w 6350"/>
              <a:gd name="connsiteY0" fmla="*/ 0 h 6860984"/>
              <a:gd name="connsiteX1" fmla="*/ 0 w 6350"/>
              <a:gd name="connsiteY1" fmla="*/ 6860985 h 68609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0" h="6860984">
                <a:moveTo>
                  <a:pt x="0" y="0"/>
                </a:moveTo>
                <a:lnTo>
                  <a:pt x="0" y="6860985"/>
                </a:lnTo>
              </a:path>
            </a:pathLst>
          </a:custGeom>
          <a:ln w="12693" cap="flat">
            <a:solidFill>
              <a:schemeClr val="accent3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cs typeface="微软雅黑" panose="020b0503020204020204" pitchFamily="34" charset="-122"/>
            </a:endParaRPr>
          </a:p>
        </p:txBody>
      </p:sp>
      <p:sp>
        <p:nvSpPr>
          <p:cNvPr id="1050178" name="任意多边形: 形状 33"/>
          <p:cNvSpPr/>
          <p:nvPr>
            <p:custDataLst>
              <p:tags r:id="rId33"/>
            </p:custDataLst>
          </p:nvPr>
        </p:nvSpPr>
        <p:spPr>
          <a:xfrm>
            <a:off x="9571990" y="0"/>
            <a:ext cx="6350" cy="6861175"/>
          </a:xfrm>
          <a:custGeom>
            <a:gdLst>
              <a:gd name="connsiteX0" fmla="*/ 0 w 6350"/>
              <a:gd name="connsiteY0" fmla="*/ 0 h 6860984"/>
              <a:gd name="connsiteX1" fmla="*/ 0 w 6350"/>
              <a:gd name="connsiteY1" fmla="*/ 6860985 h 68609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0" h="6860984">
                <a:moveTo>
                  <a:pt x="0" y="0"/>
                </a:moveTo>
                <a:lnTo>
                  <a:pt x="0" y="6860985"/>
                </a:lnTo>
              </a:path>
            </a:pathLst>
          </a:custGeom>
          <a:ln w="12693" cap="flat">
            <a:solidFill>
              <a:schemeClr val="accent3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cs typeface="微软雅黑" panose="020b0503020204020204" pitchFamily="34" charset="-122"/>
            </a:endParaRPr>
          </a:p>
        </p:txBody>
      </p:sp>
      <p:sp>
        <p:nvSpPr>
          <p:cNvPr id="1050180" name="任意多边形: 形状 34"/>
          <p:cNvSpPr/>
          <p:nvPr>
            <p:custDataLst>
              <p:tags r:id="rId34"/>
            </p:custDataLst>
          </p:nvPr>
        </p:nvSpPr>
        <p:spPr>
          <a:xfrm>
            <a:off x="9874250" y="0"/>
            <a:ext cx="6350" cy="6861175"/>
          </a:xfrm>
          <a:custGeom>
            <a:gdLst>
              <a:gd name="connsiteX0" fmla="*/ 0 w 6350"/>
              <a:gd name="connsiteY0" fmla="*/ 0 h 6860984"/>
              <a:gd name="connsiteX1" fmla="*/ 0 w 6350"/>
              <a:gd name="connsiteY1" fmla="*/ 6860985 h 68609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0" h="6860984">
                <a:moveTo>
                  <a:pt x="0" y="0"/>
                </a:moveTo>
                <a:lnTo>
                  <a:pt x="0" y="6860985"/>
                </a:lnTo>
              </a:path>
            </a:pathLst>
          </a:custGeom>
          <a:ln w="12693" cap="flat">
            <a:solidFill>
              <a:schemeClr val="accent3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cs typeface="微软雅黑" panose="020b0503020204020204" pitchFamily="34" charset="-122"/>
            </a:endParaRPr>
          </a:p>
        </p:txBody>
      </p:sp>
      <p:sp>
        <p:nvSpPr>
          <p:cNvPr id="1050182" name="任意多边形: 形状 35"/>
          <p:cNvSpPr/>
          <p:nvPr>
            <p:custDataLst>
              <p:tags r:id="rId35"/>
            </p:custDataLst>
          </p:nvPr>
        </p:nvSpPr>
        <p:spPr>
          <a:xfrm>
            <a:off x="10177145" y="0"/>
            <a:ext cx="6350" cy="6861175"/>
          </a:xfrm>
          <a:custGeom>
            <a:gdLst>
              <a:gd name="connsiteX0" fmla="*/ 0 w 6350"/>
              <a:gd name="connsiteY0" fmla="*/ 0 h 6860984"/>
              <a:gd name="connsiteX1" fmla="*/ 0 w 6350"/>
              <a:gd name="connsiteY1" fmla="*/ 6860985 h 68609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0" h="6860984">
                <a:moveTo>
                  <a:pt x="0" y="0"/>
                </a:moveTo>
                <a:lnTo>
                  <a:pt x="0" y="6860985"/>
                </a:lnTo>
              </a:path>
            </a:pathLst>
          </a:custGeom>
          <a:ln w="12693" cap="flat">
            <a:solidFill>
              <a:schemeClr val="accent3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cs typeface="微软雅黑" panose="020b0503020204020204" pitchFamily="34" charset="-122"/>
            </a:endParaRPr>
          </a:p>
        </p:txBody>
      </p:sp>
      <p:sp>
        <p:nvSpPr>
          <p:cNvPr id="1050184" name="任意多边形: 形状 36"/>
          <p:cNvSpPr/>
          <p:nvPr>
            <p:custDataLst>
              <p:tags r:id="rId36"/>
            </p:custDataLst>
          </p:nvPr>
        </p:nvSpPr>
        <p:spPr>
          <a:xfrm>
            <a:off x="10480040" y="0"/>
            <a:ext cx="6350" cy="6861175"/>
          </a:xfrm>
          <a:custGeom>
            <a:gdLst>
              <a:gd name="connsiteX0" fmla="*/ 0 w 6350"/>
              <a:gd name="connsiteY0" fmla="*/ 0 h 6860984"/>
              <a:gd name="connsiteX1" fmla="*/ 0 w 6350"/>
              <a:gd name="connsiteY1" fmla="*/ 6860985 h 68609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0" h="6860984">
                <a:moveTo>
                  <a:pt x="0" y="0"/>
                </a:moveTo>
                <a:lnTo>
                  <a:pt x="0" y="6860985"/>
                </a:lnTo>
              </a:path>
            </a:pathLst>
          </a:custGeom>
          <a:ln w="12693" cap="flat">
            <a:solidFill>
              <a:schemeClr val="accent3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cs typeface="微软雅黑" panose="020b0503020204020204" pitchFamily="34" charset="-122"/>
            </a:endParaRPr>
          </a:p>
        </p:txBody>
      </p:sp>
      <p:sp>
        <p:nvSpPr>
          <p:cNvPr id="1050186" name="任意多边形: 形状 37"/>
          <p:cNvSpPr/>
          <p:nvPr>
            <p:custDataLst>
              <p:tags r:id="rId37"/>
            </p:custDataLst>
          </p:nvPr>
        </p:nvSpPr>
        <p:spPr>
          <a:xfrm>
            <a:off x="10782300" y="0"/>
            <a:ext cx="6350" cy="6861175"/>
          </a:xfrm>
          <a:custGeom>
            <a:gdLst>
              <a:gd name="connsiteX0" fmla="*/ 0 w 6350"/>
              <a:gd name="connsiteY0" fmla="*/ 0 h 6860984"/>
              <a:gd name="connsiteX1" fmla="*/ 0 w 6350"/>
              <a:gd name="connsiteY1" fmla="*/ 6860985 h 68609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0" h="6860984">
                <a:moveTo>
                  <a:pt x="0" y="0"/>
                </a:moveTo>
                <a:lnTo>
                  <a:pt x="0" y="6860985"/>
                </a:lnTo>
              </a:path>
            </a:pathLst>
          </a:custGeom>
          <a:ln w="12693" cap="flat">
            <a:solidFill>
              <a:schemeClr val="accent3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cs typeface="微软雅黑" panose="020b0503020204020204" pitchFamily="34" charset="-122"/>
            </a:endParaRPr>
          </a:p>
        </p:txBody>
      </p:sp>
      <p:sp>
        <p:nvSpPr>
          <p:cNvPr id="1050188" name="任意多边形: 形状 38"/>
          <p:cNvSpPr/>
          <p:nvPr>
            <p:custDataLst>
              <p:tags r:id="rId38"/>
            </p:custDataLst>
          </p:nvPr>
        </p:nvSpPr>
        <p:spPr>
          <a:xfrm>
            <a:off x="11085195" y="0"/>
            <a:ext cx="6350" cy="6861175"/>
          </a:xfrm>
          <a:custGeom>
            <a:gdLst>
              <a:gd name="connsiteX0" fmla="*/ 0 w 6350"/>
              <a:gd name="connsiteY0" fmla="*/ 0 h 6860984"/>
              <a:gd name="connsiteX1" fmla="*/ 0 w 6350"/>
              <a:gd name="connsiteY1" fmla="*/ 6860985 h 68609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0" h="6860984">
                <a:moveTo>
                  <a:pt x="0" y="0"/>
                </a:moveTo>
                <a:lnTo>
                  <a:pt x="0" y="6860985"/>
                </a:lnTo>
              </a:path>
            </a:pathLst>
          </a:custGeom>
          <a:ln w="12693" cap="flat">
            <a:solidFill>
              <a:schemeClr val="accent3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cs typeface="微软雅黑" panose="020b0503020204020204" pitchFamily="34" charset="-122"/>
            </a:endParaRPr>
          </a:p>
        </p:txBody>
      </p:sp>
      <p:sp>
        <p:nvSpPr>
          <p:cNvPr id="1050190" name="任意多边形: 形状 39"/>
          <p:cNvSpPr/>
          <p:nvPr>
            <p:custDataLst>
              <p:tags r:id="rId39"/>
            </p:custDataLst>
          </p:nvPr>
        </p:nvSpPr>
        <p:spPr>
          <a:xfrm>
            <a:off x="11388090" y="0"/>
            <a:ext cx="6350" cy="6861175"/>
          </a:xfrm>
          <a:custGeom>
            <a:gdLst>
              <a:gd name="connsiteX0" fmla="*/ 0 w 6350"/>
              <a:gd name="connsiteY0" fmla="*/ 0 h 6860984"/>
              <a:gd name="connsiteX1" fmla="*/ 0 w 6350"/>
              <a:gd name="connsiteY1" fmla="*/ 6860985 h 68609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0" h="6860984">
                <a:moveTo>
                  <a:pt x="0" y="0"/>
                </a:moveTo>
                <a:lnTo>
                  <a:pt x="0" y="6860985"/>
                </a:lnTo>
              </a:path>
            </a:pathLst>
          </a:custGeom>
          <a:ln w="12693" cap="flat">
            <a:solidFill>
              <a:schemeClr val="accent3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cs typeface="微软雅黑" panose="020b0503020204020204" pitchFamily="34" charset="-122"/>
            </a:endParaRPr>
          </a:p>
        </p:txBody>
      </p:sp>
      <p:sp>
        <p:nvSpPr>
          <p:cNvPr id="1050192" name="任意多边形: 形状 40"/>
          <p:cNvSpPr/>
          <p:nvPr>
            <p:custDataLst>
              <p:tags r:id="rId40"/>
            </p:custDataLst>
          </p:nvPr>
        </p:nvSpPr>
        <p:spPr>
          <a:xfrm>
            <a:off x="11687810" y="0"/>
            <a:ext cx="6350" cy="6861175"/>
          </a:xfrm>
          <a:custGeom>
            <a:gdLst>
              <a:gd name="connsiteX0" fmla="*/ 0 w 6350"/>
              <a:gd name="connsiteY0" fmla="*/ 0 h 6860984"/>
              <a:gd name="connsiteX1" fmla="*/ 0 w 6350"/>
              <a:gd name="connsiteY1" fmla="*/ 6860985 h 68609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0" h="6860984">
                <a:moveTo>
                  <a:pt x="0" y="0"/>
                </a:moveTo>
                <a:lnTo>
                  <a:pt x="0" y="6860985"/>
                </a:lnTo>
              </a:path>
            </a:pathLst>
          </a:custGeom>
          <a:ln w="12693" cap="flat">
            <a:solidFill>
              <a:schemeClr val="accent3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cs typeface="微软雅黑" panose="020b0503020204020204" pitchFamily="34" charset="-122"/>
            </a:endParaRPr>
          </a:p>
        </p:txBody>
      </p:sp>
      <p:sp>
        <p:nvSpPr>
          <p:cNvPr id="1050194" name="任意多边形: 形状 41"/>
          <p:cNvSpPr/>
          <p:nvPr>
            <p:custDataLst>
              <p:tags r:id="rId41"/>
            </p:custDataLst>
          </p:nvPr>
        </p:nvSpPr>
        <p:spPr>
          <a:xfrm>
            <a:off x="11990705" y="0"/>
            <a:ext cx="6350" cy="6861175"/>
          </a:xfrm>
          <a:custGeom>
            <a:gdLst>
              <a:gd name="connsiteX0" fmla="*/ 0 w 6350"/>
              <a:gd name="connsiteY0" fmla="*/ 0 h 6860984"/>
              <a:gd name="connsiteX1" fmla="*/ 0 w 6350"/>
              <a:gd name="connsiteY1" fmla="*/ 6860985 h 68609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0" h="6860984">
                <a:moveTo>
                  <a:pt x="0" y="0"/>
                </a:moveTo>
                <a:lnTo>
                  <a:pt x="0" y="6860985"/>
                </a:lnTo>
              </a:path>
            </a:pathLst>
          </a:custGeom>
          <a:ln w="12693" cap="flat">
            <a:solidFill>
              <a:schemeClr val="accent3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cs typeface="微软雅黑" panose="020b0503020204020204" pitchFamily="34" charset="-122"/>
            </a:endParaRPr>
          </a:p>
        </p:txBody>
      </p:sp>
      <p:pic>
        <p:nvPicPr>
          <p:cNvPr id="2097287" name="图片 80" descr="资源 2@4x-8"/>
          <p:cNvPicPr>
            <a:picLocks noChangeAspect="1"/>
          </p:cNvPicPr>
          <p:nvPr>
            <p:custDataLst>
              <p:tags r:id="rId43"/>
            </p:custDataLst>
          </p:nvPr>
        </p:nvPicPr>
        <p:blipFill>
          <a:blip r:embed="rId42"/>
          <a:stretch>
            <a:fillRect/>
          </a:stretch>
        </p:blipFill>
        <p:spPr>
          <a:xfrm>
            <a:off x="4080510" y="0"/>
            <a:ext cx="1064260" cy="1348105"/>
          </a:xfrm>
          <a:prstGeom prst="rect">
            <a:avLst/>
          </a:prstGeom>
        </p:spPr>
      </p:pic>
      <p:pic>
        <p:nvPicPr>
          <p:cNvPr id="2097289" name="图片 81" descr="资源 3@4x-8"/>
          <p:cNvPicPr>
            <a:picLocks noChangeAspect="1"/>
          </p:cNvPicPr>
          <p:nvPr>
            <p:custDataLst>
              <p:tags r:id="rId45"/>
            </p:custDataLst>
          </p:nvPr>
        </p:nvPicPr>
        <p:blipFill>
          <a:blip r:embed="rId44"/>
          <a:stretch>
            <a:fillRect/>
          </a:stretch>
        </p:blipFill>
        <p:spPr>
          <a:xfrm>
            <a:off x="7215505" y="0"/>
            <a:ext cx="4989830" cy="2374900"/>
          </a:xfrm>
          <a:prstGeom prst="rect">
            <a:avLst/>
          </a:prstGeom>
        </p:spPr>
      </p:pic>
      <p:pic>
        <p:nvPicPr>
          <p:cNvPr id="2097291" name="图片 82" descr="资源 4@4x-8"/>
          <p:cNvPicPr>
            <a:picLocks noChangeAspect="1"/>
          </p:cNvPicPr>
          <p:nvPr>
            <p:custDataLst>
              <p:tags r:id="rId47"/>
            </p:custDataLst>
          </p:nvPr>
        </p:nvPicPr>
        <p:blipFill>
          <a:blip r:embed="rId46"/>
          <a:stretch>
            <a:fillRect/>
          </a:stretch>
        </p:blipFill>
        <p:spPr>
          <a:xfrm>
            <a:off x="1905" y="-9525"/>
            <a:ext cx="3096260" cy="2460625"/>
          </a:xfrm>
          <a:prstGeom prst="rect">
            <a:avLst/>
          </a:prstGeom>
        </p:spPr>
      </p:pic>
      <p:pic>
        <p:nvPicPr>
          <p:cNvPr id="2097293" name="图片 83" descr="资源 5@4x-8"/>
          <p:cNvPicPr>
            <a:picLocks noChangeAspect="1"/>
          </p:cNvPicPr>
          <p:nvPr>
            <p:custDataLst>
              <p:tags r:id="rId49"/>
            </p:custDataLst>
          </p:nvPr>
        </p:nvPicPr>
        <p:blipFill>
          <a:blip r:embed="rId48"/>
          <a:stretch>
            <a:fillRect/>
          </a:stretch>
        </p:blipFill>
        <p:spPr>
          <a:xfrm>
            <a:off x="5688965" y="142240"/>
            <a:ext cx="1162685" cy="2600960"/>
          </a:xfrm>
          <a:prstGeom prst="rect">
            <a:avLst/>
          </a:prstGeom>
        </p:spPr>
      </p:pic>
      <p:pic>
        <p:nvPicPr>
          <p:cNvPr id="2097295" name="图片 84" descr="资源 6@4x-8"/>
          <p:cNvPicPr>
            <a:picLocks noChangeAspect="1"/>
          </p:cNvPicPr>
          <p:nvPr>
            <p:custDataLst>
              <p:tags r:id="rId51"/>
            </p:custDataLst>
          </p:nvPr>
        </p:nvPicPr>
        <p:blipFill>
          <a:blip r:embed="rId50"/>
          <a:stretch>
            <a:fillRect/>
          </a:stretch>
        </p:blipFill>
        <p:spPr>
          <a:xfrm>
            <a:off x="7169150" y="55880"/>
            <a:ext cx="1387475" cy="2757170"/>
          </a:xfrm>
          <a:prstGeom prst="rect">
            <a:avLst/>
          </a:prstGeom>
        </p:spPr>
      </p:pic>
      <p:pic>
        <p:nvPicPr>
          <p:cNvPr id="2097297" name="图片 85" descr="资源 7@4x-8"/>
          <p:cNvPicPr>
            <a:picLocks noChangeAspect="1"/>
          </p:cNvPicPr>
          <p:nvPr>
            <p:custDataLst>
              <p:tags r:id="rId53"/>
            </p:custDataLst>
          </p:nvPr>
        </p:nvPicPr>
        <p:blipFill>
          <a:blip r:embed="rId52"/>
          <a:srcRect l="48995" b="-6400"/>
          <a:stretch>
            <a:fillRect/>
          </a:stretch>
        </p:blipFill>
        <p:spPr>
          <a:xfrm>
            <a:off x="-5715" y="2753360"/>
            <a:ext cx="886460" cy="675640"/>
          </a:xfrm>
          <a:prstGeom prst="rect">
            <a:avLst/>
          </a:prstGeom>
        </p:spPr>
      </p:pic>
      <p:sp>
        <p:nvSpPr>
          <p:cNvPr id="1050196" name="圆角矩形 129"/>
          <p:cNvSpPr/>
          <p:nvPr>
            <p:custDataLst>
              <p:tags r:id="rId54"/>
            </p:custDataLst>
          </p:nvPr>
        </p:nvSpPr>
        <p:spPr>
          <a:xfrm>
            <a:off x="1286510" y="683895"/>
            <a:ext cx="9855200" cy="5456555"/>
          </a:xfrm>
          <a:prstGeom prst="roundRect">
            <a:avLst>
              <a:gd name="adj" fmla="val 5462"/>
            </a:avLst>
          </a:prstGeom>
          <a:solidFill>
            <a:schemeClr val="bg1"/>
          </a:solidFill>
          <a:ln>
            <a:noFill/>
          </a:ln>
          <a:effectLst>
            <a:outerShdw blurRad="254000" algn="ctr" rotWithShape="0">
              <a:schemeClr val="accent2">
                <a:lumMod val="75000"/>
                <a:alpha val="10000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pic>
        <p:nvPicPr>
          <p:cNvPr id="2097299" name="图片 86" descr="资源 8@4x-8"/>
          <p:cNvPicPr>
            <a:picLocks noChangeAspect="1"/>
          </p:cNvPicPr>
          <p:nvPr>
            <p:custDataLst>
              <p:tags r:id="rId56"/>
            </p:custDataLst>
          </p:nvPr>
        </p:nvPicPr>
        <p:blipFill>
          <a:blip r:embed="rId55"/>
          <a:stretch>
            <a:fillRect/>
          </a:stretch>
        </p:blipFill>
        <p:spPr>
          <a:xfrm>
            <a:off x="7521575" y="3815080"/>
            <a:ext cx="4138930" cy="2839720"/>
          </a:xfrm>
          <a:prstGeom prst="rect">
            <a:avLst/>
          </a:prstGeom>
        </p:spPr>
      </p:pic>
      <p:sp>
        <p:nvSpPr>
          <p:cNvPr id="1050198" name="任意多边形: 形状 2"/>
          <p:cNvSpPr/>
          <p:nvPr>
            <p:custDataLst>
              <p:tags r:id="rId57"/>
            </p:custDataLst>
          </p:nvPr>
        </p:nvSpPr>
        <p:spPr>
          <a:xfrm>
            <a:off x="1170305" y="3911600"/>
            <a:ext cx="297180" cy="1772285"/>
          </a:xfrm>
          <a:custGeom>
            <a:gdLst>
              <a:gd name="connsiteX0" fmla="*/ 262384 w 297351"/>
              <a:gd name="connsiteY0" fmla="*/ 1764995 h 1772035"/>
              <a:gd name="connsiteX1" fmla="*/ 189689 w 297351"/>
              <a:gd name="connsiteY1" fmla="*/ 1771339 h 1772035"/>
              <a:gd name="connsiteX2" fmla="*/ 148140 w 297351"/>
              <a:gd name="connsiteY2" fmla="*/ 1736259 h 1772035"/>
              <a:gd name="connsiteX3" fmla="*/ 148 w 297351"/>
              <a:gd name="connsiteY3" fmla="*/ 47839 h 1772035"/>
              <a:gd name="connsiteX4" fmla="*/ 34973 w 297351"/>
              <a:gd name="connsiteY4" fmla="*/ 5909 h 1772035"/>
              <a:gd name="connsiteX5" fmla="*/ 107669 w 297351"/>
              <a:gd name="connsiteY5" fmla="*/ -434 h 1772035"/>
              <a:gd name="connsiteX6" fmla="*/ 149218 w 297351"/>
              <a:gd name="connsiteY6" fmla="*/ 34708 h 1772035"/>
              <a:gd name="connsiteX7" fmla="*/ 297209 w 297351"/>
              <a:gd name="connsiteY7" fmla="*/ 1723192 h 1772035"/>
              <a:gd name="connsiteX8" fmla="*/ 262384 w 297351"/>
              <a:gd name="connsiteY8" fmla="*/ 1764995 h 177203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7351" h="1772034">
                <a:moveTo>
                  <a:pt x="262384" y="1764995"/>
                </a:moveTo>
                <a:lnTo>
                  <a:pt x="189689" y="1771339"/>
                </a:lnTo>
                <a:cubicBezTo>
                  <a:pt x="168540" y="1773095"/>
                  <a:pt x="149954" y="1757402"/>
                  <a:pt x="148140" y="1736259"/>
                </a:cubicBezTo>
                <a:lnTo>
                  <a:pt x="148" y="47839"/>
                </a:lnTo>
                <a:cubicBezTo>
                  <a:pt x="-1691" y="26683"/>
                  <a:pt x="13837" y="7983"/>
                  <a:pt x="34973" y="5909"/>
                </a:cubicBezTo>
                <a:lnTo>
                  <a:pt x="107669" y="-434"/>
                </a:lnTo>
                <a:cubicBezTo>
                  <a:pt x="128830" y="-2153"/>
                  <a:pt x="147404" y="13553"/>
                  <a:pt x="149218" y="34708"/>
                </a:cubicBezTo>
                <a:lnTo>
                  <a:pt x="297209" y="1723192"/>
                </a:lnTo>
                <a:cubicBezTo>
                  <a:pt x="299011" y="1744316"/>
                  <a:pt x="283482" y="1762952"/>
                  <a:pt x="262384" y="1764995"/>
                </a:cubicBezTo>
                <a:close/>
              </a:path>
            </a:pathLst>
          </a:custGeom>
          <a:solidFill>
            <a:schemeClr val="accent2">
              <a:lumMod val="50000"/>
            </a:schemeClr>
          </a:solidFill>
          <a:ln w="6343" cap="flat">
            <a:noFill/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50200" name="任意多边形: 形状 3"/>
          <p:cNvSpPr/>
          <p:nvPr>
            <p:custDataLst>
              <p:tags r:id="rId58"/>
            </p:custDataLst>
          </p:nvPr>
        </p:nvSpPr>
        <p:spPr>
          <a:xfrm>
            <a:off x="1137920" y="3677285"/>
            <a:ext cx="215900" cy="560070"/>
          </a:xfrm>
          <a:custGeom>
            <a:gdLst>
              <a:gd name="connsiteX0" fmla="*/ 171892 w 215798"/>
              <a:gd name="connsiteY0" fmla="*/ 550010 h 560112"/>
              <a:gd name="connsiteX1" fmla="*/ 91839 w 215798"/>
              <a:gd name="connsiteY1" fmla="*/ 557115 h 560112"/>
              <a:gd name="connsiteX2" fmla="*/ 45088 w 215798"/>
              <a:gd name="connsiteY2" fmla="*/ 543603 h 560112"/>
              <a:gd name="connsiteX3" fmla="*/ 113 w 215798"/>
              <a:gd name="connsiteY3" fmla="*/ 30423 h 560112"/>
              <a:gd name="connsiteX4" fmla="*/ 43756 w 215798"/>
              <a:gd name="connsiteY4" fmla="*/ 8792 h 560112"/>
              <a:gd name="connsiteX5" fmla="*/ 123873 w 215798"/>
              <a:gd name="connsiteY5" fmla="*/ 1687 h 560112"/>
              <a:gd name="connsiteX6" fmla="*/ 170624 w 215798"/>
              <a:gd name="connsiteY6" fmla="*/ 15199 h 560112"/>
              <a:gd name="connsiteX7" fmla="*/ 215598 w 215798"/>
              <a:gd name="connsiteY7" fmla="*/ 528443 h 560112"/>
              <a:gd name="connsiteX8" fmla="*/ 171892 w 215798"/>
              <a:gd name="connsiteY8" fmla="*/ 550010 h 56011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15798" h="560112">
                <a:moveTo>
                  <a:pt x="171892" y="550010"/>
                </a:moveTo>
                <a:lnTo>
                  <a:pt x="91839" y="557115"/>
                </a:lnTo>
                <a:cubicBezTo>
                  <a:pt x="66973" y="559335"/>
                  <a:pt x="46991" y="565234"/>
                  <a:pt x="45088" y="543603"/>
                </a:cubicBezTo>
                <a:lnTo>
                  <a:pt x="113" y="30423"/>
                </a:lnTo>
                <a:cubicBezTo>
                  <a:pt x="-1726" y="9426"/>
                  <a:pt x="19144" y="11012"/>
                  <a:pt x="43756" y="8792"/>
                </a:cubicBezTo>
                <a:lnTo>
                  <a:pt x="123873" y="1687"/>
                </a:lnTo>
                <a:cubicBezTo>
                  <a:pt x="148739" y="-533"/>
                  <a:pt x="169038" y="-5798"/>
                  <a:pt x="170624" y="15199"/>
                </a:cubicBezTo>
                <a:lnTo>
                  <a:pt x="215598" y="528443"/>
                </a:lnTo>
                <a:cubicBezTo>
                  <a:pt x="217438" y="549693"/>
                  <a:pt x="206908" y="546902"/>
                  <a:pt x="171892" y="550010"/>
                </a:cubicBezTo>
                <a:close/>
              </a:path>
            </a:pathLst>
          </a:custGeom>
          <a:solidFill>
            <a:schemeClr val="accent2"/>
          </a:solidFill>
          <a:ln w="6343" cap="flat">
            <a:noFill/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50202" name="任意多边形: 形状 4"/>
          <p:cNvSpPr/>
          <p:nvPr>
            <p:custDataLst>
              <p:tags r:id="rId59"/>
            </p:custDataLst>
          </p:nvPr>
        </p:nvSpPr>
        <p:spPr>
          <a:xfrm>
            <a:off x="1318260" y="3942080"/>
            <a:ext cx="89535" cy="483870"/>
          </a:xfrm>
          <a:custGeom>
            <a:gdLst>
              <a:gd name="connsiteX0" fmla="*/ 89378 w 89378"/>
              <a:gd name="connsiteY0" fmla="*/ 479624 h 483810"/>
              <a:gd name="connsiteX1" fmla="*/ 42374 w 89378"/>
              <a:gd name="connsiteY1" fmla="*/ 483811 h 483810"/>
              <a:gd name="connsiteX2" fmla="*/ 0 w 89378"/>
              <a:gd name="connsiteY2" fmla="*/ 0 h 483810"/>
              <a:gd name="connsiteX3" fmla="*/ 53729 w 89378"/>
              <a:gd name="connsiteY3" fmla="*/ 72315 h 483810"/>
              <a:gd name="connsiteX4" fmla="*/ 89378 w 89378"/>
              <a:gd name="connsiteY4" fmla="*/ 479624 h 48381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9378" h="483810">
                <a:moveTo>
                  <a:pt x="89378" y="479624"/>
                </a:moveTo>
                <a:lnTo>
                  <a:pt x="42374" y="483811"/>
                </a:lnTo>
                <a:lnTo>
                  <a:pt x="0" y="0"/>
                </a:lnTo>
                <a:lnTo>
                  <a:pt x="53729" y="72315"/>
                </a:lnTo>
                <a:lnTo>
                  <a:pt x="89378" y="479624"/>
                </a:lnTo>
                <a:close/>
              </a:path>
            </a:pathLst>
          </a:custGeom>
          <a:solidFill>
            <a:schemeClr val="accent2"/>
          </a:solidFill>
          <a:ln w="6343" cap="flat">
            <a:noFill/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50204" name="任意多边形: 形状 5"/>
          <p:cNvSpPr/>
          <p:nvPr>
            <p:custDataLst>
              <p:tags r:id="rId60"/>
            </p:custDataLst>
          </p:nvPr>
        </p:nvSpPr>
        <p:spPr>
          <a:xfrm>
            <a:off x="1155700" y="3655060"/>
            <a:ext cx="130810" cy="38100"/>
          </a:xfrm>
          <a:custGeom>
            <a:gdLst>
              <a:gd name="connsiteX0" fmla="*/ 130610 w 130610"/>
              <a:gd name="connsiteY0" fmla="*/ 26706 h 38123"/>
              <a:gd name="connsiteX1" fmla="*/ 2347 w 130610"/>
              <a:gd name="connsiteY1" fmla="*/ 38124 h 38123"/>
              <a:gd name="connsiteX2" fmla="*/ 0 w 130610"/>
              <a:gd name="connsiteY2" fmla="*/ 11418 h 38123"/>
              <a:gd name="connsiteX3" fmla="*/ 128263 w 130610"/>
              <a:gd name="connsiteY3" fmla="*/ 0 h 38123"/>
              <a:gd name="connsiteX4" fmla="*/ 130610 w 130610"/>
              <a:gd name="connsiteY4" fmla="*/ 26706 h 3812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0610" h="38123">
                <a:moveTo>
                  <a:pt x="130610" y="26706"/>
                </a:moveTo>
                <a:lnTo>
                  <a:pt x="2347" y="38124"/>
                </a:lnTo>
                <a:lnTo>
                  <a:pt x="0" y="11418"/>
                </a:lnTo>
                <a:lnTo>
                  <a:pt x="128263" y="0"/>
                </a:lnTo>
                <a:lnTo>
                  <a:pt x="130610" y="26706"/>
                </a:lnTo>
                <a:close/>
              </a:path>
            </a:pathLst>
          </a:custGeom>
          <a:solidFill>
            <a:schemeClr val="accent2">
              <a:lumMod val="50000"/>
            </a:schemeClr>
          </a:solidFill>
          <a:ln w="6343" cap="flat">
            <a:noFill/>
            <a:prstDash val="solid"/>
            <a:miter/>
          </a:ln>
        </p:spPr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50206" name="任意多边形: 形状 6"/>
          <p:cNvSpPr/>
          <p:nvPr>
            <p:custDataLst>
              <p:tags r:id="rId61"/>
            </p:custDataLst>
          </p:nvPr>
        </p:nvSpPr>
        <p:spPr>
          <a:xfrm>
            <a:off x="1662430" y="3982720"/>
            <a:ext cx="285115" cy="1772920"/>
          </a:xfrm>
          <a:custGeom>
            <a:gdLst>
              <a:gd name="connsiteX0" fmla="*/ 107968 w 285331"/>
              <a:gd name="connsiteY0" fmla="*/ 1772078 h 1772748"/>
              <a:gd name="connsiteX1" fmla="*/ 35209 w 285331"/>
              <a:gd name="connsiteY1" fmla="*/ 1766179 h 1772748"/>
              <a:gd name="connsiteX2" fmla="*/ 130 w 285331"/>
              <a:gd name="connsiteY2" fmla="*/ 1724503 h 1772748"/>
              <a:gd name="connsiteX3" fmla="*/ 136069 w 285331"/>
              <a:gd name="connsiteY3" fmla="*/ 34940 h 1772748"/>
              <a:gd name="connsiteX4" fmla="*/ 177365 w 285331"/>
              <a:gd name="connsiteY4" fmla="*/ -456 h 1772748"/>
              <a:gd name="connsiteX5" fmla="*/ 250123 w 285331"/>
              <a:gd name="connsiteY5" fmla="*/ 5507 h 1772748"/>
              <a:gd name="connsiteX6" fmla="*/ 285202 w 285331"/>
              <a:gd name="connsiteY6" fmla="*/ 47119 h 1772748"/>
              <a:gd name="connsiteX7" fmla="*/ 149263 w 285331"/>
              <a:gd name="connsiteY7" fmla="*/ 1736682 h 1772748"/>
              <a:gd name="connsiteX8" fmla="*/ 107968 w 285331"/>
              <a:gd name="connsiteY8" fmla="*/ 1772078 h 177274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85331" h="1772746">
                <a:moveTo>
                  <a:pt x="107968" y="1772078"/>
                </a:moveTo>
                <a:lnTo>
                  <a:pt x="35209" y="1766179"/>
                </a:lnTo>
                <a:cubicBezTo>
                  <a:pt x="14060" y="1764263"/>
                  <a:pt x="-1595" y="1745665"/>
                  <a:pt x="130" y="1724503"/>
                </a:cubicBezTo>
                <a:lnTo>
                  <a:pt x="136069" y="34940"/>
                </a:lnTo>
                <a:cubicBezTo>
                  <a:pt x="137757" y="13791"/>
                  <a:pt x="156209" y="-2022"/>
                  <a:pt x="177365" y="-456"/>
                </a:cubicBezTo>
                <a:lnTo>
                  <a:pt x="250123" y="5507"/>
                </a:lnTo>
                <a:cubicBezTo>
                  <a:pt x="271260" y="7391"/>
                  <a:pt x="286921" y="25971"/>
                  <a:pt x="285202" y="47119"/>
                </a:cubicBezTo>
                <a:lnTo>
                  <a:pt x="149263" y="1736682"/>
                </a:lnTo>
                <a:cubicBezTo>
                  <a:pt x="147576" y="1757831"/>
                  <a:pt x="129123" y="1773645"/>
                  <a:pt x="107968" y="1772078"/>
                </a:cubicBezTo>
                <a:close/>
              </a:path>
            </a:pathLst>
          </a:custGeom>
          <a:solidFill>
            <a:schemeClr val="accent6">
              <a:lumMod val="50000"/>
              <a:lumOff val="50000"/>
            </a:schemeClr>
          </a:solidFill>
          <a:ln w="6343" cap="flat">
            <a:noFill/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50208" name="任意多边形: 形状 7"/>
          <p:cNvSpPr/>
          <p:nvPr>
            <p:custDataLst>
              <p:tags r:id="rId62"/>
            </p:custDataLst>
          </p:nvPr>
        </p:nvSpPr>
        <p:spPr>
          <a:xfrm>
            <a:off x="1743075" y="4207510"/>
            <a:ext cx="215900" cy="59690"/>
          </a:xfrm>
          <a:custGeom>
            <a:gdLst>
              <a:gd name="connsiteX0" fmla="*/ 200818 w 216027"/>
              <a:gd name="connsiteY0" fmla="*/ 59039 h 59642"/>
              <a:gd name="connsiteX1" fmla="*/ 11658 w 216027"/>
              <a:gd name="connsiteY1" fmla="*/ 43562 h 59642"/>
              <a:gd name="connsiteX2" fmla="*/ 43 w 216027"/>
              <a:gd name="connsiteY2" fmla="*/ 29885 h 59642"/>
              <a:gd name="connsiteX3" fmla="*/ 50 w 216027"/>
              <a:gd name="connsiteY3" fmla="*/ 29796 h 59642"/>
              <a:gd name="connsiteX4" fmla="*/ 1572 w 216027"/>
              <a:gd name="connsiteY4" fmla="*/ 11147 h 59642"/>
              <a:gd name="connsiteX5" fmla="*/ 15198 w 216027"/>
              <a:gd name="connsiteY5" fmla="*/ -525 h 59642"/>
              <a:gd name="connsiteX6" fmla="*/ 15210 w 216027"/>
              <a:gd name="connsiteY6" fmla="*/ -525 h 59642"/>
              <a:gd name="connsiteX7" fmla="*/ 204370 w 216027"/>
              <a:gd name="connsiteY7" fmla="*/ 15143 h 59642"/>
              <a:gd name="connsiteX8" fmla="*/ 215985 w 216027"/>
              <a:gd name="connsiteY8" fmla="*/ 28820 h 59642"/>
              <a:gd name="connsiteX9" fmla="*/ 215979 w 216027"/>
              <a:gd name="connsiteY9" fmla="*/ 28908 h 59642"/>
              <a:gd name="connsiteX10" fmla="*/ 214456 w 216027"/>
              <a:gd name="connsiteY10" fmla="*/ 47494 h 59642"/>
              <a:gd name="connsiteX11" fmla="*/ 200818 w 216027"/>
              <a:gd name="connsiteY11" fmla="*/ 59039 h 5964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16027" h="59642">
                <a:moveTo>
                  <a:pt x="200818" y="59039"/>
                </a:moveTo>
                <a:lnTo>
                  <a:pt x="11658" y="43562"/>
                </a:lnTo>
                <a:cubicBezTo>
                  <a:pt x="4674" y="42991"/>
                  <a:pt x="-528" y="36869"/>
                  <a:pt x="43" y="29885"/>
                </a:cubicBezTo>
                <a:cubicBezTo>
                  <a:pt x="43" y="29860"/>
                  <a:pt x="50" y="29828"/>
                  <a:pt x="50" y="29796"/>
                </a:cubicBezTo>
                <a:lnTo>
                  <a:pt x="1572" y="11147"/>
                </a:lnTo>
                <a:cubicBezTo>
                  <a:pt x="2111" y="4163"/>
                  <a:pt x="8213" y="-1064"/>
                  <a:pt x="15198" y="-525"/>
                </a:cubicBezTo>
                <a:cubicBezTo>
                  <a:pt x="15204" y="-525"/>
                  <a:pt x="15204" y="-525"/>
                  <a:pt x="15210" y="-525"/>
                </a:cubicBezTo>
                <a:lnTo>
                  <a:pt x="204370" y="15143"/>
                </a:lnTo>
                <a:cubicBezTo>
                  <a:pt x="211354" y="15714"/>
                  <a:pt x="216556" y="21835"/>
                  <a:pt x="215985" y="28820"/>
                </a:cubicBezTo>
                <a:cubicBezTo>
                  <a:pt x="215985" y="28845"/>
                  <a:pt x="215979" y="28877"/>
                  <a:pt x="215979" y="28908"/>
                </a:cubicBezTo>
                <a:lnTo>
                  <a:pt x="214456" y="47494"/>
                </a:lnTo>
                <a:cubicBezTo>
                  <a:pt x="213853" y="54434"/>
                  <a:pt x="207764" y="59585"/>
                  <a:pt x="200818" y="59039"/>
                </a:cubicBezTo>
                <a:close/>
              </a:path>
            </a:pathLst>
          </a:custGeom>
          <a:solidFill>
            <a:schemeClr val="accent6"/>
          </a:solidFill>
          <a:ln w="6343" cap="flat">
            <a:noFill/>
            <a:prstDash val="solid"/>
            <a:miter/>
          </a:ln>
        </p:spPr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50210" name="任意多边形: 形状 8"/>
          <p:cNvSpPr/>
          <p:nvPr>
            <p:custDataLst>
              <p:tags r:id="rId63"/>
            </p:custDataLst>
          </p:nvPr>
        </p:nvSpPr>
        <p:spPr>
          <a:xfrm>
            <a:off x="1763395" y="3582670"/>
            <a:ext cx="215265" cy="1122045"/>
          </a:xfrm>
          <a:custGeom>
            <a:gdLst>
              <a:gd name="connsiteX0" fmla="*/ 166007 w 215548"/>
              <a:gd name="connsiteY0" fmla="*/ 679385 h 1122272"/>
              <a:gd name="connsiteX1" fmla="*/ 130420 w 215548"/>
              <a:gd name="connsiteY1" fmla="*/ 1121710 h 1122272"/>
              <a:gd name="connsiteX2" fmla="*/ 167910 w 215548"/>
              <a:gd name="connsiteY2" fmla="*/ 1084284 h 1122272"/>
              <a:gd name="connsiteX3" fmla="*/ 202862 w 215548"/>
              <a:gd name="connsiteY3" fmla="*/ 649762 h 1122272"/>
              <a:gd name="connsiteX4" fmla="*/ 215549 w 215548"/>
              <a:gd name="connsiteY4" fmla="*/ 494095 h 1122272"/>
              <a:gd name="connsiteX5" fmla="*/ 189858 w 215548"/>
              <a:gd name="connsiteY5" fmla="*/ 430661 h 1122272"/>
              <a:gd name="connsiteX6" fmla="*/ 186940 w 215548"/>
              <a:gd name="connsiteY6" fmla="*/ 7366 h 1122272"/>
              <a:gd name="connsiteX7" fmla="*/ 88808 w 215548"/>
              <a:gd name="connsiteY7" fmla="*/ -563 h 1122272"/>
              <a:gd name="connsiteX8" fmla="*/ 0 w 215548"/>
              <a:gd name="connsiteY8" fmla="*/ 624895 h 1122272"/>
              <a:gd name="connsiteX9" fmla="*/ 163026 w 215548"/>
              <a:gd name="connsiteY9" fmla="*/ 638217 h 112227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15548" h="1122272">
                <a:moveTo>
                  <a:pt x="166007" y="679385"/>
                </a:moveTo>
                <a:lnTo>
                  <a:pt x="130420" y="1121710"/>
                </a:lnTo>
                <a:cubicBezTo>
                  <a:pt x="130420" y="1121710"/>
                  <a:pt x="165499" y="1114098"/>
                  <a:pt x="167910" y="1084284"/>
                </a:cubicBezTo>
                <a:cubicBezTo>
                  <a:pt x="170320" y="1054470"/>
                  <a:pt x="202862" y="649762"/>
                  <a:pt x="202862" y="649762"/>
                </a:cubicBezTo>
                <a:lnTo>
                  <a:pt x="215549" y="494095"/>
                </a:lnTo>
                <a:lnTo>
                  <a:pt x="189858" y="430661"/>
                </a:lnTo>
                <a:lnTo>
                  <a:pt x="186940" y="7366"/>
                </a:lnTo>
                <a:lnTo>
                  <a:pt x="88808" y="-563"/>
                </a:lnTo>
                <a:cubicBezTo>
                  <a:pt x="88808" y="-563"/>
                  <a:pt x="16557" y="420765"/>
                  <a:pt x="0" y="624895"/>
                </a:cubicBezTo>
                <a:lnTo>
                  <a:pt x="163026" y="638217"/>
                </a:lnTo>
                <a:close/>
              </a:path>
            </a:pathLst>
          </a:custGeom>
          <a:solidFill>
            <a:schemeClr val="accent6"/>
          </a:solidFill>
          <a:ln w="6343" cap="flat">
            <a:noFill/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50212" name="任意多边形: 形状 9"/>
          <p:cNvSpPr/>
          <p:nvPr>
            <p:custDataLst>
              <p:tags r:id="rId64"/>
            </p:custDataLst>
          </p:nvPr>
        </p:nvSpPr>
        <p:spPr>
          <a:xfrm>
            <a:off x="1800860" y="4255770"/>
            <a:ext cx="60960" cy="598805"/>
          </a:xfrm>
          <a:custGeom>
            <a:gdLst>
              <a:gd name="connsiteX0" fmla="*/ 12877 w 60960"/>
              <a:gd name="connsiteY0" fmla="*/ 599006 h 599006"/>
              <a:gd name="connsiteX1" fmla="*/ 0 w 60960"/>
              <a:gd name="connsiteY1" fmla="*/ 597992 h 599006"/>
              <a:gd name="connsiteX2" fmla="*/ 48146 w 60960"/>
              <a:gd name="connsiteY2" fmla="*/ 0 h 599006"/>
              <a:gd name="connsiteX3" fmla="*/ 60960 w 60960"/>
              <a:gd name="connsiteY3" fmla="*/ 1078 h 599006"/>
              <a:gd name="connsiteX4" fmla="*/ 12877 w 60960"/>
              <a:gd name="connsiteY4" fmla="*/ 599006 h 59900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0960" h="599006">
                <a:moveTo>
                  <a:pt x="12877" y="599006"/>
                </a:moveTo>
                <a:lnTo>
                  <a:pt x="0" y="597992"/>
                </a:lnTo>
                <a:lnTo>
                  <a:pt x="48146" y="0"/>
                </a:lnTo>
                <a:lnTo>
                  <a:pt x="60960" y="1078"/>
                </a:lnTo>
                <a:lnTo>
                  <a:pt x="12877" y="599006"/>
                </a:lnTo>
                <a:close/>
              </a:path>
            </a:pathLst>
          </a:custGeom>
          <a:solidFill>
            <a:schemeClr val="accent6"/>
          </a:solidFill>
          <a:ln w="6343" cap="flat">
            <a:noFill/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50214" name="任意多边形: 形状 10"/>
          <p:cNvSpPr/>
          <p:nvPr>
            <p:custDataLst>
              <p:tags r:id="rId65"/>
            </p:custDataLst>
          </p:nvPr>
        </p:nvSpPr>
        <p:spPr>
          <a:xfrm>
            <a:off x="1892300" y="4122420"/>
            <a:ext cx="342265" cy="1654175"/>
          </a:xfrm>
          <a:custGeom>
            <a:gdLst>
              <a:gd name="connsiteX0" fmla="*/ 82927 w 341962"/>
              <a:gd name="connsiteY0" fmla="*/ 1653177 h 1654158"/>
              <a:gd name="connsiteX1" fmla="*/ 51210 w 341962"/>
              <a:gd name="connsiteY1" fmla="*/ 1649181 h 1654158"/>
              <a:gd name="connsiteX2" fmla="*/ 463 w 341962"/>
              <a:gd name="connsiteY2" fmla="*/ 1583082 h 1654158"/>
              <a:gd name="connsiteX3" fmla="*/ 193049 w 341962"/>
              <a:gd name="connsiteY3" fmla="*/ 24257 h 1654158"/>
              <a:gd name="connsiteX4" fmla="*/ 341865 w 341962"/>
              <a:gd name="connsiteY4" fmla="*/ 40116 h 1654158"/>
              <a:gd name="connsiteX5" fmla="*/ 148455 w 341962"/>
              <a:gd name="connsiteY5" fmla="*/ 1601732 h 1654158"/>
              <a:gd name="connsiteX6" fmla="*/ 82927 w 341962"/>
              <a:gd name="connsiteY6" fmla="*/ 1653177 h 165415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41962" h="1654158">
                <a:moveTo>
                  <a:pt x="82927" y="1653177"/>
                </a:moveTo>
                <a:lnTo>
                  <a:pt x="51210" y="1649181"/>
                </a:lnTo>
                <a:cubicBezTo>
                  <a:pt x="19056" y="1644746"/>
                  <a:pt x="-3558" y="1615288"/>
                  <a:pt x="463" y="1583082"/>
                </a:cubicBezTo>
                <a:lnTo>
                  <a:pt x="193049" y="24257"/>
                </a:lnTo>
                <a:cubicBezTo>
                  <a:pt x="198758" y="-21922"/>
                  <a:pt x="346305" y="3958"/>
                  <a:pt x="341865" y="40116"/>
                </a:cubicBezTo>
                <a:lnTo>
                  <a:pt x="148455" y="1601732"/>
                </a:lnTo>
                <a:cubicBezTo>
                  <a:pt x="144522" y="1634007"/>
                  <a:pt x="115215" y="1657015"/>
                  <a:pt x="82927" y="1653177"/>
                </a:cubicBezTo>
                <a:close/>
              </a:path>
            </a:pathLst>
          </a:custGeom>
          <a:solidFill>
            <a:schemeClr val="accent2"/>
          </a:solidFill>
          <a:ln w="6343" cap="flat">
            <a:noFill/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50216" name="任意多边形: 形状 11"/>
          <p:cNvSpPr/>
          <p:nvPr>
            <p:custDataLst>
              <p:tags r:id="rId66"/>
            </p:custDataLst>
          </p:nvPr>
        </p:nvSpPr>
        <p:spPr>
          <a:xfrm>
            <a:off x="2084070" y="3951605"/>
            <a:ext cx="149225" cy="229235"/>
          </a:xfrm>
          <a:custGeom>
            <a:gdLst>
              <a:gd name="connsiteX0" fmla="*/ 112278 w 149302"/>
              <a:gd name="connsiteY0" fmla="*/ 2727 h 229530"/>
              <a:gd name="connsiteX1" fmla="*/ 86905 w 149302"/>
              <a:gd name="connsiteY1" fmla="*/ -508 h 229530"/>
              <a:gd name="connsiteX2" fmla="*/ 0 w 149302"/>
              <a:gd name="connsiteY2" fmla="*/ 200007 h 229530"/>
              <a:gd name="connsiteX3" fmla="*/ 0 w 149302"/>
              <a:gd name="connsiteY3" fmla="*/ 202417 h 229530"/>
              <a:gd name="connsiteX4" fmla="*/ 71998 w 149302"/>
              <a:gd name="connsiteY4" fmla="*/ 228806 h 229530"/>
              <a:gd name="connsiteX5" fmla="*/ 147104 w 149302"/>
              <a:gd name="connsiteY5" fmla="*/ 220686 h 229530"/>
              <a:gd name="connsiteX6" fmla="*/ 148753 w 149302"/>
              <a:gd name="connsiteY6" fmla="*/ 219989 h 229530"/>
              <a:gd name="connsiteX7" fmla="*/ 148753 w 149302"/>
              <a:gd name="connsiteY7" fmla="*/ 218720 h 229530"/>
              <a:gd name="connsiteX8" fmla="*/ 112278 w 149302"/>
              <a:gd name="connsiteY8" fmla="*/ 2727 h 22953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49302" h="229529">
                <a:moveTo>
                  <a:pt x="112278" y="2727"/>
                </a:moveTo>
                <a:lnTo>
                  <a:pt x="86905" y="-508"/>
                </a:lnTo>
                <a:cubicBezTo>
                  <a:pt x="58106" y="-4123"/>
                  <a:pt x="3553" y="170764"/>
                  <a:pt x="0" y="200007"/>
                </a:cubicBezTo>
                <a:lnTo>
                  <a:pt x="0" y="202417"/>
                </a:lnTo>
                <a:cubicBezTo>
                  <a:pt x="34826" y="194171"/>
                  <a:pt x="29434" y="223922"/>
                  <a:pt x="71998" y="228806"/>
                </a:cubicBezTo>
                <a:cubicBezTo>
                  <a:pt x="93439" y="231280"/>
                  <a:pt x="118432" y="204194"/>
                  <a:pt x="147104" y="220686"/>
                </a:cubicBezTo>
                <a:cubicBezTo>
                  <a:pt x="147611" y="220686"/>
                  <a:pt x="148182" y="220179"/>
                  <a:pt x="148753" y="219989"/>
                </a:cubicBezTo>
                <a:lnTo>
                  <a:pt x="148753" y="218720"/>
                </a:lnTo>
                <a:cubicBezTo>
                  <a:pt x="151988" y="189604"/>
                  <a:pt x="141077" y="6343"/>
                  <a:pt x="112278" y="2727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 w="6343" cap="flat">
            <a:noFill/>
            <a:prstDash val="solid"/>
            <a:miter/>
          </a:ln>
        </p:spPr>
        <p:txBody>
          <a:bodyPr rtlCol="0" anchor="ctr">
            <a:normAutofit fontScale="625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50218" name="任意多边形: 形状 12"/>
          <p:cNvSpPr/>
          <p:nvPr>
            <p:custDataLst>
              <p:tags r:id="rId67"/>
            </p:custDataLst>
          </p:nvPr>
        </p:nvSpPr>
        <p:spPr>
          <a:xfrm>
            <a:off x="2156460" y="3856355"/>
            <a:ext cx="52070" cy="120015"/>
          </a:xfrm>
          <a:custGeom>
            <a:gdLst>
              <a:gd name="connsiteX0" fmla="*/ 17 w 52285"/>
              <a:gd name="connsiteY0" fmla="*/ 105055 h 120301"/>
              <a:gd name="connsiteX1" fmla="*/ 39599 w 52285"/>
              <a:gd name="connsiteY1" fmla="*/ -563 h 120301"/>
              <a:gd name="connsiteX2" fmla="*/ 52286 w 52285"/>
              <a:gd name="connsiteY2" fmla="*/ 111588 h 120301"/>
              <a:gd name="connsiteX3" fmla="*/ 23170 w 52285"/>
              <a:gd name="connsiteY3" fmla="*/ 119073 h 120301"/>
              <a:gd name="connsiteX4" fmla="*/ 17 w 52285"/>
              <a:gd name="connsiteY4" fmla="*/ 105055 h 1203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2283" h="120299">
                <a:moveTo>
                  <a:pt x="17" y="105055"/>
                </a:moveTo>
                <a:lnTo>
                  <a:pt x="39599" y="-563"/>
                </a:lnTo>
                <a:lnTo>
                  <a:pt x="52286" y="111588"/>
                </a:lnTo>
                <a:cubicBezTo>
                  <a:pt x="52286" y="111588"/>
                  <a:pt x="50700" y="122499"/>
                  <a:pt x="23170" y="119073"/>
                </a:cubicBezTo>
                <a:cubicBezTo>
                  <a:pt x="-1442" y="115965"/>
                  <a:pt x="17" y="105055"/>
                  <a:pt x="17" y="105055"/>
                </a:cubicBezTo>
                <a:close/>
              </a:path>
            </a:pathLst>
          </a:custGeom>
          <a:solidFill>
            <a:schemeClr val="accent6"/>
          </a:solidFill>
          <a:ln w="6343" cap="flat">
            <a:noFill/>
            <a:prstDash val="solid"/>
            <a:miter/>
          </a:ln>
        </p:spPr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50220" name="任意多边形: 形状 13"/>
          <p:cNvSpPr/>
          <p:nvPr>
            <p:custDataLst>
              <p:tags r:id="rId68"/>
            </p:custDataLst>
          </p:nvPr>
        </p:nvSpPr>
        <p:spPr>
          <a:xfrm>
            <a:off x="1489075" y="3846830"/>
            <a:ext cx="167640" cy="1663065"/>
          </a:xfrm>
          <a:custGeom>
            <a:gdLst>
              <a:gd name="connsiteX0" fmla="*/ 90208 w 167470"/>
              <a:gd name="connsiteY0" fmla="*/ 1662205 h 1662768"/>
              <a:gd name="connsiteX1" fmla="*/ 58047 w 167470"/>
              <a:gd name="connsiteY1" fmla="*/ 1661824 h 1662768"/>
              <a:gd name="connsiteX2" fmla="*/ 5 w 167470"/>
              <a:gd name="connsiteY2" fmla="*/ 1601942 h 1662768"/>
              <a:gd name="connsiteX3" fmla="*/ 17829 w 167470"/>
              <a:gd name="connsiteY3" fmla="*/ 31192 h 1662768"/>
              <a:gd name="connsiteX4" fmla="*/ 167470 w 167470"/>
              <a:gd name="connsiteY4" fmla="*/ 30050 h 1662768"/>
              <a:gd name="connsiteX5" fmla="*/ 149582 w 167470"/>
              <a:gd name="connsiteY5" fmla="*/ 1603655 h 1662768"/>
              <a:gd name="connsiteX6" fmla="*/ 90208 w 167470"/>
              <a:gd name="connsiteY6" fmla="*/ 1662205 h 166276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67470" h="1662768">
                <a:moveTo>
                  <a:pt x="90208" y="1662205"/>
                </a:moveTo>
                <a:lnTo>
                  <a:pt x="58047" y="1661824"/>
                </a:lnTo>
                <a:cubicBezTo>
                  <a:pt x="25537" y="1661196"/>
                  <a:pt x="-382" y="1634459"/>
                  <a:pt x="5" y="1601942"/>
                </a:cubicBezTo>
                <a:lnTo>
                  <a:pt x="17829" y="31192"/>
                </a:lnTo>
                <a:cubicBezTo>
                  <a:pt x="18337" y="-15369"/>
                  <a:pt x="167914" y="-6361"/>
                  <a:pt x="167470" y="30050"/>
                </a:cubicBezTo>
                <a:lnTo>
                  <a:pt x="149582" y="1603655"/>
                </a:lnTo>
                <a:cubicBezTo>
                  <a:pt x="149271" y="1636184"/>
                  <a:pt x="122737" y="1662344"/>
                  <a:pt x="90208" y="1662205"/>
                </a:cubicBezTo>
                <a:close/>
              </a:path>
            </a:pathLst>
          </a:custGeom>
          <a:solidFill>
            <a:schemeClr val="accent3"/>
          </a:solidFill>
          <a:ln w="6343" cap="flat">
            <a:noFill/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50222" name="任意多边形: 形状 14"/>
          <p:cNvSpPr/>
          <p:nvPr>
            <p:custDataLst>
              <p:tags r:id="rId69"/>
            </p:custDataLst>
          </p:nvPr>
        </p:nvSpPr>
        <p:spPr>
          <a:xfrm>
            <a:off x="1506855" y="3674110"/>
            <a:ext cx="149860" cy="229870"/>
          </a:xfrm>
          <a:custGeom>
            <a:gdLst>
              <a:gd name="connsiteX0" fmla="*/ 89823 w 149769"/>
              <a:gd name="connsiteY0" fmla="*/ -562 h 229821"/>
              <a:gd name="connsiteX1" fmla="*/ 64005 w 149769"/>
              <a:gd name="connsiteY1" fmla="*/ -562 h 229821"/>
              <a:gd name="connsiteX2" fmla="*/ 0 w 149769"/>
              <a:gd name="connsiteY2" fmla="*/ 208770 h 229821"/>
              <a:gd name="connsiteX3" fmla="*/ 0 w 149769"/>
              <a:gd name="connsiteY3" fmla="*/ 211180 h 229821"/>
              <a:gd name="connsiteX4" fmla="*/ 74472 w 149769"/>
              <a:gd name="connsiteY4" fmla="*/ 229259 h 229821"/>
              <a:gd name="connsiteX5" fmla="*/ 148182 w 149769"/>
              <a:gd name="connsiteY5" fmla="*/ 212702 h 229821"/>
              <a:gd name="connsiteX6" fmla="*/ 149768 w 149769"/>
              <a:gd name="connsiteY6" fmla="*/ 211814 h 229821"/>
              <a:gd name="connsiteX7" fmla="*/ 149768 w 149769"/>
              <a:gd name="connsiteY7" fmla="*/ 210546 h 229821"/>
              <a:gd name="connsiteX8" fmla="*/ 89823 w 149769"/>
              <a:gd name="connsiteY8" fmla="*/ -562 h 22982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49769" h="229821">
                <a:moveTo>
                  <a:pt x="89823" y="-562"/>
                </a:moveTo>
                <a:lnTo>
                  <a:pt x="64005" y="-562"/>
                </a:lnTo>
                <a:cubicBezTo>
                  <a:pt x="34952" y="-943"/>
                  <a:pt x="571" y="179273"/>
                  <a:pt x="0" y="208770"/>
                </a:cubicBezTo>
                <a:lnTo>
                  <a:pt x="0" y="211180"/>
                </a:lnTo>
                <a:cubicBezTo>
                  <a:pt x="33684" y="199064"/>
                  <a:pt x="31717" y="229259"/>
                  <a:pt x="74472" y="229259"/>
                </a:cubicBezTo>
                <a:cubicBezTo>
                  <a:pt x="96103" y="229259"/>
                  <a:pt x="117924" y="199572"/>
                  <a:pt x="148182" y="212702"/>
                </a:cubicBezTo>
                <a:cubicBezTo>
                  <a:pt x="148753" y="212702"/>
                  <a:pt x="149260" y="212068"/>
                  <a:pt x="149768" y="211814"/>
                </a:cubicBezTo>
                <a:lnTo>
                  <a:pt x="149768" y="210546"/>
                </a:lnTo>
                <a:cubicBezTo>
                  <a:pt x="150085" y="180985"/>
                  <a:pt x="118749" y="-182"/>
                  <a:pt x="89823" y="-562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 w="6343" cap="flat">
            <a:noFill/>
            <a:prstDash val="solid"/>
            <a:miter/>
          </a:ln>
        </p:spPr>
        <p:txBody>
          <a:bodyPr rtlCol="0" anchor="ctr">
            <a:normAutofit fontScale="625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50224" name="任意多边形: 形状 15"/>
          <p:cNvSpPr/>
          <p:nvPr>
            <p:custDataLst>
              <p:tags r:id="rId70"/>
            </p:custDataLst>
          </p:nvPr>
        </p:nvSpPr>
        <p:spPr>
          <a:xfrm>
            <a:off x="1557655" y="3576320"/>
            <a:ext cx="52705" cy="120650"/>
          </a:xfrm>
          <a:custGeom>
            <a:gdLst>
              <a:gd name="connsiteX0" fmla="*/ 0 w 52967"/>
              <a:gd name="connsiteY0" fmla="*/ 108797 h 120721"/>
              <a:gd name="connsiteX1" fmla="*/ 27594 w 52967"/>
              <a:gd name="connsiteY1" fmla="*/ -563 h 120721"/>
              <a:gd name="connsiteX2" fmla="*/ 52968 w 52967"/>
              <a:gd name="connsiteY2" fmla="*/ 109432 h 120721"/>
              <a:gd name="connsiteX3" fmla="*/ 24866 w 52967"/>
              <a:gd name="connsiteY3" fmla="*/ 120152 h 120721"/>
              <a:gd name="connsiteX4" fmla="*/ 0 w 52967"/>
              <a:gd name="connsiteY4" fmla="*/ 108797 h 12072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2967" h="120721">
                <a:moveTo>
                  <a:pt x="0" y="108797"/>
                </a:moveTo>
                <a:lnTo>
                  <a:pt x="27594" y="-563"/>
                </a:lnTo>
                <a:lnTo>
                  <a:pt x="52968" y="109432"/>
                </a:lnTo>
                <a:cubicBezTo>
                  <a:pt x="52968" y="109432"/>
                  <a:pt x="52587" y="120469"/>
                  <a:pt x="24866" y="120152"/>
                </a:cubicBezTo>
                <a:cubicBezTo>
                  <a:pt x="-190" y="119961"/>
                  <a:pt x="0" y="108797"/>
                  <a:pt x="0" y="108797"/>
                </a:cubicBezTo>
                <a:close/>
              </a:path>
            </a:pathLst>
          </a:custGeom>
          <a:solidFill>
            <a:schemeClr val="accent6"/>
          </a:solidFill>
          <a:ln w="6343" cap="flat">
            <a:noFill/>
            <a:prstDash val="solid"/>
            <a:miter/>
          </a:ln>
        </p:spPr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50226" name="任意多边形: 形状 16"/>
          <p:cNvSpPr/>
          <p:nvPr>
            <p:custDataLst>
              <p:tags r:id="rId71"/>
            </p:custDataLst>
          </p:nvPr>
        </p:nvSpPr>
        <p:spPr>
          <a:xfrm>
            <a:off x="885825" y="3815080"/>
            <a:ext cx="118745" cy="142240"/>
          </a:xfrm>
          <a:custGeom>
            <a:gdLst>
              <a:gd name="connsiteX0" fmla="*/ 118989 w 118988"/>
              <a:gd name="connsiteY0" fmla="*/ 128993 h 141925"/>
              <a:gd name="connsiteX1" fmla="*/ 108522 w 118988"/>
              <a:gd name="connsiteY1" fmla="*/ 33842 h 141925"/>
              <a:gd name="connsiteX2" fmla="*/ 66148 w 118988"/>
              <a:gd name="connsiteY2" fmla="*/ -349 h 141925"/>
              <a:gd name="connsiteX3" fmla="*/ 34114 w 118988"/>
              <a:gd name="connsiteY3" fmla="*/ 3204 h 141925"/>
              <a:gd name="connsiteX4" fmla="*/ 240 w 118988"/>
              <a:gd name="connsiteY4" fmla="*/ 45958 h 141925"/>
              <a:gd name="connsiteX5" fmla="*/ 10453 w 118988"/>
              <a:gd name="connsiteY5" fmla="*/ 141363 h 14192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8988" h="141925">
                <a:moveTo>
                  <a:pt x="118989" y="128993"/>
                </a:moveTo>
                <a:lnTo>
                  <a:pt x="108522" y="33842"/>
                </a:lnTo>
                <a:cubicBezTo>
                  <a:pt x="106226" y="12719"/>
                  <a:pt x="87278" y="-2569"/>
                  <a:pt x="66148" y="-349"/>
                </a:cubicBezTo>
                <a:lnTo>
                  <a:pt x="34114" y="3204"/>
                </a:lnTo>
                <a:cubicBezTo>
                  <a:pt x="13010" y="5754"/>
                  <a:pt x="-2107" y="24828"/>
                  <a:pt x="240" y="45958"/>
                </a:cubicBezTo>
                <a:lnTo>
                  <a:pt x="10453" y="141363"/>
                </a:lnTo>
                <a:close/>
              </a:path>
            </a:pathLst>
          </a:custGeom>
          <a:solidFill>
            <a:schemeClr val="accent3"/>
          </a:solidFill>
          <a:ln w="6343" cap="flat">
            <a:noFill/>
            <a:prstDash val="solid"/>
            <a:miter/>
          </a:ln>
        </p:spPr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50228" name="任意多边形: 形状 17"/>
          <p:cNvSpPr/>
          <p:nvPr>
            <p:custDataLst>
              <p:tags r:id="rId72"/>
            </p:custDataLst>
          </p:nvPr>
        </p:nvSpPr>
        <p:spPr>
          <a:xfrm>
            <a:off x="876300" y="3917315"/>
            <a:ext cx="334645" cy="1770380"/>
          </a:xfrm>
          <a:custGeom>
            <a:gdLst>
              <a:gd name="connsiteX0" fmla="*/ 300346 w 334459"/>
              <a:gd name="connsiteY0" fmla="*/ 1761275 h 1770108"/>
              <a:gd name="connsiteX1" fmla="*/ 227841 w 334459"/>
              <a:gd name="connsiteY1" fmla="*/ 1769331 h 1770108"/>
              <a:gd name="connsiteX2" fmla="*/ 185531 w 334459"/>
              <a:gd name="connsiteY2" fmla="*/ 1735204 h 1770108"/>
              <a:gd name="connsiteX3" fmla="*/ 240 w 334459"/>
              <a:gd name="connsiteY3" fmla="*/ 50399 h 1770108"/>
              <a:gd name="connsiteX4" fmla="*/ 34114 w 334459"/>
              <a:gd name="connsiteY4" fmla="*/ 7708 h 1770108"/>
              <a:gd name="connsiteX5" fmla="*/ 106619 w 334459"/>
              <a:gd name="connsiteY5" fmla="*/ -348 h 1770108"/>
              <a:gd name="connsiteX6" fmla="*/ 148930 w 334459"/>
              <a:gd name="connsiteY6" fmla="*/ 33779 h 1770108"/>
              <a:gd name="connsiteX7" fmla="*/ 334220 w 334459"/>
              <a:gd name="connsiteY7" fmla="*/ 1718584 h 1770108"/>
              <a:gd name="connsiteX8" fmla="*/ 300346 w 334459"/>
              <a:gd name="connsiteY8" fmla="*/ 1761275 h 177010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34459" h="1770108">
                <a:moveTo>
                  <a:pt x="300346" y="1761275"/>
                </a:moveTo>
                <a:lnTo>
                  <a:pt x="227841" y="1769331"/>
                </a:lnTo>
                <a:cubicBezTo>
                  <a:pt x="206743" y="1771552"/>
                  <a:pt x="187827" y="1756295"/>
                  <a:pt x="185531" y="1735204"/>
                </a:cubicBezTo>
                <a:lnTo>
                  <a:pt x="240" y="50399"/>
                </a:lnTo>
                <a:cubicBezTo>
                  <a:pt x="-2107" y="29282"/>
                  <a:pt x="13016" y="10226"/>
                  <a:pt x="34114" y="7708"/>
                </a:cubicBezTo>
                <a:lnTo>
                  <a:pt x="106619" y="-348"/>
                </a:lnTo>
                <a:cubicBezTo>
                  <a:pt x="127717" y="-2569"/>
                  <a:pt x="146633" y="12687"/>
                  <a:pt x="148930" y="33779"/>
                </a:cubicBezTo>
                <a:lnTo>
                  <a:pt x="334220" y="1718584"/>
                </a:lnTo>
                <a:cubicBezTo>
                  <a:pt x="336567" y="1739701"/>
                  <a:pt x="321444" y="1758757"/>
                  <a:pt x="300346" y="1761275"/>
                </a:cubicBezTo>
                <a:close/>
              </a:path>
            </a:pathLst>
          </a:custGeom>
          <a:solidFill>
            <a:schemeClr val="accent1"/>
          </a:solidFill>
          <a:ln w="6343" cap="flat">
            <a:noFill/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50230" name="任意多边形: 形状 18"/>
          <p:cNvSpPr/>
          <p:nvPr>
            <p:custDataLst>
              <p:tags r:id="rId73"/>
            </p:custDataLst>
          </p:nvPr>
        </p:nvSpPr>
        <p:spPr>
          <a:xfrm>
            <a:off x="889000" y="3905250"/>
            <a:ext cx="121920" cy="80645"/>
          </a:xfrm>
          <a:custGeom>
            <a:gdLst>
              <a:gd name="connsiteX0" fmla="*/ 113321 w 121849"/>
              <a:gd name="connsiteY0" fmla="*/ -140 h 80561"/>
              <a:gd name="connsiteX1" fmla="*/ 109896 w 121849"/>
              <a:gd name="connsiteY1" fmla="*/ -140 h 80561"/>
              <a:gd name="connsiteX2" fmla="*/ 4341 w 121849"/>
              <a:gd name="connsiteY2" fmla="*/ 11659 h 80561"/>
              <a:gd name="connsiteX3" fmla="*/ 1106 w 121849"/>
              <a:gd name="connsiteY3" fmla="*/ 12737 h 80561"/>
              <a:gd name="connsiteX4" fmla="*/ 28 w 121849"/>
              <a:gd name="connsiteY4" fmla="*/ 15972 h 80561"/>
              <a:gd name="connsiteX5" fmla="*/ 7069 w 121849"/>
              <a:gd name="connsiteY5" fmla="*/ 76552 h 80561"/>
              <a:gd name="connsiteX6" fmla="*/ 11319 w 121849"/>
              <a:gd name="connsiteY6" fmla="*/ 79977 h 80561"/>
              <a:gd name="connsiteX7" fmla="*/ 118396 w 121849"/>
              <a:gd name="connsiteY7" fmla="*/ 67988 h 80561"/>
              <a:gd name="connsiteX8" fmla="*/ 121827 w 121849"/>
              <a:gd name="connsiteY8" fmla="*/ 63726 h 80561"/>
              <a:gd name="connsiteX9" fmla="*/ 121821 w 121849"/>
              <a:gd name="connsiteY9" fmla="*/ 63675 h 80561"/>
              <a:gd name="connsiteX10" fmla="*/ 115478 w 121849"/>
              <a:gd name="connsiteY10" fmla="*/ 3032 h 80561"/>
              <a:gd name="connsiteX11" fmla="*/ 113321 w 121849"/>
              <a:gd name="connsiteY11" fmla="*/ -140 h 8056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849" h="80561">
                <a:moveTo>
                  <a:pt x="113321" y="-140"/>
                </a:moveTo>
                <a:cubicBezTo>
                  <a:pt x="112249" y="-704"/>
                  <a:pt x="110968" y="-704"/>
                  <a:pt x="109896" y="-140"/>
                </a:cubicBezTo>
                <a:cubicBezTo>
                  <a:pt x="62510" y="18446"/>
                  <a:pt x="4912" y="11722"/>
                  <a:pt x="4341" y="11659"/>
                </a:cubicBezTo>
                <a:cubicBezTo>
                  <a:pt x="3155" y="11501"/>
                  <a:pt x="1963" y="11894"/>
                  <a:pt x="1106" y="12737"/>
                </a:cubicBezTo>
                <a:cubicBezTo>
                  <a:pt x="282" y="13600"/>
                  <a:pt x="-112" y="14786"/>
                  <a:pt x="28" y="15972"/>
                </a:cubicBezTo>
                <a:lnTo>
                  <a:pt x="7069" y="76552"/>
                </a:lnTo>
                <a:cubicBezTo>
                  <a:pt x="7304" y="78671"/>
                  <a:pt x="9200" y="80199"/>
                  <a:pt x="11319" y="79977"/>
                </a:cubicBezTo>
                <a:lnTo>
                  <a:pt x="118396" y="67988"/>
                </a:lnTo>
                <a:cubicBezTo>
                  <a:pt x="120521" y="67760"/>
                  <a:pt x="122056" y="65851"/>
                  <a:pt x="121827" y="63726"/>
                </a:cubicBezTo>
                <a:cubicBezTo>
                  <a:pt x="121827" y="63707"/>
                  <a:pt x="121821" y="63694"/>
                  <a:pt x="121821" y="63675"/>
                </a:cubicBezTo>
                <a:lnTo>
                  <a:pt x="115478" y="3032"/>
                </a:lnTo>
                <a:cubicBezTo>
                  <a:pt x="115357" y="1675"/>
                  <a:pt x="114539" y="469"/>
                  <a:pt x="113321" y="-140"/>
                </a:cubicBezTo>
                <a:close/>
              </a:path>
            </a:pathLst>
          </a:custGeom>
          <a:solidFill>
            <a:schemeClr val="accent1"/>
          </a:solidFill>
          <a:ln w="6343" cap="flat">
            <a:noFill/>
            <a:prstDash val="solid"/>
            <a:miter/>
          </a:ln>
        </p:spPr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50232" name="任意多边形: 形状 19"/>
          <p:cNvSpPr/>
          <p:nvPr>
            <p:custDataLst>
              <p:tags r:id="rId74"/>
            </p:custDataLst>
          </p:nvPr>
        </p:nvSpPr>
        <p:spPr>
          <a:xfrm>
            <a:off x="901065" y="4178300"/>
            <a:ext cx="153670" cy="60960"/>
          </a:xfrm>
          <a:custGeom>
            <a:gdLst>
              <a:gd name="connsiteX0" fmla="*/ 0 w 153383"/>
              <a:gd name="connsiteY0" fmla="*/ 15867 h 60765"/>
              <a:gd name="connsiteX1" fmla="*/ 0 w 153383"/>
              <a:gd name="connsiteY1" fmla="*/ 15867 h 60765"/>
              <a:gd name="connsiteX2" fmla="*/ 4694 w 153383"/>
              <a:gd name="connsiteY2" fmla="*/ 58494 h 60765"/>
              <a:gd name="connsiteX3" fmla="*/ 4694 w 153383"/>
              <a:gd name="connsiteY3" fmla="*/ 58494 h 60765"/>
              <a:gd name="connsiteX4" fmla="*/ 153383 w 153383"/>
              <a:gd name="connsiteY4" fmla="*/ 42128 h 60765"/>
              <a:gd name="connsiteX5" fmla="*/ 148689 w 153383"/>
              <a:gd name="connsiteY5" fmla="*/ -563 h 60765"/>
              <a:gd name="connsiteX6" fmla="*/ 0 w 153383"/>
              <a:gd name="connsiteY6" fmla="*/ 15867 h 6076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53383" h="60764">
                <a:moveTo>
                  <a:pt x="0" y="15867"/>
                </a:moveTo>
                <a:lnTo>
                  <a:pt x="0" y="15867"/>
                </a:lnTo>
                <a:lnTo>
                  <a:pt x="4694" y="58494"/>
                </a:lnTo>
                <a:lnTo>
                  <a:pt x="4694" y="58494"/>
                </a:lnTo>
                <a:cubicBezTo>
                  <a:pt x="5582" y="58494"/>
                  <a:pt x="86397" y="68009"/>
                  <a:pt x="153383" y="42128"/>
                </a:cubicBezTo>
                <a:lnTo>
                  <a:pt x="148689" y="-563"/>
                </a:lnTo>
                <a:cubicBezTo>
                  <a:pt x="81703" y="25318"/>
                  <a:pt x="888" y="15994"/>
                  <a:pt x="0" y="15867"/>
                </a:cubicBezTo>
                <a:close/>
              </a:path>
            </a:pathLst>
          </a:custGeom>
          <a:solidFill>
            <a:schemeClr val="bg1"/>
          </a:solidFill>
          <a:ln w="6343" cap="flat">
            <a:noFill/>
            <a:prstDash val="solid"/>
            <a:miter/>
          </a:ln>
        </p:spPr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50234" name="任意多边形: 形状 20"/>
          <p:cNvSpPr/>
          <p:nvPr>
            <p:custDataLst>
              <p:tags r:id="rId75"/>
            </p:custDataLst>
          </p:nvPr>
        </p:nvSpPr>
        <p:spPr>
          <a:xfrm>
            <a:off x="753745" y="4586605"/>
            <a:ext cx="878840" cy="1920240"/>
          </a:xfrm>
          <a:custGeom>
            <a:gdLst>
              <a:gd name="connsiteX0" fmla="*/ 0 w 878940"/>
              <a:gd name="connsiteY0" fmla="*/ 5646 h 1920081"/>
              <a:gd name="connsiteX1" fmla="*/ 225381 w 878940"/>
              <a:gd name="connsiteY1" fmla="*/ 1920081 h 1920081"/>
              <a:gd name="connsiteX2" fmla="*/ 878941 w 878940"/>
              <a:gd name="connsiteY2" fmla="*/ 1920081 h 1920081"/>
              <a:gd name="connsiteX3" fmla="*/ 878941 w 878940"/>
              <a:gd name="connsiteY3" fmla="*/ 0 h 1920081"/>
              <a:gd name="connsiteX4" fmla="*/ 0 w 878940"/>
              <a:gd name="connsiteY4" fmla="*/ 5646 h 192008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78940" h="1920081">
                <a:moveTo>
                  <a:pt x="0" y="5646"/>
                </a:moveTo>
                <a:lnTo>
                  <a:pt x="225381" y="1920081"/>
                </a:lnTo>
                <a:lnTo>
                  <a:pt x="878941" y="1920081"/>
                </a:lnTo>
                <a:lnTo>
                  <a:pt x="878941" y="0"/>
                </a:lnTo>
                <a:lnTo>
                  <a:pt x="0" y="5646"/>
                </a:ln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 w="6343" cap="flat">
            <a:noFill/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50236" name="任意多边形: 形状 21"/>
          <p:cNvSpPr/>
          <p:nvPr>
            <p:custDataLst>
              <p:tags r:id="rId76"/>
            </p:custDataLst>
          </p:nvPr>
        </p:nvSpPr>
        <p:spPr>
          <a:xfrm>
            <a:off x="1435735" y="4586605"/>
            <a:ext cx="878840" cy="1920240"/>
          </a:xfrm>
          <a:custGeom>
            <a:gdLst>
              <a:gd name="connsiteX0" fmla="*/ 878877 w 878877"/>
              <a:gd name="connsiteY0" fmla="*/ 5646 h 1920081"/>
              <a:gd name="connsiteX1" fmla="*/ 653496 w 878877"/>
              <a:gd name="connsiteY1" fmla="*/ 1920081 h 1920081"/>
              <a:gd name="connsiteX2" fmla="*/ 0 w 878877"/>
              <a:gd name="connsiteY2" fmla="*/ 1920081 h 1920081"/>
              <a:gd name="connsiteX3" fmla="*/ 0 w 878877"/>
              <a:gd name="connsiteY3" fmla="*/ 0 h 1920081"/>
              <a:gd name="connsiteX4" fmla="*/ 878877 w 878877"/>
              <a:gd name="connsiteY4" fmla="*/ 5646 h 192008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78877" h="1920081">
                <a:moveTo>
                  <a:pt x="878877" y="5646"/>
                </a:moveTo>
                <a:lnTo>
                  <a:pt x="653496" y="1920081"/>
                </a:lnTo>
                <a:lnTo>
                  <a:pt x="0" y="1920081"/>
                </a:lnTo>
                <a:lnTo>
                  <a:pt x="0" y="0"/>
                </a:lnTo>
                <a:lnTo>
                  <a:pt x="878877" y="5646"/>
                </a:ln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 w="6343" cap="flat">
            <a:noFill/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50238" name="任意多边形: 形状 22"/>
          <p:cNvSpPr/>
          <p:nvPr>
            <p:custDataLst>
              <p:tags r:id="rId77"/>
            </p:custDataLst>
          </p:nvPr>
        </p:nvSpPr>
        <p:spPr>
          <a:xfrm>
            <a:off x="672465" y="4553585"/>
            <a:ext cx="1733550" cy="73660"/>
          </a:xfrm>
          <a:custGeom>
            <a:gdLst>
              <a:gd name="connsiteX0" fmla="*/ 1697175 w 1733839"/>
              <a:gd name="connsiteY0" fmla="*/ 73338 h 73900"/>
              <a:gd name="connsiteX1" fmla="*/ 36665 w 1733839"/>
              <a:gd name="connsiteY1" fmla="*/ 73338 h 73900"/>
              <a:gd name="connsiteX2" fmla="*/ 0 w 1733839"/>
              <a:gd name="connsiteY2" fmla="*/ 36356 h 73900"/>
              <a:gd name="connsiteX3" fmla="*/ 0 w 1733839"/>
              <a:gd name="connsiteY3" fmla="*/ 36356 h 73900"/>
              <a:gd name="connsiteX4" fmla="*/ 36665 w 1733839"/>
              <a:gd name="connsiteY4" fmla="*/ -563 h 73900"/>
              <a:gd name="connsiteX5" fmla="*/ 1697175 w 1733839"/>
              <a:gd name="connsiteY5" fmla="*/ -563 h 73900"/>
              <a:gd name="connsiteX6" fmla="*/ 1733840 w 1733839"/>
              <a:gd name="connsiteY6" fmla="*/ 36356 h 73900"/>
              <a:gd name="connsiteX7" fmla="*/ 1733840 w 1733839"/>
              <a:gd name="connsiteY7" fmla="*/ 36356 h 73900"/>
              <a:gd name="connsiteX8" fmla="*/ 1697175 w 1733839"/>
              <a:gd name="connsiteY8" fmla="*/ 73338 h 739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733839" h="73900">
                <a:moveTo>
                  <a:pt x="1697175" y="73338"/>
                </a:moveTo>
                <a:lnTo>
                  <a:pt x="36665" y="73338"/>
                </a:lnTo>
                <a:cubicBezTo>
                  <a:pt x="16347" y="73198"/>
                  <a:pt x="-38" y="56674"/>
                  <a:pt x="0" y="36356"/>
                </a:cubicBezTo>
                <a:lnTo>
                  <a:pt x="0" y="36356"/>
                </a:lnTo>
                <a:cubicBezTo>
                  <a:pt x="0" y="16063"/>
                  <a:pt x="16373" y="-423"/>
                  <a:pt x="36665" y="-563"/>
                </a:cubicBezTo>
                <a:lnTo>
                  <a:pt x="1697175" y="-563"/>
                </a:lnTo>
                <a:cubicBezTo>
                  <a:pt x="1717467" y="-423"/>
                  <a:pt x="1733840" y="16063"/>
                  <a:pt x="1733840" y="36356"/>
                </a:cubicBezTo>
                <a:lnTo>
                  <a:pt x="1733840" y="36356"/>
                </a:lnTo>
                <a:cubicBezTo>
                  <a:pt x="1733878" y="56674"/>
                  <a:pt x="1717493" y="73198"/>
                  <a:pt x="1697175" y="73338"/>
                </a:cubicBezTo>
                <a:close/>
              </a:path>
            </a:pathLst>
          </a:custGeom>
          <a:solidFill>
            <a:schemeClr val="bg1"/>
          </a:solidFill>
          <a:ln w="6343" cap="flat">
            <a:noFill/>
            <a:prstDash val="solid"/>
            <a:miter/>
          </a:ln>
        </p:spPr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50240" name="任意多边形: 形状 23"/>
          <p:cNvSpPr/>
          <p:nvPr>
            <p:custDataLst>
              <p:tags r:id="rId78"/>
            </p:custDataLst>
          </p:nvPr>
        </p:nvSpPr>
        <p:spPr>
          <a:xfrm>
            <a:off x="922655" y="6506210"/>
            <a:ext cx="1280795" cy="73660"/>
          </a:xfrm>
          <a:custGeom>
            <a:gdLst>
              <a:gd name="connsiteX0" fmla="*/ 1243940 w 1280540"/>
              <a:gd name="connsiteY0" fmla="*/ 73274 h 73837"/>
              <a:gd name="connsiteX1" fmla="*/ 36602 w 1280540"/>
              <a:gd name="connsiteY1" fmla="*/ 73274 h 73837"/>
              <a:gd name="connsiteX2" fmla="*/ 0 w 1280540"/>
              <a:gd name="connsiteY2" fmla="*/ 36355 h 73837"/>
              <a:gd name="connsiteX3" fmla="*/ 0 w 1280540"/>
              <a:gd name="connsiteY3" fmla="*/ 36355 h 73837"/>
              <a:gd name="connsiteX4" fmla="*/ 36602 w 1280540"/>
              <a:gd name="connsiteY4" fmla="*/ -563 h 73837"/>
              <a:gd name="connsiteX5" fmla="*/ 1243940 w 1280540"/>
              <a:gd name="connsiteY5" fmla="*/ -563 h 73837"/>
              <a:gd name="connsiteX6" fmla="*/ 1280541 w 1280540"/>
              <a:gd name="connsiteY6" fmla="*/ 36355 h 73837"/>
              <a:gd name="connsiteX7" fmla="*/ 1280541 w 1280540"/>
              <a:gd name="connsiteY7" fmla="*/ 36355 h 73837"/>
              <a:gd name="connsiteX8" fmla="*/ 1243940 w 1280540"/>
              <a:gd name="connsiteY8" fmla="*/ 73274 h 7383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80540" h="73837">
                <a:moveTo>
                  <a:pt x="1243940" y="73274"/>
                </a:moveTo>
                <a:lnTo>
                  <a:pt x="36602" y="73274"/>
                </a:lnTo>
                <a:cubicBezTo>
                  <a:pt x="16335" y="73084"/>
                  <a:pt x="0" y="56591"/>
                  <a:pt x="0" y="36355"/>
                </a:cubicBezTo>
                <a:lnTo>
                  <a:pt x="0" y="36355"/>
                </a:lnTo>
                <a:cubicBezTo>
                  <a:pt x="0" y="16120"/>
                  <a:pt x="16335" y="-373"/>
                  <a:pt x="36602" y="-563"/>
                </a:cubicBezTo>
                <a:lnTo>
                  <a:pt x="1243940" y="-563"/>
                </a:lnTo>
                <a:cubicBezTo>
                  <a:pt x="1264219" y="-436"/>
                  <a:pt x="1280579" y="16057"/>
                  <a:pt x="1280541" y="36355"/>
                </a:cubicBezTo>
                <a:lnTo>
                  <a:pt x="1280541" y="36355"/>
                </a:lnTo>
                <a:cubicBezTo>
                  <a:pt x="1280579" y="56655"/>
                  <a:pt x="1264219" y="73147"/>
                  <a:pt x="1243940" y="73274"/>
                </a:cubicBezTo>
                <a:close/>
              </a:path>
            </a:pathLst>
          </a:custGeom>
          <a:gradFill>
            <a:gsLst>
              <a:gs pos="0">
                <a:schemeClr val="accent2"/>
              </a:gs>
              <a:gs pos="50000">
                <a:schemeClr val="accent3"/>
              </a:gs>
              <a:gs pos="100000">
                <a:schemeClr val="accent3">
                  <a:lumMod val="60000"/>
                  <a:lumOff val="40000"/>
                </a:schemeClr>
              </a:gs>
            </a:gsLst>
            <a:lin ang="5400000" scaled="1"/>
          </a:gradFill>
          <a:ln w="6343" cap="flat">
            <a:noFill/>
            <a:prstDash val="solid"/>
            <a:miter/>
          </a:ln>
        </p:spPr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50242" name="任意多边形: 形状 24"/>
          <p:cNvSpPr/>
          <p:nvPr>
            <p:custDataLst>
              <p:tags r:id="rId79"/>
            </p:custDataLst>
          </p:nvPr>
        </p:nvSpPr>
        <p:spPr>
          <a:xfrm>
            <a:off x="758190" y="4628515"/>
            <a:ext cx="1551940" cy="1877695"/>
          </a:xfrm>
          <a:custGeom>
            <a:gdLst>
              <a:gd name="connsiteX0" fmla="*/ 1551721 w 1551720"/>
              <a:gd name="connsiteY0" fmla="*/ 0 h 1877770"/>
              <a:gd name="connsiteX1" fmla="*/ 0 w 1551720"/>
              <a:gd name="connsiteY1" fmla="*/ 0 h 1877770"/>
              <a:gd name="connsiteX2" fmla="*/ 7168 w 1551720"/>
              <a:gd name="connsiteY2" fmla="*/ 60579 h 1877770"/>
              <a:gd name="connsiteX3" fmla="*/ 191888 w 1551720"/>
              <a:gd name="connsiteY3" fmla="*/ 60579 h 1877770"/>
              <a:gd name="connsiteX4" fmla="*/ 347428 w 1551720"/>
              <a:gd name="connsiteY4" fmla="*/ 1877771 h 1877770"/>
              <a:gd name="connsiteX5" fmla="*/ 668594 w 1551720"/>
              <a:gd name="connsiteY5" fmla="*/ 1877771 h 1877770"/>
              <a:gd name="connsiteX6" fmla="*/ 594883 w 1551720"/>
              <a:gd name="connsiteY6" fmla="*/ 60579 h 1877770"/>
              <a:gd name="connsiteX7" fmla="*/ 715408 w 1551720"/>
              <a:gd name="connsiteY7" fmla="*/ 60579 h 1877770"/>
              <a:gd name="connsiteX8" fmla="*/ 739957 w 1551720"/>
              <a:gd name="connsiteY8" fmla="*/ 1877771 h 1877770"/>
              <a:gd name="connsiteX9" fmla="*/ 835742 w 1551720"/>
              <a:gd name="connsiteY9" fmla="*/ 1877771 h 1877770"/>
              <a:gd name="connsiteX10" fmla="*/ 805674 w 1551720"/>
              <a:gd name="connsiteY10" fmla="*/ 60579 h 1877770"/>
              <a:gd name="connsiteX11" fmla="*/ 1544870 w 1551720"/>
              <a:gd name="connsiteY11" fmla="*/ 60579 h 1877770"/>
              <a:gd name="connsiteX12" fmla="*/ 1551721 w 1551720"/>
              <a:gd name="connsiteY12" fmla="*/ 0 h 187777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551720" h="1877770">
                <a:moveTo>
                  <a:pt x="1551721" y="0"/>
                </a:moveTo>
                <a:lnTo>
                  <a:pt x="0" y="0"/>
                </a:lnTo>
                <a:lnTo>
                  <a:pt x="7168" y="60579"/>
                </a:lnTo>
                <a:lnTo>
                  <a:pt x="191888" y="60579"/>
                </a:lnTo>
                <a:lnTo>
                  <a:pt x="347428" y="1877771"/>
                </a:lnTo>
                <a:lnTo>
                  <a:pt x="668594" y="1877771"/>
                </a:lnTo>
                <a:lnTo>
                  <a:pt x="594883" y="60579"/>
                </a:lnTo>
                <a:lnTo>
                  <a:pt x="715408" y="60579"/>
                </a:lnTo>
                <a:lnTo>
                  <a:pt x="739957" y="1877771"/>
                </a:lnTo>
                <a:lnTo>
                  <a:pt x="835742" y="1877771"/>
                </a:lnTo>
                <a:lnTo>
                  <a:pt x="805674" y="60579"/>
                </a:lnTo>
                <a:lnTo>
                  <a:pt x="1544870" y="60579"/>
                </a:lnTo>
                <a:lnTo>
                  <a:pt x="1551721" y="0"/>
                </a:lnTo>
                <a:close/>
              </a:path>
            </a:pathLst>
          </a:custGeom>
          <a:solidFill>
            <a:schemeClr val="accent2"/>
          </a:solidFill>
          <a:ln w="6343" cap="flat">
            <a:noFill/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50244" name="任意多边形: 形状 25"/>
          <p:cNvSpPr/>
          <p:nvPr>
            <p:custDataLst>
              <p:tags r:id="rId80"/>
            </p:custDataLst>
          </p:nvPr>
        </p:nvSpPr>
        <p:spPr>
          <a:xfrm>
            <a:off x="1905" y="4933950"/>
            <a:ext cx="4225290" cy="1925955"/>
          </a:xfrm>
          <a:custGeom>
            <a:gdLst>
              <a:gd name="connsiteX0" fmla="*/ 3551031 w 4225079"/>
              <a:gd name="connsiteY0" fmla="*/ 1921041 h 1925663"/>
              <a:gd name="connsiteX1" fmla="*/ 4225080 w 4225079"/>
              <a:gd name="connsiteY1" fmla="*/ 1921041 h 1925663"/>
              <a:gd name="connsiteX2" fmla="*/ 4130564 w 4225079"/>
              <a:gd name="connsiteY2" fmla="*/ 1813203 h 1925663"/>
              <a:gd name="connsiteX3" fmla="*/ 3274586 w 4225079"/>
              <a:gd name="connsiteY3" fmla="*/ 1345187 h 1925663"/>
              <a:gd name="connsiteX4" fmla="*/ 2779802 w 4225079"/>
              <a:gd name="connsiteY4" fmla="*/ 1528195 h 1925663"/>
              <a:gd name="connsiteX5" fmla="*/ 2424064 w 4225079"/>
              <a:gd name="connsiteY5" fmla="*/ 1260757 h 1925663"/>
              <a:gd name="connsiteX6" fmla="*/ 2424064 w 4225079"/>
              <a:gd name="connsiteY6" fmla="*/ 1260757 h 1925663"/>
              <a:gd name="connsiteX7" fmla="*/ 1306739 w 4225079"/>
              <a:gd name="connsiteY7" fmla="*/ 1168968 h 1925663"/>
              <a:gd name="connsiteX8" fmla="*/ 1127856 w 4225079"/>
              <a:gd name="connsiteY8" fmla="*/ 883516 h 1925663"/>
              <a:gd name="connsiteX9" fmla="*/ 0 w 4225079"/>
              <a:gd name="connsiteY9" fmla="*/ -563 h 1925663"/>
              <a:gd name="connsiteX10" fmla="*/ 0 w 4225079"/>
              <a:gd name="connsiteY10" fmla="*/ 1921041 h 1925663"/>
              <a:gd name="connsiteX11" fmla="*/ 1505097 w 4225079"/>
              <a:gd name="connsiteY11" fmla="*/ 1921041 h 1925663"/>
              <a:gd name="connsiteX12" fmla="*/ 3551031 w 4225079"/>
              <a:gd name="connsiteY12" fmla="*/ 1921041 h 192566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4225079" h="1925663">
                <a:moveTo>
                  <a:pt x="3551031" y="1921041"/>
                </a:moveTo>
                <a:cubicBezTo>
                  <a:pt x="3840671" y="1921041"/>
                  <a:pt x="3967919" y="1926813"/>
                  <a:pt x="4225080" y="1921041"/>
                </a:cubicBezTo>
                <a:cubicBezTo>
                  <a:pt x="4121683" y="1782438"/>
                  <a:pt x="4130564" y="1813203"/>
                  <a:pt x="4130564" y="1813203"/>
                </a:cubicBezTo>
                <a:cubicBezTo>
                  <a:pt x="3896620" y="1584143"/>
                  <a:pt x="3601588" y="1319687"/>
                  <a:pt x="3274586" y="1345187"/>
                </a:cubicBezTo>
                <a:cubicBezTo>
                  <a:pt x="3099382" y="1358889"/>
                  <a:pt x="2954943" y="1555598"/>
                  <a:pt x="2779802" y="1528195"/>
                </a:cubicBezTo>
                <a:cubicBezTo>
                  <a:pt x="2639930" y="1506373"/>
                  <a:pt x="2539641" y="1337893"/>
                  <a:pt x="2424064" y="1260757"/>
                </a:cubicBezTo>
                <a:lnTo>
                  <a:pt x="2424064" y="1260757"/>
                </a:lnTo>
                <a:cubicBezTo>
                  <a:pt x="2045173" y="1007592"/>
                  <a:pt x="1627778" y="1415028"/>
                  <a:pt x="1306739" y="1168968"/>
                </a:cubicBezTo>
                <a:cubicBezTo>
                  <a:pt x="1233283" y="1112702"/>
                  <a:pt x="1171561" y="1022690"/>
                  <a:pt x="1127856" y="883516"/>
                </a:cubicBezTo>
                <a:cubicBezTo>
                  <a:pt x="888773" y="123577"/>
                  <a:pt x="0" y="-563"/>
                  <a:pt x="0" y="-563"/>
                </a:cubicBezTo>
                <a:lnTo>
                  <a:pt x="0" y="1921041"/>
                </a:lnTo>
                <a:lnTo>
                  <a:pt x="1505097" y="1921041"/>
                </a:lnTo>
                <a:cubicBezTo>
                  <a:pt x="2180542" y="1930175"/>
                  <a:pt x="2875587" y="1921041"/>
                  <a:pt x="3551031" y="1921041"/>
                </a:cubicBezTo>
                <a:close/>
              </a:path>
            </a:pathLst>
          </a:custGeom>
          <a:solidFill>
            <a:schemeClr val="accent1"/>
          </a:solidFill>
          <a:ln w="6343" cap="flat">
            <a:noFill/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50246" name="任意多边形: 形状 26"/>
          <p:cNvSpPr/>
          <p:nvPr>
            <p:custDataLst>
              <p:tags r:id="rId81"/>
            </p:custDataLst>
          </p:nvPr>
        </p:nvSpPr>
        <p:spPr>
          <a:xfrm>
            <a:off x="0" y="6280785"/>
            <a:ext cx="2772410" cy="579120"/>
          </a:xfrm>
          <a:custGeom>
            <a:gdLst>
              <a:gd name="connsiteX0" fmla="*/ 2772317 w 2772316"/>
              <a:gd name="connsiteY0" fmla="*/ 575036 h 578898"/>
              <a:gd name="connsiteX1" fmla="*/ 2041367 w 2772316"/>
              <a:gd name="connsiteY1" fmla="*/ 232049 h 578898"/>
              <a:gd name="connsiteX2" fmla="*/ 1546583 w 2772316"/>
              <a:gd name="connsiteY2" fmla="*/ 415056 h 578898"/>
              <a:gd name="connsiteX3" fmla="*/ 1190845 w 2772316"/>
              <a:gd name="connsiteY3" fmla="*/ 147619 h 578898"/>
              <a:gd name="connsiteX4" fmla="*/ 1190845 w 2772316"/>
              <a:gd name="connsiteY4" fmla="*/ 147619 h 578898"/>
              <a:gd name="connsiteX5" fmla="*/ 73393 w 2772316"/>
              <a:gd name="connsiteY5" fmla="*/ 55703 h 578898"/>
              <a:gd name="connsiteX6" fmla="*/ 0 w 2772316"/>
              <a:gd name="connsiteY6" fmla="*/ -563 h 578898"/>
              <a:gd name="connsiteX7" fmla="*/ 1840 w 2772316"/>
              <a:gd name="connsiteY7" fmla="*/ 64964 h 578898"/>
              <a:gd name="connsiteX8" fmla="*/ 1840 w 2772316"/>
              <a:gd name="connsiteY8" fmla="*/ 574275 h 578898"/>
              <a:gd name="connsiteX9" fmla="*/ 266423 w 2772316"/>
              <a:gd name="connsiteY9" fmla="*/ 578335 h 578898"/>
              <a:gd name="connsiteX10" fmla="*/ 2208770 w 2772316"/>
              <a:gd name="connsiteY10" fmla="*/ 578335 h 57889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772316" h="578898">
                <a:moveTo>
                  <a:pt x="2772317" y="575036"/>
                </a:moveTo>
                <a:cubicBezTo>
                  <a:pt x="2538436" y="345977"/>
                  <a:pt x="2406112" y="224691"/>
                  <a:pt x="2041367" y="232049"/>
                </a:cubicBezTo>
                <a:cubicBezTo>
                  <a:pt x="1865656" y="235601"/>
                  <a:pt x="1721724" y="442459"/>
                  <a:pt x="1546583" y="415056"/>
                </a:cubicBezTo>
                <a:cubicBezTo>
                  <a:pt x="1407028" y="393235"/>
                  <a:pt x="1306422" y="224754"/>
                  <a:pt x="1190845" y="147619"/>
                </a:cubicBezTo>
                <a:lnTo>
                  <a:pt x="1190845" y="147619"/>
                </a:lnTo>
                <a:cubicBezTo>
                  <a:pt x="811955" y="-105673"/>
                  <a:pt x="394559" y="301509"/>
                  <a:pt x="73393" y="55703"/>
                </a:cubicBezTo>
                <a:cubicBezTo>
                  <a:pt x="0" y="-563"/>
                  <a:pt x="43960" y="41430"/>
                  <a:pt x="0" y="-563"/>
                </a:cubicBezTo>
                <a:lnTo>
                  <a:pt x="1840" y="64964"/>
                </a:lnTo>
                <a:lnTo>
                  <a:pt x="1840" y="574275"/>
                </a:lnTo>
                <a:lnTo>
                  <a:pt x="266423" y="578335"/>
                </a:lnTo>
                <a:cubicBezTo>
                  <a:pt x="945166" y="574275"/>
                  <a:pt x="1533896" y="578335"/>
                  <a:pt x="2208770" y="578335"/>
                </a:cubicBezTo>
              </a:path>
            </a:pathLst>
          </a:custGeom>
          <a:solidFill>
            <a:schemeClr val="accent4"/>
          </a:solidFill>
          <a:ln w="6343" cap="flat">
            <a:noFill/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50248" name="任意多边形: 形状 27"/>
          <p:cNvSpPr/>
          <p:nvPr>
            <p:custDataLst>
              <p:tags r:id="rId82"/>
            </p:custDataLst>
          </p:nvPr>
        </p:nvSpPr>
        <p:spPr>
          <a:xfrm>
            <a:off x="1270" y="4820285"/>
            <a:ext cx="944245" cy="2037080"/>
          </a:xfrm>
          <a:custGeom>
            <a:gdLst>
              <a:gd name="connsiteX0" fmla="*/ 786179 w 944482"/>
              <a:gd name="connsiteY0" fmla="*/ 1442050 h 2037117"/>
              <a:gd name="connsiteX1" fmla="*/ 788145 w 944482"/>
              <a:gd name="connsiteY1" fmla="*/ 1195546 h 2037117"/>
              <a:gd name="connsiteX2" fmla="*/ 887736 w 944482"/>
              <a:gd name="connsiteY2" fmla="*/ 1067346 h 2037117"/>
              <a:gd name="connsiteX3" fmla="*/ 929222 w 944482"/>
              <a:gd name="connsiteY3" fmla="*/ 761785 h 2037117"/>
              <a:gd name="connsiteX4" fmla="*/ 794298 w 944482"/>
              <a:gd name="connsiteY4" fmla="*/ 456097 h 2037117"/>
              <a:gd name="connsiteX5" fmla="*/ 842381 w 944482"/>
              <a:gd name="connsiteY5" fmla="*/ 265097 h 2037117"/>
              <a:gd name="connsiteX6" fmla="*/ 579511 w 944482"/>
              <a:gd name="connsiteY6" fmla="*/ 514 h 2037117"/>
              <a:gd name="connsiteX7" fmla="*/ 311249 w 944482"/>
              <a:gd name="connsiteY7" fmla="*/ 290534 h 2037117"/>
              <a:gd name="connsiteX8" fmla="*/ 16789 w 944482"/>
              <a:gd name="connsiteY8" fmla="*/ 692325 h 2037117"/>
              <a:gd name="connsiteX9" fmla="*/ 867 w 944482"/>
              <a:gd name="connsiteY9" fmla="*/ 714907 h 2037117"/>
              <a:gd name="connsiteX10" fmla="*/ 867 w 944482"/>
              <a:gd name="connsiteY10" fmla="*/ 739266 h 2037117"/>
              <a:gd name="connsiteX11" fmla="*/ 169 w 944482"/>
              <a:gd name="connsiteY11" fmla="*/ 919482 h 2037117"/>
              <a:gd name="connsiteX12" fmla="*/ 803 w 944482"/>
              <a:gd name="connsiteY12" fmla="*/ 1033980 h 2037117"/>
              <a:gd name="connsiteX13" fmla="*/ 92085 w 944482"/>
              <a:gd name="connsiteY13" fmla="*/ 1407796 h 2037117"/>
              <a:gd name="connsiteX14" fmla="*/ 2516 w 944482"/>
              <a:gd name="connsiteY14" fmla="*/ 1587377 h 2037117"/>
              <a:gd name="connsiteX15" fmla="*/ 867 w 944482"/>
              <a:gd name="connsiteY15" fmla="*/ 1749514 h 2037117"/>
              <a:gd name="connsiteX16" fmla="*/ 1501 w 944482"/>
              <a:gd name="connsiteY16" fmla="*/ 1902453 h 2037117"/>
              <a:gd name="connsiteX17" fmla="*/ 867 w 944482"/>
              <a:gd name="connsiteY17" fmla="*/ 2034903 h 2037117"/>
              <a:gd name="connsiteX18" fmla="*/ 136425 w 944482"/>
              <a:gd name="connsiteY18" fmla="*/ 2034903 h 2037117"/>
              <a:gd name="connsiteX19" fmla="*/ 400564 w 944482"/>
              <a:gd name="connsiteY19" fmla="*/ 2034903 h 2037117"/>
              <a:gd name="connsiteX20" fmla="*/ 656266 w 944482"/>
              <a:gd name="connsiteY20" fmla="*/ 2034903 h 2037117"/>
              <a:gd name="connsiteX21" fmla="*/ 789921 w 944482"/>
              <a:gd name="connsiteY21" fmla="*/ 2034903 h 2037117"/>
              <a:gd name="connsiteX22" fmla="*/ 833817 w 944482"/>
              <a:gd name="connsiteY22" fmla="*/ 2034903 h 2037117"/>
              <a:gd name="connsiteX23" fmla="*/ 856019 w 944482"/>
              <a:gd name="connsiteY23" fmla="*/ 2034903 h 2037117"/>
              <a:gd name="connsiteX24" fmla="*/ 867057 w 944482"/>
              <a:gd name="connsiteY24" fmla="*/ 1657535 h 2037117"/>
              <a:gd name="connsiteX25" fmla="*/ 786179 w 944482"/>
              <a:gd name="connsiteY25" fmla="*/ 1442050 h 203711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944482" h="2037117">
                <a:moveTo>
                  <a:pt x="786179" y="1442050"/>
                </a:moveTo>
                <a:cubicBezTo>
                  <a:pt x="750592" y="1359205"/>
                  <a:pt x="738032" y="1273252"/>
                  <a:pt x="788145" y="1195546"/>
                </a:cubicBezTo>
                <a:cubicBezTo>
                  <a:pt x="817642" y="1149810"/>
                  <a:pt x="857922" y="1112701"/>
                  <a:pt x="887736" y="1067346"/>
                </a:cubicBezTo>
                <a:cubicBezTo>
                  <a:pt x="945144" y="980632"/>
                  <a:pt x="959036" y="864040"/>
                  <a:pt x="929222" y="761785"/>
                </a:cubicBezTo>
                <a:cubicBezTo>
                  <a:pt x="898266" y="655406"/>
                  <a:pt x="794235" y="571483"/>
                  <a:pt x="794298" y="456097"/>
                </a:cubicBezTo>
                <a:cubicBezTo>
                  <a:pt x="794298" y="389618"/>
                  <a:pt x="833183" y="330688"/>
                  <a:pt x="842381" y="265097"/>
                </a:cubicBezTo>
                <a:cubicBezTo>
                  <a:pt x="862617" y="120658"/>
                  <a:pt x="716782" y="-14012"/>
                  <a:pt x="579511" y="514"/>
                </a:cubicBezTo>
                <a:cubicBezTo>
                  <a:pt x="442240" y="15041"/>
                  <a:pt x="335481" y="146920"/>
                  <a:pt x="311249" y="290534"/>
                </a:cubicBezTo>
                <a:cubicBezTo>
                  <a:pt x="272744" y="518896"/>
                  <a:pt x="137313" y="527270"/>
                  <a:pt x="16789" y="692325"/>
                </a:cubicBezTo>
                <a:cubicBezTo>
                  <a:pt x="10944" y="699461"/>
                  <a:pt x="5623" y="707003"/>
                  <a:pt x="867" y="714907"/>
                </a:cubicBezTo>
                <a:cubicBezTo>
                  <a:pt x="867" y="719538"/>
                  <a:pt x="867" y="733937"/>
                  <a:pt x="867" y="739266"/>
                </a:cubicBezTo>
                <a:cubicBezTo>
                  <a:pt x="-148" y="799401"/>
                  <a:pt x="1755" y="854144"/>
                  <a:pt x="169" y="919482"/>
                </a:cubicBezTo>
                <a:cubicBezTo>
                  <a:pt x="-719" y="957542"/>
                  <a:pt x="2262" y="995983"/>
                  <a:pt x="803" y="1033980"/>
                </a:cubicBezTo>
                <a:cubicBezTo>
                  <a:pt x="46793" y="1155836"/>
                  <a:pt x="109148" y="1275409"/>
                  <a:pt x="92085" y="1407796"/>
                </a:cubicBezTo>
                <a:cubicBezTo>
                  <a:pt x="81935" y="1486771"/>
                  <a:pt x="49457" y="1535488"/>
                  <a:pt x="2516" y="1587377"/>
                </a:cubicBezTo>
                <a:cubicBezTo>
                  <a:pt x="1184" y="1639647"/>
                  <a:pt x="867" y="1697308"/>
                  <a:pt x="867" y="1749514"/>
                </a:cubicBezTo>
                <a:cubicBezTo>
                  <a:pt x="867" y="1805907"/>
                  <a:pt x="296" y="1849740"/>
                  <a:pt x="1501" y="1902453"/>
                </a:cubicBezTo>
                <a:cubicBezTo>
                  <a:pt x="2770" y="1959544"/>
                  <a:pt x="232" y="1973626"/>
                  <a:pt x="867" y="2034903"/>
                </a:cubicBezTo>
                <a:cubicBezTo>
                  <a:pt x="60304" y="2034903"/>
                  <a:pt x="82823" y="2036553"/>
                  <a:pt x="136425" y="2034903"/>
                </a:cubicBezTo>
                <a:cubicBezTo>
                  <a:pt x="224662" y="2032176"/>
                  <a:pt x="312391" y="2039725"/>
                  <a:pt x="400564" y="2034903"/>
                </a:cubicBezTo>
                <a:cubicBezTo>
                  <a:pt x="488737" y="2030082"/>
                  <a:pt x="568347" y="2034523"/>
                  <a:pt x="656266" y="2034903"/>
                </a:cubicBezTo>
                <a:cubicBezTo>
                  <a:pt x="699401" y="2034903"/>
                  <a:pt x="746786" y="2035665"/>
                  <a:pt x="789921" y="2034903"/>
                </a:cubicBezTo>
                <a:cubicBezTo>
                  <a:pt x="807556" y="2034903"/>
                  <a:pt x="816310" y="2035919"/>
                  <a:pt x="833817" y="2034903"/>
                </a:cubicBezTo>
                <a:cubicBezTo>
                  <a:pt x="856019" y="2034903"/>
                  <a:pt x="855448" y="2035919"/>
                  <a:pt x="856019" y="2034903"/>
                </a:cubicBezTo>
                <a:cubicBezTo>
                  <a:pt x="920088" y="1895349"/>
                  <a:pt x="904293" y="1787511"/>
                  <a:pt x="867057" y="1657535"/>
                </a:cubicBezTo>
                <a:cubicBezTo>
                  <a:pt x="846695" y="1586109"/>
                  <a:pt x="817388" y="1514809"/>
                  <a:pt x="786179" y="1442050"/>
                </a:cubicBezTo>
                <a:close/>
              </a:path>
            </a:pathLst>
          </a:custGeom>
          <a:solidFill>
            <a:schemeClr val="accent3"/>
          </a:solidFill>
          <a:ln w="6343" cap="flat">
            <a:noFill/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50250" name="任意多边形: 形状 28"/>
          <p:cNvSpPr/>
          <p:nvPr>
            <p:custDataLst>
              <p:tags r:id="rId83"/>
            </p:custDataLst>
          </p:nvPr>
        </p:nvSpPr>
        <p:spPr>
          <a:xfrm>
            <a:off x="1905" y="4979670"/>
            <a:ext cx="833120" cy="1881505"/>
          </a:xfrm>
          <a:custGeom>
            <a:gdLst>
              <a:gd name="connsiteX0" fmla="*/ 419806 w 833285"/>
              <a:gd name="connsiteY0" fmla="*/ 1024518 h 1881819"/>
              <a:gd name="connsiteX1" fmla="*/ 431034 w 833285"/>
              <a:gd name="connsiteY1" fmla="*/ 893591 h 1881819"/>
              <a:gd name="connsiteX2" fmla="*/ 529610 w 833285"/>
              <a:gd name="connsiteY2" fmla="*/ 891370 h 1881819"/>
              <a:gd name="connsiteX3" fmla="*/ 649310 w 833285"/>
              <a:gd name="connsiteY3" fmla="*/ 853881 h 1881819"/>
              <a:gd name="connsiteX4" fmla="*/ 754864 w 833285"/>
              <a:gd name="connsiteY4" fmla="*/ 784865 h 1881819"/>
              <a:gd name="connsiteX5" fmla="*/ 833015 w 833285"/>
              <a:gd name="connsiteY5" fmla="*/ 684259 h 1881819"/>
              <a:gd name="connsiteX6" fmla="*/ 833015 w 833285"/>
              <a:gd name="connsiteY6" fmla="*/ 682736 h 1881819"/>
              <a:gd name="connsiteX7" fmla="*/ 831556 w 833285"/>
              <a:gd name="connsiteY7" fmla="*/ 683117 h 1881819"/>
              <a:gd name="connsiteX8" fmla="*/ 748584 w 833285"/>
              <a:gd name="connsiteY8" fmla="*/ 776301 h 1881819"/>
              <a:gd name="connsiteX9" fmla="*/ 643284 w 833285"/>
              <a:gd name="connsiteY9" fmla="*/ 837896 h 1881819"/>
              <a:gd name="connsiteX10" fmla="*/ 526312 w 833285"/>
              <a:gd name="connsiteY10" fmla="*/ 869993 h 1881819"/>
              <a:gd name="connsiteX11" fmla="*/ 432556 w 833285"/>
              <a:gd name="connsiteY11" fmla="*/ 884646 h 1881819"/>
              <a:gd name="connsiteX12" fmla="*/ 489139 w 833285"/>
              <a:gd name="connsiteY12" fmla="*/ 506453 h 1881819"/>
              <a:gd name="connsiteX13" fmla="*/ 515782 w 833285"/>
              <a:gd name="connsiteY13" fmla="*/ 378634 h 1881819"/>
              <a:gd name="connsiteX14" fmla="*/ 548069 w 833285"/>
              <a:gd name="connsiteY14" fmla="*/ 252400 h 1881819"/>
              <a:gd name="connsiteX15" fmla="*/ 564562 w 833285"/>
              <a:gd name="connsiteY15" fmla="*/ 189094 h 1881819"/>
              <a:gd name="connsiteX16" fmla="*/ 565514 w 833285"/>
              <a:gd name="connsiteY16" fmla="*/ 185922 h 1881819"/>
              <a:gd name="connsiteX17" fmla="*/ 623746 w 833285"/>
              <a:gd name="connsiteY17" fmla="*/ 173235 h 1881819"/>
              <a:gd name="connsiteX18" fmla="*/ 676206 w 833285"/>
              <a:gd name="connsiteY18" fmla="*/ 134033 h 1881819"/>
              <a:gd name="connsiteX19" fmla="*/ 721434 w 833285"/>
              <a:gd name="connsiteY19" fmla="*/ 11542 h 1881819"/>
              <a:gd name="connsiteX20" fmla="*/ 720546 w 833285"/>
              <a:gd name="connsiteY20" fmla="*/ 10400 h 1881819"/>
              <a:gd name="connsiteX21" fmla="*/ 719341 w 833285"/>
              <a:gd name="connsiteY21" fmla="*/ 11339 h 1881819"/>
              <a:gd name="connsiteX22" fmla="*/ 719341 w 833285"/>
              <a:gd name="connsiteY22" fmla="*/ 11352 h 1881819"/>
              <a:gd name="connsiteX23" fmla="*/ 719341 w 833285"/>
              <a:gd name="connsiteY23" fmla="*/ 11352 h 1881819"/>
              <a:gd name="connsiteX24" fmla="*/ 702531 w 833285"/>
              <a:gd name="connsiteY24" fmla="*/ 72883 h 1881819"/>
              <a:gd name="connsiteX25" fmla="*/ 664978 w 833285"/>
              <a:gd name="connsiteY25" fmla="*/ 120775 h 1881819"/>
              <a:gd name="connsiteX26" fmla="*/ 614231 w 833285"/>
              <a:gd name="connsiteY26" fmla="*/ 153380 h 1881819"/>
              <a:gd name="connsiteX27" fmla="*/ 567163 w 833285"/>
              <a:gd name="connsiteY27" fmla="*/ 180086 h 1881819"/>
              <a:gd name="connsiteX28" fmla="*/ 584290 w 833285"/>
              <a:gd name="connsiteY28" fmla="*/ 127372 h 1881819"/>
              <a:gd name="connsiteX29" fmla="*/ 625522 w 833285"/>
              <a:gd name="connsiteY29" fmla="*/ 3866 h 1881819"/>
              <a:gd name="connsiteX30" fmla="*/ 625522 w 833285"/>
              <a:gd name="connsiteY30" fmla="*/ 3866 h 1881819"/>
              <a:gd name="connsiteX31" fmla="*/ 623619 w 833285"/>
              <a:gd name="connsiteY31" fmla="*/ -384 h 1881819"/>
              <a:gd name="connsiteX32" fmla="*/ 619750 w 833285"/>
              <a:gd name="connsiteY32" fmla="*/ 1392 h 1881819"/>
              <a:gd name="connsiteX33" fmla="*/ 572555 w 833285"/>
              <a:gd name="connsiteY33" fmla="*/ 122805 h 1881819"/>
              <a:gd name="connsiteX34" fmla="*/ 549592 w 833285"/>
              <a:gd name="connsiteY34" fmla="*/ 183828 h 1881819"/>
              <a:gd name="connsiteX35" fmla="*/ 537286 w 833285"/>
              <a:gd name="connsiteY35" fmla="*/ 222523 h 1881819"/>
              <a:gd name="connsiteX36" fmla="*/ 492311 w 833285"/>
              <a:gd name="connsiteY36" fmla="*/ 176977 h 1881819"/>
              <a:gd name="connsiteX37" fmla="*/ 450889 w 833285"/>
              <a:gd name="connsiteY37" fmla="*/ 130481 h 1881819"/>
              <a:gd name="connsiteX38" fmla="*/ 423231 w 833285"/>
              <a:gd name="connsiteY38" fmla="*/ 8624 h 1881819"/>
              <a:gd name="connsiteX39" fmla="*/ 423231 w 833285"/>
              <a:gd name="connsiteY39" fmla="*/ 8624 h 1881819"/>
              <a:gd name="connsiteX40" fmla="*/ 422343 w 833285"/>
              <a:gd name="connsiteY40" fmla="*/ 7355 h 1881819"/>
              <a:gd name="connsiteX41" fmla="*/ 421202 w 833285"/>
              <a:gd name="connsiteY41" fmla="*/ 8180 h 1881819"/>
              <a:gd name="connsiteX42" fmla="*/ 415366 w 833285"/>
              <a:gd name="connsiteY42" fmla="*/ 74405 h 1881819"/>
              <a:gd name="connsiteX43" fmla="*/ 437123 w 833285"/>
              <a:gd name="connsiteY43" fmla="*/ 139488 h 1881819"/>
              <a:gd name="connsiteX44" fmla="*/ 478863 w 833285"/>
              <a:gd name="connsiteY44" fmla="*/ 192899 h 1881819"/>
              <a:gd name="connsiteX45" fmla="*/ 536524 w 833285"/>
              <a:gd name="connsiteY45" fmla="*/ 224172 h 1881819"/>
              <a:gd name="connsiteX46" fmla="*/ 536524 w 833285"/>
              <a:gd name="connsiteY46" fmla="*/ 224172 h 1881819"/>
              <a:gd name="connsiteX47" fmla="*/ 529800 w 833285"/>
              <a:gd name="connsiteY47" fmla="*/ 245677 h 1881819"/>
              <a:gd name="connsiteX48" fmla="*/ 491296 w 833285"/>
              <a:gd name="connsiteY48" fmla="*/ 370832 h 1881819"/>
              <a:gd name="connsiteX49" fmla="*/ 458374 w 833285"/>
              <a:gd name="connsiteY49" fmla="*/ 497699 h 1881819"/>
              <a:gd name="connsiteX50" fmla="*/ 392783 w 833285"/>
              <a:gd name="connsiteY50" fmla="*/ 842907 h 1881819"/>
              <a:gd name="connsiteX51" fmla="*/ 300423 w 833285"/>
              <a:gd name="connsiteY51" fmla="*/ 792160 h 1881819"/>
              <a:gd name="connsiteX52" fmla="*/ 210220 w 833285"/>
              <a:gd name="connsiteY52" fmla="*/ 728282 h 1881819"/>
              <a:gd name="connsiteX53" fmla="*/ 137081 w 833285"/>
              <a:gd name="connsiteY53" fmla="*/ 643344 h 1881819"/>
              <a:gd name="connsiteX54" fmla="*/ 90584 w 833285"/>
              <a:gd name="connsiteY54" fmla="*/ 538868 h 1881819"/>
              <a:gd name="connsiteX55" fmla="*/ 89442 w 833285"/>
              <a:gd name="connsiteY55" fmla="*/ 538107 h 1881819"/>
              <a:gd name="connsiteX56" fmla="*/ 88788 w 833285"/>
              <a:gd name="connsiteY56" fmla="*/ 539179 h 1881819"/>
              <a:gd name="connsiteX57" fmla="*/ 88808 w 833285"/>
              <a:gd name="connsiteY57" fmla="*/ 539249 h 1881819"/>
              <a:gd name="connsiteX58" fmla="*/ 129405 w 833285"/>
              <a:gd name="connsiteY58" fmla="*/ 648418 h 1881819"/>
              <a:gd name="connsiteX59" fmla="*/ 200705 w 833285"/>
              <a:gd name="connsiteY59" fmla="*/ 740461 h 1881819"/>
              <a:gd name="connsiteX60" fmla="*/ 291796 w 833285"/>
              <a:gd name="connsiteY60" fmla="*/ 809667 h 1881819"/>
              <a:gd name="connsiteX61" fmla="*/ 392212 w 833285"/>
              <a:gd name="connsiteY61" fmla="*/ 846713 h 1881819"/>
              <a:gd name="connsiteX62" fmla="*/ 370328 w 833285"/>
              <a:gd name="connsiteY62" fmla="*/ 1017984 h 1881819"/>
              <a:gd name="connsiteX63" fmla="*/ 340450 w 833285"/>
              <a:gd name="connsiteY63" fmla="*/ 1547024 h 1881819"/>
              <a:gd name="connsiteX64" fmla="*/ 345779 w 833285"/>
              <a:gd name="connsiteY64" fmla="*/ 1679790 h 1881819"/>
              <a:gd name="connsiteX65" fmla="*/ 356055 w 833285"/>
              <a:gd name="connsiteY65" fmla="*/ 1812304 h 1881819"/>
              <a:gd name="connsiteX66" fmla="*/ 361003 w 833285"/>
              <a:gd name="connsiteY66" fmla="*/ 1860387 h 1881819"/>
              <a:gd name="connsiteX67" fmla="*/ 265852 w 833285"/>
              <a:gd name="connsiteY67" fmla="*/ 1835901 h 1881819"/>
              <a:gd name="connsiteX68" fmla="*/ 157443 w 833285"/>
              <a:gd name="connsiteY68" fmla="*/ 1789404 h 1881819"/>
              <a:gd name="connsiteX69" fmla="*/ 61721 w 833285"/>
              <a:gd name="connsiteY69" fmla="*/ 1716582 h 1881819"/>
              <a:gd name="connsiteX70" fmla="*/ 19728 w 833285"/>
              <a:gd name="connsiteY70" fmla="*/ 1672179 h 1881819"/>
              <a:gd name="connsiteX71" fmla="*/ 127 w 833285"/>
              <a:gd name="connsiteY71" fmla="*/ 1646805 h 1881819"/>
              <a:gd name="connsiteX72" fmla="*/ 0 w 833285"/>
              <a:gd name="connsiteY72" fmla="*/ 1653910 h 1881819"/>
              <a:gd name="connsiteX73" fmla="*/ 15098 w 833285"/>
              <a:gd name="connsiteY73" fmla="*/ 1676238 h 1881819"/>
              <a:gd name="connsiteX74" fmla="*/ 54744 w 833285"/>
              <a:gd name="connsiteY74" fmla="*/ 1724575 h 1881819"/>
              <a:gd name="connsiteX75" fmla="*/ 149514 w 833285"/>
              <a:gd name="connsiteY75" fmla="*/ 1804756 h 1881819"/>
              <a:gd name="connsiteX76" fmla="*/ 260650 w 833285"/>
              <a:gd name="connsiteY76" fmla="*/ 1857152 h 1881819"/>
              <a:gd name="connsiteX77" fmla="*/ 362145 w 833285"/>
              <a:gd name="connsiteY77" fmla="*/ 1867745 h 1881819"/>
              <a:gd name="connsiteX78" fmla="*/ 363667 w 833285"/>
              <a:gd name="connsiteY78" fmla="*/ 1880052 h 1881819"/>
              <a:gd name="connsiteX79" fmla="*/ 400078 w 833285"/>
              <a:gd name="connsiteY79" fmla="*/ 1881257 h 1881819"/>
              <a:gd name="connsiteX80" fmla="*/ 400078 w 833285"/>
              <a:gd name="connsiteY80" fmla="*/ 1824547 h 1881819"/>
              <a:gd name="connsiteX81" fmla="*/ 522696 w 833285"/>
              <a:gd name="connsiteY81" fmla="*/ 1825752 h 1881819"/>
              <a:gd name="connsiteX82" fmla="*/ 642396 w 833285"/>
              <a:gd name="connsiteY82" fmla="*/ 1788263 h 1881819"/>
              <a:gd name="connsiteX83" fmla="*/ 747759 w 833285"/>
              <a:gd name="connsiteY83" fmla="*/ 1718993 h 1881819"/>
              <a:gd name="connsiteX84" fmla="*/ 825910 w 833285"/>
              <a:gd name="connsiteY84" fmla="*/ 1618387 h 1881819"/>
              <a:gd name="connsiteX85" fmla="*/ 825529 w 833285"/>
              <a:gd name="connsiteY85" fmla="*/ 1616864 h 1881819"/>
              <a:gd name="connsiteX86" fmla="*/ 824134 w 833285"/>
              <a:gd name="connsiteY86" fmla="*/ 1616864 h 1881819"/>
              <a:gd name="connsiteX87" fmla="*/ 741162 w 833285"/>
              <a:gd name="connsiteY87" fmla="*/ 1710112 h 1881819"/>
              <a:gd name="connsiteX88" fmla="*/ 635799 w 833285"/>
              <a:gd name="connsiteY88" fmla="*/ 1771706 h 1881819"/>
              <a:gd name="connsiteX89" fmla="*/ 518890 w 833285"/>
              <a:gd name="connsiteY89" fmla="*/ 1803804 h 1881819"/>
              <a:gd name="connsiteX90" fmla="*/ 399634 w 833285"/>
              <a:gd name="connsiteY90" fmla="*/ 1821819 h 1881819"/>
              <a:gd name="connsiteX91" fmla="*/ 402425 w 833285"/>
              <a:gd name="connsiteY91" fmla="*/ 1548609 h 1881819"/>
              <a:gd name="connsiteX92" fmla="*/ 419806 w 833285"/>
              <a:gd name="connsiteY92" fmla="*/ 1024518 h 188181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</a:cxnLst>
            <a:rect l="l" t="t" r="r" b="b"/>
            <a:pathLst>
              <a:path w="833285" h="1881819">
                <a:moveTo>
                  <a:pt x="419806" y="1024518"/>
                </a:moveTo>
                <a:cubicBezTo>
                  <a:pt x="422724" y="980793"/>
                  <a:pt x="426467" y="937151"/>
                  <a:pt x="431034" y="893591"/>
                </a:cubicBezTo>
                <a:cubicBezTo>
                  <a:pt x="463863" y="896788"/>
                  <a:pt x="496958" y="896039"/>
                  <a:pt x="529610" y="891370"/>
                </a:cubicBezTo>
                <a:cubicBezTo>
                  <a:pt x="571130" y="884805"/>
                  <a:pt x="611461" y="872169"/>
                  <a:pt x="649310" y="853881"/>
                </a:cubicBezTo>
                <a:cubicBezTo>
                  <a:pt x="687833" y="836437"/>
                  <a:pt x="723432" y="813157"/>
                  <a:pt x="754864" y="784865"/>
                </a:cubicBezTo>
                <a:cubicBezTo>
                  <a:pt x="787025" y="756954"/>
                  <a:pt x="811320" y="720923"/>
                  <a:pt x="833015" y="684259"/>
                </a:cubicBezTo>
                <a:cubicBezTo>
                  <a:pt x="833376" y="683815"/>
                  <a:pt x="833376" y="683180"/>
                  <a:pt x="833015" y="682736"/>
                </a:cubicBezTo>
                <a:cubicBezTo>
                  <a:pt x="832501" y="682476"/>
                  <a:pt x="831879" y="682641"/>
                  <a:pt x="831556" y="683117"/>
                </a:cubicBezTo>
                <a:cubicBezTo>
                  <a:pt x="807641" y="717942"/>
                  <a:pt x="781633" y="751435"/>
                  <a:pt x="748584" y="776301"/>
                </a:cubicBezTo>
                <a:cubicBezTo>
                  <a:pt x="716861" y="802125"/>
                  <a:pt x="681344" y="822906"/>
                  <a:pt x="643284" y="837896"/>
                </a:cubicBezTo>
                <a:cubicBezTo>
                  <a:pt x="605246" y="851807"/>
                  <a:pt x="566121" y="862540"/>
                  <a:pt x="526312" y="869993"/>
                </a:cubicBezTo>
                <a:cubicBezTo>
                  <a:pt x="495546" y="876336"/>
                  <a:pt x="464210" y="880967"/>
                  <a:pt x="432556" y="884646"/>
                </a:cubicBezTo>
                <a:cubicBezTo>
                  <a:pt x="446004" y="757778"/>
                  <a:pt x="465669" y="631609"/>
                  <a:pt x="489139" y="506453"/>
                </a:cubicBezTo>
                <a:lnTo>
                  <a:pt x="515782" y="378634"/>
                </a:lnTo>
                <a:cubicBezTo>
                  <a:pt x="524599" y="335943"/>
                  <a:pt x="537476" y="294584"/>
                  <a:pt x="548069" y="252400"/>
                </a:cubicBezTo>
                <a:lnTo>
                  <a:pt x="564562" y="189094"/>
                </a:lnTo>
                <a:cubicBezTo>
                  <a:pt x="564562" y="188015"/>
                  <a:pt x="565260" y="187000"/>
                  <a:pt x="565514" y="185922"/>
                </a:cubicBezTo>
                <a:cubicBezTo>
                  <a:pt x="585587" y="185719"/>
                  <a:pt x="605406" y="181399"/>
                  <a:pt x="623746" y="173235"/>
                </a:cubicBezTo>
                <a:cubicBezTo>
                  <a:pt x="643633" y="163726"/>
                  <a:pt x="661458" y="150411"/>
                  <a:pt x="676206" y="134033"/>
                </a:cubicBezTo>
                <a:cubicBezTo>
                  <a:pt x="708170" y="101593"/>
                  <a:pt x="724644" y="56973"/>
                  <a:pt x="721434" y="11542"/>
                </a:cubicBezTo>
                <a:cubicBezTo>
                  <a:pt x="721447" y="10997"/>
                  <a:pt x="721079" y="10521"/>
                  <a:pt x="720546" y="10400"/>
                </a:cubicBezTo>
                <a:cubicBezTo>
                  <a:pt x="719956" y="10324"/>
                  <a:pt x="719417" y="10749"/>
                  <a:pt x="719341" y="11339"/>
                </a:cubicBezTo>
                <a:cubicBezTo>
                  <a:pt x="719341" y="11339"/>
                  <a:pt x="719341" y="11345"/>
                  <a:pt x="719341" y="11352"/>
                </a:cubicBezTo>
                <a:lnTo>
                  <a:pt x="719341" y="11352"/>
                </a:lnTo>
                <a:cubicBezTo>
                  <a:pt x="717819" y="32767"/>
                  <a:pt x="712110" y="53668"/>
                  <a:pt x="702531" y="72883"/>
                </a:cubicBezTo>
                <a:cubicBezTo>
                  <a:pt x="693270" y="91152"/>
                  <a:pt x="680513" y="107422"/>
                  <a:pt x="664978" y="120775"/>
                </a:cubicBezTo>
                <a:cubicBezTo>
                  <a:pt x="649500" y="133969"/>
                  <a:pt x="631485" y="142787"/>
                  <a:pt x="614231" y="153380"/>
                </a:cubicBezTo>
                <a:cubicBezTo>
                  <a:pt x="599070" y="162451"/>
                  <a:pt x="583339" y="171078"/>
                  <a:pt x="567163" y="180086"/>
                </a:cubicBezTo>
                <a:cubicBezTo>
                  <a:pt x="572428" y="162388"/>
                  <a:pt x="578708" y="145007"/>
                  <a:pt x="584290" y="127372"/>
                </a:cubicBezTo>
                <a:lnTo>
                  <a:pt x="625522" y="3866"/>
                </a:lnTo>
                <a:lnTo>
                  <a:pt x="625522" y="3866"/>
                </a:lnTo>
                <a:cubicBezTo>
                  <a:pt x="626131" y="2166"/>
                  <a:pt x="625291" y="295"/>
                  <a:pt x="623619" y="-384"/>
                </a:cubicBezTo>
                <a:cubicBezTo>
                  <a:pt x="622061" y="-942"/>
                  <a:pt x="620342" y="-155"/>
                  <a:pt x="619750" y="1392"/>
                </a:cubicBezTo>
                <a:lnTo>
                  <a:pt x="572555" y="122805"/>
                </a:lnTo>
                <a:cubicBezTo>
                  <a:pt x="565006" y="143167"/>
                  <a:pt x="556189" y="163085"/>
                  <a:pt x="549592" y="183828"/>
                </a:cubicBezTo>
                <a:lnTo>
                  <a:pt x="537286" y="222523"/>
                </a:lnTo>
                <a:cubicBezTo>
                  <a:pt x="521744" y="206791"/>
                  <a:pt x="506584" y="192138"/>
                  <a:pt x="492311" y="176977"/>
                </a:cubicBezTo>
                <a:cubicBezTo>
                  <a:pt x="478038" y="161817"/>
                  <a:pt x="462814" y="147798"/>
                  <a:pt x="450889" y="130481"/>
                </a:cubicBezTo>
                <a:cubicBezTo>
                  <a:pt x="426299" y="94951"/>
                  <a:pt x="416390" y="51290"/>
                  <a:pt x="423231" y="8624"/>
                </a:cubicBezTo>
                <a:lnTo>
                  <a:pt x="423231" y="8624"/>
                </a:lnTo>
                <a:cubicBezTo>
                  <a:pt x="423311" y="8034"/>
                  <a:pt x="422925" y="7482"/>
                  <a:pt x="422343" y="7355"/>
                </a:cubicBezTo>
                <a:cubicBezTo>
                  <a:pt x="421811" y="7311"/>
                  <a:pt x="421325" y="7660"/>
                  <a:pt x="421202" y="8180"/>
                </a:cubicBezTo>
                <a:cubicBezTo>
                  <a:pt x="415050" y="29678"/>
                  <a:pt x="413070" y="52159"/>
                  <a:pt x="415366" y="74405"/>
                </a:cubicBezTo>
                <a:cubicBezTo>
                  <a:pt x="418551" y="97254"/>
                  <a:pt x="425928" y="119316"/>
                  <a:pt x="437123" y="139488"/>
                </a:cubicBezTo>
                <a:cubicBezTo>
                  <a:pt x="447639" y="159705"/>
                  <a:pt x="461788" y="177809"/>
                  <a:pt x="478863" y="192899"/>
                </a:cubicBezTo>
                <a:cubicBezTo>
                  <a:pt x="495554" y="207432"/>
                  <a:pt x="515241" y="218108"/>
                  <a:pt x="536524" y="224172"/>
                </a:cubicBezTo>
                <a:cubicBezTo>
                  <a:pt x="536524" y="224172"/>
                  <a:pt x="536524" y="224172"/>
                  <a:pt x="536524" y="224172"/>
                </a:cubicBezTo>
                <a:lnTo>
                  <a:pt x="529800" y="245677"/>
                </a:lnTo>
                <a:cubicBezTo>
                  <a:pt x="517114" y="287353"/>
                  <a:pt x="502207" y="328458"/>
                  <a:pt x="491296" y="370832"/>
                </a:cubicBezTo>
                <a:lnTo>
                  <a:pt x="458374" y="497699"/>
                </a:lnTo>
                <a:cubicBezTo>
                  <a:pt x="433000" y="611880"/>
                  <a:pt x="410291" y="726823"/>
                  <a:pt x="392783" y="842907"/>
                </a:cubicBezTo>
                <a:cubicBezTo>
                  <a:pt x="361138" y="827600"/>
                  <a:pt x="330310" y="810664"/>
                  <a:pt x="300423" y="792160"/>
                </a:cubicBezTo>
                <a:cubicBezTo>
                  <a:pt x="268741" y="773244"/>
                  <a:pt x="238582" y="751886"/>
                  <a:pt x="210220" y="728282"/>
                </a:cubicBezTo>
                <a:cubicBezTo>
                  <a:pt x="181928" y="703587"/>
                  <a:pt x="157301" y="674991"/>
                  <a:pt x="137081" y="643344"/>
                </a:cubicBezTo>
                <a:cubicBezTo>
                  <a:pt x="115513" y="611944"/>
                  <a:pt x="102002" y="575660"/>
                  <a:pt x="90584" y="538868"/>
                </a:cubicBezTo>
                <a:cubicBezTo>
                  <a:pt x="90435" y="538374"/>
                  <a:pt x="89956" y="538056"/>
                  <a:pt x="89442" y="538107"/>
                </a:cubicBezTo>
                <a:cubicBezTo>
                  <a:pt x="88965" y="538221"/>
                  <a:pt x="88673" y="538703"/>
                  <a:pt x="88788" y="539179"/>
                </a:cubicBezTo>
                <a:cubicBezTo>
                  <a:pt x="88794" y="539204"/>
                  <a:pt x="88800" y="539223"/>
                  <a:pt x="88808" y="539249"/>
                </a:cubicBezTo>
                <a:cubicBezTo>
                  <a:pt x="97879" y="576865"/>
                  <a:pt x="109360" y="614799"/>
                  <a:pt x="129405" y="648418"/>
                </a:cubicBezTo>
                <a:cubicBezTo>
                  <a:pt x="148699" y="682317"/>
                  <a:pt x="172705" y="713305"/>
                  <a:pt x="200705" y="740461"/>
                </a:cubicBezTo>
                <a:cubicBezTo>
                  <a:pt x="227754" y="767598"/>
                  <a:pt x="258405" y="790885"/>
                  <a:pt x="291796" y="809667"/>
                </a:cubicBezTo>
                <a:cubicBezTo>
                  <a:pt x="323234" y="826953"/>
                  <a:pt x="357081" y="839437"/>
                  <a:pt x="392212" y="846713"/>
                </a:cubicBezTo>
                <a:cubicBezTo>
                  <a:pt x="383712" y="903803"/>
                  <a:pt x="376227" y="960894"/>
                  <a:pt x="370328" y="1017984"/>
                </a:cubicBezTo>
                <a:cubicBezTo>
                  <a:pt x="351678" y="1193252"/>
                  <a:pt x="335629" y="1369789"/>
                  <a:pt x="340450" y="1547024"/>
                </a:cubicBezTo>
                <a:cubicBezTo>
                  <a:pt x="342290" y="1591427"/>
                  <a:pt x="343051" y="1635831"/>
                  <a:pt x="345779" y="1679790"/>
                </a:cubicBezTo>
                <a:cubicBezTo>
                  <a:pt x="348506" y="1723750"/>
                  <a:pt x="350917" y="1768218"/>
                  <a:pt x="356055" y="1812304"/>
                </a:cubicBezTo>
                <a:cubicBezTo>
                  <a:pt x="357514" y="1828353"/>
                  <a:pt x="359290" y="1844402"/>
                  <a:pt x="361003" y="1860387"/>
                </a:cubicBezTo>
                <a:cubicBezTo>
                  <a:pt x="328698" y="1854742"/>
                  <a:pt x="296884" y="1846495"/>
                  <a:pt x="265852" y="1835901"/>
                </a:cubicBezTo>
                <a:cubicBezTo>
                  <a:pt x="228870" y="1823214"/>
                  <a:pt x="191824" y="1809704"/>
                  <a:pt x="157443" y="1789404"/>
                </a:cubicBezTo>
                <a:cubicBezTo>
                  <a:pt x="122536" y="1769359"/>
                  <a:pt x="90363" y="1744874"/>
                  <a:pt x="61721" y="1716582"/>
                </a:cubicBezTo>
                <a:cubicBezTo>
                  <a:pt x="46864" y="1702627"/>
                  <a:pt x="32842" y="1687783"/>
                  <a:pt x="19728" y="1672179"/>
                </a:cubicBezTo>
                <a:cubicBezTo>
                  <a:pt x="12814" y="1664059"/>
                  <a:pt x="6407" y="1655432"/>
                  <a:pt x="127" y="1646805"/>
                </a:cubicBezTo>
                <a:cubicBezTo>
                  <a:pt x="299" y="1649152"/>
                  <a:pt x="257" y="1651563"/>
                  <a:pt x="0" y="1653910"/>
                </a:cubicBezTo>
                <a:cubicBezTo>
                  <a:pt x="4821" y="1661458"/>
                  <a:pt x="9769" y="1669007"/>
                  <a:pt x="15098" y="1676238"/>
                </a:cubicBezTo>
                <a:cubicBezTo>
                  <a:pt x="27363" y="1693112"/>
                  <a:pt x="40601" y="1709224"/>
                  <a:pt x="54744" y="1724575"/>
                </a:cubicBezTo>
                <a:cubicBezTo>
                  <a:pt x="82795" y="1755213"/>
                  <a:pt x="114643" y="1782173"/>
                  <a:pt x="149514" y="1804756"/>
                </a:cubicBezTo>
                <a:cubicBezTo>
                  <a:pt x="183459" y="1828162"/>
                  <a:pt x="220999" y="1845861"/>
                  <a:pt x="260650" y="1857152"/>
                </a:cubicBezTo>
                <a:cubicBezTo>
                  <a:pt x="293673" y="1866223"/>
                  <a:pt x="327961" y="1869775"/>
                  <a:pt x="362145" y="1867745"/>
                </a:cubicBezTo>
                <a:cubicBezTo>
                  <a:pt x="362589" y="1871868"/>
                  <a:pt x="363160" y="1875928"/>
                  <a:pt x="363667" y="1880052"/>
                </a:cubicBezTo>
                <a:cubicBezTo>
                  <a:pt x="375846" y="1880052"/>
                  <a:pt x="387962" y="1880686"/>
                  <a:pt x="400078" y="1881257"/>
                </a:cubicBezTo>
                <a:cubicBezTo>
                  <a:pt x="400078" y="1862226"/>
                  <a:pt x="400078" y="1843196"/>
                  <a:pt x="400078" y="1824547"/>
                </a:cubicBezTo>
                <a:cubicBezTo>
                  <a:pt x="440628" y="1831461"/>
                  <a:pt x="482018" y="1831842"/>
                  <a:pt x="522696" y="1825752"/>
                </a:cubicBezTo>
                <a:cubicBezTo>
                  <a:pt x="564214" y="1819155"/>
                  <a:pt x="604543" y="1806532"/>
                  <a:pt x="642396" y="1788263"/>
                </a:cubicBezTo>
                <a:cubicBezTo>
                  <a:pt x="680843" y="1770692"/>
                  <a:pt x="716379" y="1747348"/>
                  <a:pt x="747759" y="1718993"/>
                </a:cubicBezTo>
                <a:cubicBezTo>
                  <a:pt x="779920" y="1691082"/>
                  <a:pt x="804216" y="1654988"/>
                  <a:pt x="825910" y="1618387"/>
                </a:cubicBezTo>
                <a:cubicBezTo>
                  <a:pt x="826176" y="1617879"/>
                  <a:pt x="826012" y="1617181"/>
                  <a:pt x="825529" y="1616864"/>
                </a:cubicBezTo>
                <a:cubicBezTo>
                  <a:pt x="825136" y="1616483"/>
                  <a:pt x="824527" y="1616483"/>
                  <a:pt x="824134" y="1616864"/>
                </a:cubicBezTo>
                <a:cubicBezTo>
                  <a:pt x="800219" y="1651753"/>
                  <a:pt x="774211" y="1685183"/>
                  <a:pt x="741162" y="1710112"/>
                </a:cubicBezTo>
                <a:cubicBezTo>
                  <a:pt x="709414" y="1735930"/>
                  <a:pt x="673872" y="1756736"/>
                  <a:pt x="635799" y="1771706"/>
                </a:cubicBezTo>
                <a:cubicBezTo>
                  <a:pt x="597784" y="1785598"/>
                  <a:pt x="558681" y="1796382"/>
                  <a:pt x="518890" y="1803804"/>
                </a:cubicBezTo>
                <a:cubicBezTo>
                  <a:pt x="479501" y="1811987"/>
                  <a:pt x="439688" y="1818013"/>
                  <a:pt x="399634" y="1821819"/>
                </a:cubicBezTo>
                <a:cubicBezTo>
                  <a:pt x="399634" y="1730601"/>
                  <a:pt x="400586" y="1639573"/>
                  <a:pt x="402425" y="1548609"/>
                </a:cubicBezTo>
                <a:cubicBezTo>
                  <a:pt x="406929" y="1373849"/>
                  <a:pt x="406739" y="1198835"/>
                  <a:pt x="419806" y="1024518"/>
                </a:cubicBezTo>
                <a:close/>
              </a:path>
            </a:pathLst>
          </a:custGeom>
          <a:solidFill>
            <a:schemeClr val="accent3">
              <a:lumMod val="40000"/>
              <a:lumOff val="60000"/>
            </a:schemeClr>
          </a:solidFill>
          <a:ln w="6343" cap="flat">
            <a:noFill/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50252" name="任意多边形: 形状 29"/>
          <p:cNvSpPr/>
          <p:nvPr>
            <p:custDataLst>
              <p:tags r:id="rId84"/>
            </p:custDataLst>
          </p:nvPr>
        </p:nvSpPr>
        <p:spPr>
          <a:xfrm>
            <a:off x="519430" y="5826125"/>
            <a:ext cx="966470" cy="1033780"/>
          </a:xfrm>
          <a:custGeom>
            <a:gdLst>
              <a:gd name="connsiteX0" fmla="*/ 949416 w 966413"/>
              <a:gd name="connsiteY0" fmla="*/ 100731 h 1033835"/>
              <a:gd name="connsiteX1" fmla="*/ 728666 w 966413"/>
              <a:gd name="connsiteY1" fmla="*/ 22834 h 1033835"/>
              <a:gd name="connsiteX2" fmla="*/ 636052 w 966413"/>
              <a:gd name="connsiteY2" fmla="*/ 209456 h 1033835"/>
              <a:gd name="connsiteX3" fmla="*/ 485016 w 966413"/>
              <a:gd name="connsiteY3" fmla="*/ 373623 h 1033835"/>
              <a:gd name="connsiteX4" fmla="*/ 206605 w 966413"/>
              <a:gd name="connsiteY4" fmla="*/ 475118 h 1033835"/>
              <a:gd name="connsiteX5" fmla="*/ 0 w 966413"/>
              <a:gd name="connsiteY5" fmla="*/ 1032068 h 1033835"/>
              <a:gd name="connsiteX6" fmla="*/ 472266 w 966413"/>
              <a:gd name="connsiteY6" fmla="*/ 1033273 h 1033835"/>
              <a:gd name="connsiteX7" fmla="*/ 498591 w 966413"/>
              <a:gd name="connsiteY7" fmla="*/ 863841 h 1033835"/>
              <a:gd name="connsiteX8" fmla="*/ 713378 w 966413"/>
              <a:gd name="connsiteY8" fmla="*/ 547179 h 1033835"/>
              <a:gd name="connsiteX9" fmla="*/ 908628 w 966413"/>
              <a:gd name="connsiteY9" fmla="*/ 361761 h 1033835"/>
              <a:gd name="connsiteX10" fmla="*/ 949416 w 966413"/>
              <a:gd name="connsiteY10" fmla="*/ 100731 h 103383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966413" h="1033835">
                <a:moveTo>
                  <a:pt x="949416" y="100731"/>
                </a:moveTo>
                <a:cubicBezTo>
                  <a:pt x="912878" y="15983"/>
                  <a:pt x="799775" y="-32037"/>
                  <a:pt x="728666" y="22834"/>
                </a:cubicBezTo>
                <a:cubicBezTo>
                  <a:pt x="673859" y="65144"/>
                  <a:pt x="663392" y="144310"/>
                  <a:pt x="636052" y="209456"/>
                </a:cubicBezTo>
                <a:cubicBezTo>
                  <a:pt x="606492" y="280179"/>
                  <a:pt x="553036" y="338285"/>
                  <a:pt x="485016" y="373623"/>
                </a:cubicBezTo>
                <a:cubicBezTo>
                  <a:pt x="396209" y="418725"/>
                  <a:pt x="289640" y="420121"/>
                  <a:pt x="206605" y="475118"/>
                </a:cubicBezTo>
                <a:cubicBezTo>
                  <a:pt x="15351" y="602366"/>
                  <a:pt x="74852" y="845699"/>
                  <a:pt x="0" y="1032068"/>
                </a:cubicBezTo>
                <a:cubicBezTo>
                  <a:pt x="155794" y="1034097"/>
                  <a:pt x="317170" y="1022743"/>
                  <a:pt x="472266" y="1033273"/>
                </a:cubicBezTo>
                <a:cubicBezTo>
                  <a:pt x="482859" y="969839"/>
                  <a:pt x="484191" y="938122"/>
                  <a:pt x="498591" y="863841"/>
                </a:cubicBezTo>
                <a:cubicBezTo>
                  <a:pt x="525614" y="724984"/>
                  <a:pt x="609410" y="630531"/>
                  <a:pt x="713378" y="547179"/>
                </a:cubicBezTo>
                <a:cubicBezTo>
                  <a:pt x="783473" y="491040"/>
                  <a:pt x="857183" y="436677"/>
                  <a:pt x="908628" y="361761"/>
                </a:cubicBezTo>
                <a:cubicBezTo>
                  <a:pt x="960073" y="286846"/>
                  <a:pt x="985700" y="185796"/>
                  <a:pt x="949416" y="100731"/>
                </a:cubicBezTo>
                <a:close/>
              </a:path>
            </a:pathLst>
          </a:custGeom>
          <a:solidFill>
            <a:schemeClr val="accent4"/>
          </a:solidFill>
          <a:ln w="6343" cap="flat">
            <a:noFill/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50254" name="任意多边形: 形状 30"/>
          <p:cNvSpPr/>
          <p:nvPr>
            <p:custDataLst>
              <p:tags r:id="rId85"/>
            </p:custDataLst>
          </p:nvPr>
        </p:nvSpPr>
        <p:spPr>
          <a:xfrm>
            <a:off x="756285" y="5990590"/>
            <a:ext cx="606425" cy="865505"/>
          </a:xfrm>
          <a:custGeom>
            <a:gdLst>
              <a:gd name="connsiteX0" fmla="*/ 604589 w 606623"/>
              <a:gd name="connsiteY0" fmla="*/ -502 h 865679"/>
              <a:gd name="connsiteX1" fmla="*/ 601563 w 606623"/>
              <a:gd name="connsiteY1" fmla="*/ 1426 h 865679"/>
              <a:gd name="connsiteX2" fmla="*/ 601544 w 606623"/>
              <a:gd name="connsiteY2" fmla="*/ 1528 h 865679"/>
              <a:gd name="connsiteX3" fmla="*/ 469284 w 606623"/>
              <a:gd name="connsiteY3" fmla="*/ 228621 h 865679"/>
              <a:gd name="connsiteX4" fmla="*/ 416444 w 606623"/>
              <a:gd name="connsiteY4" fmla="*/ 266682 h 865679"/>
              <a:gd name="connsiteX5" fmla="*/ 358339 w 606623"/>
              <a:gd name="connsiteY5" fmla="*/ 295988 h 865679"/>
              <a:gd name="connsiteX6" fmla="*/ 236863 w 606623"/>
              <a:gd name="connsiteY6" fmla="*/ 352761 h 865679"/>
              <a:gd name="connsiteX7" fmla="*/ 181865 w 606623"/>
              <a:gd name="connsiteY7" fmla="*/ 396277 h 865679"/>
              <a:gd name="connsiteX8" fmla="*/ 141331 w 606623"/>
              <a:gd name="connsiteY8" fmla="*/ 455207 h 865679"/>
              <a:gd name="connsiteX9" fmla="*/ 93565 w 606623"/>
              <a:gd name="connsiteY9" fmla="*/ 586388 h 865679"/>
              <a:gd name="connsiteX10" fmla="*/ 11672 w 606623"/>
              <a:gd name="connsiteY10" fmla="*/ 842154 h 865679"/>
              <a:gd name="connsiteX11" fmla="*/ 0 w 606623"/>
              <a:gd name="connsiteY11" fmla="*/ 864863 h 865679"/>
              <a:gd name="connsiteX12" fmla="*/ 47703 w 606623"/>
              <a:gd name="connsiteY12" fmla="*/ 864863 h 865679"/>
              <a:gd name="connsiteX13" fmla="*/ 49098 w 606623"/>
              <a:gd name="connsiteY13" fmla="*/ 861882 h 865679"/>
              <a:gd name="connsiteX14" fmla="*/ 75677 w 606623"/>
              <a:gd name="connsiteY14" fmla="*/ 796799 h 865679"/>
              <a:gd name="connsiteX15" fmla="*/ 95278 w 606623"/>
              <a:gd name="connsiteY15" fmla="*/ 729559 h 865679"/>
              <a:gd name="connsiteX16" fmla="*/ 126361 w 606623"/>
              <a:gd name="connsiteY16" fmla="*/ 595903 h 865679"/>
              <a:gd name="connsiteX17" fmla="*/ 168100 w 606623"/>
              <a:gd name="connsiteY17" fmla="*/ 469670 h 865679"/>
              <a:gd name="connsiteX18" fmla="*/ 202164 w 606623"/>
              <a:gd name="connsiteY18" fmla="*/ 416639 h 865679"/>
              <a:gd name="connsiteX19" fmla="*/ 250564 w 606623"/>
              <a:gd name="connsiteY19" fmla="*/ 376042 h 865679"/>
              <a:gd name="connsiteX20" fmla="*/ 367092 w 606623"/>
              <a:gd name="connsiteY20" fmla="*/ 316096 h 865679"/>
              <a:gd name="connsiteX21" fmla="*/ 426149 w 606623"/>
              <a:gd name="connsiteY21" fmla="*/ 283301 h 865679"/>
              <a:gd name="connsiteX22" fmla="*/ 479815 w 606623"/>
              <a:gd name="connsiteY22" fmla="*/ 241308 h 865679"/>
              <a:gd name="connsiteX23" fmla="*/ 525804 w 606623"/>
              <a:gd name="connsiteY23" fmla="*/ 190561 h 865679"/>
              <a:gd name="connsiteX24" fmla="*/ 562723 w 606623"/>
              <a:gd name="connsiteY24" fmla="*/ 132646 h 865679"/>
              <a:gd name="connsiteX25" fmla="*/ 589682 w 606623"/>
              <a:gd name="connsiteY25" fmla="*/ 69212 h 865679"/>
              <a:gd name="connsiteX26" fmla="*/ 606619 w 606623"/>
              <a:gd name="connsiteY26" fmla="*/ 2353 h 865679"/>
              <a:gd name="connsiteX27" fmla="*/ 604589 w 606623"/>
              <a:gd name="connsiteY27" fmla="*/ -502 h 86567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606623" h="865679">
                <a:moveTo>
                  <a:pt x="604589" y="-502"/>
                </a:moveTo>
                <a:cubicBezTo>
                  <a:pt x="603219" y="-807"/>
                  <a:pt x="601868" y="62"/>
                  <a:pt x="601563" y="1426"/>
                </a:cubicBezTo>
                <a:cubicBezTo>
                  <a:pt x="601557" y="1464"/>
                  <a:pt x="601551" y="1496"/>
                  <a:pt x="601544" y="1528"/>
                </a:cubicBezTo>
                <a:cubicBezTo>
                  <a:pt x="582514" y="90335"/>
                  <a:pt x="535827" y="171784"/>
                  <a:pt x="469284" y="228621"/>
                </a:cubicBezTo>
                <a:cubicBezTo>
                  <a:pt x="452696" y="242678"/>
                  <a:pt x="435030" y="255403"/>
                  <a:pt x="416444" y="266682"/>
                </a:cubicBezTo>
                <a:cubicBezTo>
                  <a:pt x="397680" y="277605"/>
                  <a:pt x="378276" y="287393"/>
                  <a:pt x="358339" y="295988"/>
                </a:cubicBezTo>
                <a:cubicBezTo>
                  <a:pt x="318312" y="313686"/>
                  <a:pt x="276319" y="328974"/>
                  <a:pt x="236863" y="352761"/>
                </a:cubicBezTo>
                <a:cubicBezTo>
                  <a:pt x="216716" y="364814"/>
                  <a:pt x="198225" y="379467"/>
                  <a:pt x="181865" y="396277"/>
                </a:cubicBezTo>
                <a:cubicBezTo>
                  <a:pt x="165341" y="413658"/>
                  <a:pt x="151664" y="433576"/>
                  <a:pt x="141331" y="455207"/>
                </a:cubicBezTo>
                <a:cubicBezTo>
                  <a:pt x="121020" y="497201"/>
                  <a:pt x="105015" y="541160"/>
                  <a:pt x="93565" y="586388"/>
                </a:cubicBezTo>
                <a:cubicBezTo>
                  <a:pt x="69270" y="675196"/>
                  <a:pt x="52650" y="764575"/>
                  <a:pt x="11672" y="842154"/>
                </a:cubicBezTo>
                <a:cubicBezTo>
                  <a:pt x="6280" y="852938"/>
                  <a:pt x="5709" y="854333"/>
                  <a:pt x="0" y="864863"/>
                </a:cubicBezTo>
                <a:cubicBezTo>
                  <a:pt x="15922" y="865434"/>
                  <a:pt x="31717" y="864863"/>
                  <a:pt x="47703" y="864863"/>
                </a:cubicBezTo>
                <a:cubicBezTo>
                  <a:pt x="48229" y="863912"/>
                  <a:pt x="48699" y="862897"/>
                  <a:pt x="49098" y="861882"/>
                </a:cubicBezTo>
                <a:cubicBezTo>
                  <a:pt x="59102" y="840695"/>
                  <a:pt x="67970" y="818937"/>
                  <a:pt x="75677" y="796799"/>
                </a:cubicBezTo>
                <a:cubicBezTo>
                  <a:pt x="83099" y="774470"/>
                  <a:pt x="89759" y="752395"/>
                  <a:pt x="95278" y="729559"/>
                </a:cubicBezTo>
                <a:cubicBezTo>
                  <a:pt x="106823" y="684647"/>
                  <a:pt x="115704" y="639800"/>
                  <a:pt x="126361" y="595903"/>
                </a:cubicBezTo>
                <a:cubicBezTo>
                  <a:pt x="135990" y="552515"/>
                  <a:pt x="149977" y="510268"/>
                  <a:pt x="168100" y="469670"/>
                </a:cubicBezTo>
                <a:cubicBezTo>
                  <a:pt x="176543" y="450259"/>
                  <a:pt x="188050" y="432371"/>
                  <a:pt x="202164" y="416639"/>
                </a:cubicBezTo>
                <a:cubicBezTo>
                  <a:pt x="216450" y="401035"/>
                  <a:pt x="232720" y="387396"/>
                  <a:pt x="250564" y="376042"/>
                </a:cubicBezTo>
                <a:cubicBezTo>
                  <a:pt x="286278" y="352444"/>
                  <a:pt x="326685" y="335634"/>
                  <a:pt x="367092" y="316096"/>
                </a:cubicBezTo>
                <a:cubicBezTo>
                  <a:pt x="387423" y="306372"/>
                  <a:pt x="407145" y="295417"/>
                  <a:pt x="426149" y="283301"/>
                </a:cubicBezTo>
                <a:cubicBezTo>
                  <a:pt x="445110" y="270729"/>
                  <a:pt x="463055" y="256691"/>
                  <a:pt x="479815" y="241308"/>
                </a:cubicBezTo>
                <a:cubicBezTo>
                  <a:pt x="496472" y="225646"/>
                  <a:pt x="511849" y="208671"/>
                  <a:pt x="525804" y="190561"/>
                </a:cubicBezTo>
                <a:cubicBezTo>
                  <a:pt x="539595" y="172247"/>
                  <a:pt x="551939" y="152881"/>
                  <a:pt x="562723" y="132646"/>
                </a:cubicBezTo>
                <a:cubicBezTo>
                  <a:pt x="573297" y="112214"/>
                  <a:pt x="582311" y="91007"/>
                  <a:pt x="589682" y="69212"/>
                </a:cubicBezTo>
                <a:cubicBezTo>
                  <a:pt x="596882" y="47346"/>
                  <a:pt x="602540" y="25005"/>
                  <a:pt x="606619" y="2353"/>
                </a:cubicBezTo>
                <a:cubicBezTo>
                  <a:pt x="606695" y="1039"/>
                  <a:pt x="605851" y="-147"/>
                  <a:pt x="604589" y="-502"/>
                </a:cubicBezTo>
                <a:close/>
              </a:path>
            </a:pathLst>
          </a:custGeom>
          <a:solidFill>
            <a:schemeClr val="accent4">
              <a:lumMod val="40000"/>
              <a:lumOff val="60000"/>
            </a:schemeClr>
          </a:solidFill>
          <a:ln w="6343" cap="flat">
            <a:noFill/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50256" name="任意多边形: 形状 31"/>
          <p:cNvSpPr/>
          <p:nvPr>
            <p:custDataLst>
              <p:tags r:id="rId86"/>
            </p:custDataLst>
          </p:nvPr>
        </p:nvSpPr>
        <p:spPr>
          <a:xfrm>
            <a:off x="9027160" y="5549900"/>
            <a:ext cx="3162935" cy="1306830"/>
          </a:xfrm>
          <a:custGeom>
            <a:gdLst>
              <a:gd name="connsiteX0" fmla="*/ 20264 w 3162780"/>
              <a:gd name="connsiteY0" fmla="*/ 1305421 h 1306617"/>
              <a:gd name="connsiteX1" fmla="*/ 91 w 3162780"/>
              <a:gd name="connsiteY1" fmla="*/ 1192191 h 1306617"/>
              <a:gd name="connsiteX2" fmla="*/ 902059 w 3162780"/>
              <a:gd name="connsiteY2" fmla="*/ 628517 h 1306617"/>
              <a:gd name="connsiteX3" fmla="*/ 902439 w 3162780"/>
              <a:gd name="connsiteY3" fmla="*/ 628517 h 1306617"/>
              <a:gd name="connsiteX4" fmla="*/ 1517748 w 3162780"/>
              <a:gd name="connsiteY4" fmla="*/ 674951 h 1306617"/>
              <a:gd name="connsiteX5" fmla="*/ 2010630 w 3162780"/>
              <a:gd name="connsiteY5" fmla="*/ 70426 h 1306617"/>
              <a:gd name="connsiteX6" fmla="*/ 2011328 w 3162780"/>
              <a:gd name="connsiteY6" fmla="*/ 70426 h 1306617"/>
              <a:gd name="connsiteX7" fmla="*/ 2862358 w 3162780"/>
              <a:gd name="connsiteY7" fmla="*/ 127516 h 1306617"/>
              <a:gd name="connsiteX8" fmla="*/ 3162781 w 3162780"/>
              <a:gd name="connsiteY8" fmla="*/ 406245 h 1306617"/>
              <a:gd name="connsiteX9" fmla="*/ 2589655 w 3162780"/>
              <a:gd name="connsiteY9" fmla="*/ 1306055 h 130661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162780" h="1306617">
                <a:moveTo>
                  <a:pt x="20264" y="1305421"/>
                </a:moveTo>
                <a:cubicBezTo>
                  <a:pt x="5610" y="1264759"/>
                  <a:pt x="-859" y="1263491"/>
                  <a:pt x="91" y="1192191"/>
                </a:cubicBezTo>
                <a:cubicBezTo>
                  <a:pt x="5737" y="760206"/>
                  <a:pt x="618572" y="644439"/>
                  <a:pt x="902059" y="628517"/>
                </a:cubicBezTo>
                <a:lnTo>
                  <a:pt x="902439" y="628517"/>
                </a:lnTo>
                <a:cubicBezTo>
                  <a:pt x="1095469" y="617734"/>
                  <a:pt x="1333790" y="763124"/>
                  <a:pt x="1517748" y="674951"/>
                </a:cubicBezTo>
                <a:cubicBezTo>
                  <a:pt x="1806563" y="536031"/>
                  <a:pt x="1743637" y="178834"/>
                  <a:pt x="2010630" y="70426"/>
                </a:cubicBezTo>
                <a:lnTo>
                  <a:pt x="2011328" y="70426"/>
                </a:lnTo>
                <a:cubicBezTo>
                  <a:pt x="2269631" y="-34113"/>
                  <a:pt x="2593905" y="-29736"/>
                  <a:pt x="2862358" y="127516"/>
                </a:cubicBezTo>
                <a:cubicBezTo>
                  <a:pt x="3028111" y="224506"/>
                  <a:pt x="3100933" y="308493"/>
                  <a:pt x="3162781" y="406245"/>
                </a:cubicBezTo>
                <a:cubicBezTo>
                  <a:pt x="2932833" y="764456"/>
                  <a:pt x="2819603" y="947844"/>
                  <a:pt x="2589655" y="1306055"/>
                </a:cubicBezTo>
              </a:path>
            </a:pathLst>
          </a:custGeom>
          <a:solidFill>
            <a:schemeClr val="accent1"/>
          </a:solidFill>
          <a:ln w="6343" cap="flat">
            <a:noFill/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50258" name="任意多边形: 形状 32"/>
          <p:cNvSpPr/>
          <p:nvPr>
            <p:custDataLst>
              <p:tags r:id="rId87"/>
            </p:custDataLst>
          </p:nvPr>
        </p:nvSpPr>
        <p:spPr>
          <a:xfrm>
            <a:off x="9921875" y="6045200"/>
            <a:ext cx="1945640" cy="814705"/>
          </a:xfrm>
          <a:custGeom>
            <a:gdLst>
              <a:gd name="connsiteX0" fmla="*/ 460340 w 1945648"/>
              <a:gd name="connsiteY0" fmla="*/ 809996 h 814500"/>
              <a:gd name="connsiteX1" fmla="*/ 955125 w 1945648"/>
              <a:gd name="connsiteY1" fmla="*/ 809996 h 814500"/>
              <a:gd name="connsiteX2" fmla="*/ 1441536 w 1945648"/>
              <a:gd name="connsiteY2" fmla="*/ 809996 h 814500"/>
              <a:gd name="connsiteX3" fmla="*/ 1917798 w 1945648"/>
              <a:gd name="connsiteY3" fmla="*/ 809996 h 814500"/>
              <a:gd name="connsiteX4" fmla="*/ 1917798 w 1945648"/>
              <a:gd name="connsiteY4" fmla="*/ 809996 h 814500"/>
              <a:gd name="connsiteX5" fmla="*/ 1584453 w 1945648"/>
              <a:gd name="connsiteY5" fmla="*/ 16058 h 814500"/>
              <a:gd name="connsiteX6" fmla="*/ 1129695 w 1945648"/>
              <a:gd name="connsiteY6" fmla="*/ 214923 h 814500"/>
              <a:gd name="connsiteX7" fmla="*/ 935397 w 1945648"/>
              <a:gd name="connsiteY7" fmla="*/ 612907 h 814500"/>
              <a:gd name="connsiteX8" fmla="*/ 665486 w 1945648"/>
              <a:gd name="connsiteY8" fmla="*/ 724551 h 814500"/>
              <a:gd name="connsiteX9" fmla="*/ 2411 w 1945648"/>
              <a:gd name="connsiteY9" fmla="*/ 807015 h 814500"/>
              <a:gd name="connsiteX10" fmla="*/ 0 w 1945648"/>
              <a:gd name="connsiteY10" fmla="*/ 810187 h 8145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945647" h="814500">
                <a:moveTo>
                  <a:pt x="460340" y="809996"/>
                </a:moveTo>
                <a:lnTo>
                  <a:pt x="955125" y="809996"/>
                </a:lnTo>
                <a:cubicBezTo>
                  <a:pt x="1114471" y="809996"/>
                  <a:pt x="1285616" y="810377"/>
                  <a:pt x="1441536" y="809996"/>
                </a:cubicBezTo>
                <a:cubicBezTo>
                  <a:pt x="1600121" y="809996"/>
                  <a:pt x="1759213" y="812216"/>
                  <a:pt x="1917798" y="809996"/>
                </a:cubicBezTo>
                <a:cubicBezTo>
                  <a:pt x="1922873" y="796866"/>
                  <a:pt x="1913421" y="823508"/>
                  <a:pt x="1917798" y="809996"/>
                </a:cubicBezTo>
                <a:cubicBezTo>
                  <a:pt x="2002419" y="547697"/>
                  <a:pt x="1895025" y="123832"/>
                  <a:pt x="1584453" y="16058"/>
                </a:cubicBezTo>
                <a:cubicBezTo>
                  <a:pt x="1413181" y="-43444"/>
                  <a:pt x="1222880" y="64711"/>
                  <a:pt x="1129695" y="214923"/>
                </a:cubicBezTo>
                <a:cubicBezTo>
                  <a:pt x="1024712" y="384418"/>
                  <a:pt x="1050720" y="504182"/>
                  <a:pt x="935397" y="612907"/>
                </a:cubicBezTo>
                <a:cubicBezTo>
                  <a:pt x="845575" y="697465"/>
                  <a:pt x="735200" y="714402"/>
                  <a:pt x="665486" y="724551"/>
                </a:cubicBezTo>
                <a:cubicBezTo>
                  <a:pt x="459642" y="755443"/>
                  <a:pt x="150783" y="610370"/>
                  <a:pt x="2411" y="807015"/>
                </a:cubicBezTo>
                <a:cubicBezTo>
                  <a:pt x="0" y="810187"/>
                  <a:pt x="6851" y="796866"/>
                  <a:pt x="0" y="810187"/>
                </a:cubicBezTo>
                <a:close/>
              </a:path>
            </a:pathLst>
          </a:custGeom>
          <a:solidFill>
            <a:schemeClr val="accent5"/>
          </a:solidFill>
          <a:ln w="6343" cap="flat">
            <a:noFill/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50260" name="任意多边形: 形状 33"/>
          <p:cNvSpPr/>
          <p:nvPr>
            <p:custDataLst>
              <p:tags r:id="rId88"/>
            </p:custDataLst>
          </p:nvPr>
        </p:nvSpPr>
        <p:spPr>
          <a:xfrm>
            <a:off x="9918700" y="6045200"/>
            <a:ext cx="1949450" cy="813435"/>
          </a:xfrm>
          <a:custGeom>
            <a:gdLst>
              <a:gd name="connsiteX0" fmla="*/ 627363 w 1949265"/>
              <a:gd name="connsiteY0" fmla="*/ 809996 h 813680"/>
              <a:gd name="connsiteX1" fmla="*/ 1921415 w 1949265"/>
              <a:gd name="connsiteY1" fmla="*/ 809996 h 813680"/>
              <a:gd name="connsiteX2" fmla="*/ 1921415 w 1949265"/>
              <a:gd name="connsiteY2" fmla="*/ 809996 h 813680"/>
              <a:gd name="connsiteX3" fmla="*/ 1588070 w 1949265"/>
              <a:gd name="connsiteY3" fmla="*/ 16058 h 813680"/>
              <a:gd name="connsiteX4" fmla="*/ 1133312 w 1949265"/>
              <a:gd name="connsiteY4" fmla="*/ 214923 h 813680"/>
              <a:gd name="connsiteX5" fmla="*/ 939014 w 1949265"/>
              <a:gd name="connsiteY5" fmla="*/ 612907 h 813680"/>
              <a:gd name="connsiteX6" fmla="*/ 669102 w 1949265"/>
              <a:gd name="connsiteY6" fmla="*/ 724551 h 813680"/>
              <a:gd name="connsiteX7" fmla="*/ 6028 w 1949265"/>
              <a:gd name="connsiteY7" fmla="*/ 807015 h 813680"/>
              <a:gd name="connsiteX8" fmla="*/ 6028 w 1949265"/>
              <a:gd name="connsiteY8" fmla="*/ 807015 h 813680"/>
              <a:gd name="connsiteX9" fmla="*/ 627363 w 1949265"/>
              <a:gd name="connsiteY9" fmla="*/ 809996 h 81368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949265" h="813680">
                <a:moveTo>
                  <a:pt x="627363" y="809996"/>
                </a:moveTo>
                <a:cubicBezTo>
                  <a:pt x="1054274" y="809489"/>
                  <a:pt x="1494251" y="811265"/>
                  <a:pt x="1921415" y="809996"/>
                </a:cubicBezTo>
                <a:cubicBezTo>
                  <a:pt x="1932643" y="745801"/>
                  <a:pt x="1920654" y="812343"/>
                  <a:pt x="1921415" y="809996"/>
                </a:cubicBezTo>
                <a:cubicBezTo>
                  <a:pt x="2006036" y="547697"/>
                  <a:pt x="1898643" y="123832"/>
                  <a:pt x="1588070" y="16058"/>
                </a:cubicBezTo>
                <a:cubicBezTo>
                  <a:pt x="1416798" y="-43444"/>
                  <a:pt x="1226496" y="64711"/>
                  <a:pt x="1133312" y="214923"/>
                </a:cubicBezTo>
                <a:cubicBezTo>
                  <a:pt x="1028329" y="384418"/>
                  <a:pt x="1054337" y="504182"/>
                  <a:pt x="939014" y="612907"/>
                </a:cubicBezTo>
                <a:cubicBezTo>
                  <a:pt x="849191" y="697465"/>
                  <a:pt x="738817" y="714402"/>
                  <a:pt x="669102" y="724551"/>
                </a:cubicBezTo>
                <a:cubicBezTo>
                  <a:pt x="463260" y="755443"/>
                  <a:pt x="156049" y="611956"/>
                  <a:pt x="6028" y="807015"/>
                </a:cubicBezTo>
                <a:cubicBezTo>
                  <a:pt x="-11227" y="829407"/>
                  <a:pt x="14972" y="781007"/>
                  <a:pt x="6028" y="807015"/>
                </a:cubicBezTo>
                <a:cubicBezTo>
                  <a:pt x="226588" y="806825"/>
                  <a:pt x="406550" y="809996"/>
                  <a:pt x="627363" y="809996"/>
                </a:cubicBezTo>
                <a:close/>
              </a:path>
            </a:pathLst>
          </a:custGeom>
          <a:solidFill>
            <a:schemeClr val="accent5"/>
          </a:solidFill>
          <a:ln w="6343" cap="flat">
            <a:noFill/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50262" name="任意多边形: 形状 34"/>
          <p:cNvSpPr/>
          <p:nvPr>
            <p:custDataLst>
              <p:tags r:id="rId89"/>
            </p:custDataLst>
          </p:nvPr>
        </p:nvSpPr>
        <p:spPr>
          <a:xfrm>
            <a:off x="11066145" y="5307965"/>
            <a:ext cx="1115060" cy="1548765"/>
          </a:xfrm>
          <a:custGeom>
            <a:gdLst>
              <a:gd name="connsiteX0" fmla="*/ 1115273 w 1115272"/>
              <a:gd name="connsiteY0" fmla="*/ 1406525 h 1548616"/>
              <a:gd name="connsiteX1" fmla="*/ 1114829 w 1115272"/>
              <a:gd name="connsiteY1" fmla="*/ 1249906 h 1548616"/>
              <a:gd name="connsiteX2" fmla="*/ 952946 w 1115272"/>
              <a:gd name="connsiteY2" fmla="*/ 1186473 h 1548616"/>
              <a:gd name="connsiteX3" fmla="*/ 892810 w 1115272"/>
              <a:gd name="connsiteY3" fmla="*/ 1158879 h 1548616"/>
              <a:gd name="connsiteX4" fmla="*/ 819164 w 1115272"/>
              <a:gd name="connsiteY4" fmla="*/ 1096650 h 1548616"/>
              <a:gd name="connsiteX5" fmla="*/ 644213 w 1115272"/>
              <a:gd name="connsiteY5" fmla="*/ 480073 h 1548616"/>
              <a:gd name="connsiteX6" fmla="*/ 408238 w 1115272"/>
              <a:gd name="connsiteY6" fmla="*/ 362022 h 1548616"/>
              <a:gd name="connsiteX7" fmla="*/ 290188 w 1115272"/>
              <a:gd name="connsiteY7" fmla="*/ 201851 h 1548616"/>
              <a:gd name="connsiteX8" fmla="*/ 225549 w 1115272"/>
              <a:gd name="connsiteY8" fmla="*/ 28043 h 1548616"/>
              <a:gd name="connsiteX9" fmla="*/ 24083 w 1115272"/>
              <a:gd name="connsiteY9" fmla="*/ 74159 h 1548616"/>
              <a:gd name="connsiteX10" fmla="*/ 36262 w 1115272"/>
              <a:gd name="connsiteY10" fmla="*/ 308421 h 1548616"/>
              <a:gd name="connsiteX11" fmla="*/ 191358 w 1115272"/>
              <a:gd name="connsiteY11" fmla="*/ 491618 h 1548616"/>
              <a:gd name="connsiteX12" fmla="*/ 351719 w 1115272"/>
              <a:gd name="connsiteY12" fmla="*/ 792358 h 1548616"/>
              <a:gd name="connsiteX13" fmla="*/ 507068 w 1115272"/>
              <a:gd name="connsiteY13" fmla="*/ 1277247 h 1548616"/>
              <a:gd name="connsiteX14" fmla="*/ 835022 w 1115272"/>
              <a:gd name="connsiteY14" fmla="*/ 1547602 h 1548616"/>
              <a:gd name="connsiteX15" fmla="*/ 1114829 w 1115272"/>
              <a:gd name="connsiteY15" fmla="*/ 1547602 h 1548616"/>
              <a:gd name="connsiteX16" fmla="*/ 1115273 w 1115272"/>
              <a:gd name="connsiteY16" fmla="*/ 1406525 h 154861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115272" h="1548616">
                <a:moveTo>
                  <a:pt x="1115273" y="1406525"/>
                </a:moveTo>
                <a:cubicBezTo>
                  <a:pt x="1115273" y="1355778"/>
                  <a:pt x="1114893" y="1300717"/>
                  <a:pt x="1114829" y="1249906"/>
                </a:cubicBezTo>
                <a:cubicBezTo>
                  <a:pt x="1059642" y="1220410"/>
                  <a:pt x="1011051" y="1208231"/>
                  <a:pt x="952946" y="1186473"/>
                </a:cubicBezTo>
                <a:cubicBezTo>
                  <a:pt x="932266" y="1178734"/>
                  <a:pt x="912158" y="1169536"/>
                  <a:pt x="892810" y="1158879"/>
                </a:cubicBezTo>
                <a:cubicBezTo>
                  <a:pt x="864202" y="1143528"/>
                  <a:pt x="839082" y="1122341"/>
                  <a:pt x="819164" y="1096650"/>
                </a:cubicBezTo>
                <a:cubicBezTo>
                  <a:pt x="687284" y="919987"/>
                  <a:pt x="831343" y="637072"/>
                  <a:pt x="644213" y="480073"/>
                </a:cubicBezTo>
                <a:cubicBezTo>
                  <a:pt x="576084" y="422982"/>
                  <a:pt x="482139" y="410803"/>
                  <a:pt x="408238" y="362022"/>
                </a:cubicBezTo>
                <a:cubicBezTo>
                  <a:pt x="351529" y="323892"/>
                  <a:pt x="309852" y="267290"/>
                  <a:pt x="290188" y="201851"/>
                </a:cubicBezTo>
                <a:cubicBezTo>
                  <a:pt x="271983" y="141716"/>
                  <a:pt x="269953" y="70861"/>
                  <a:pt x="225549" y="28043"/>
                </a:cubicBezTo>
                <a:cubicBezTo>
                  <a:pt x="167951" y="-27525"/>
                  <a:pt x="63919" y="3240"/>
                  <a:pt x="24083" y="74159"/>
                </a:cubicBezTo>
                <a:cubicBezTo>
                  <a:pt x="-15754" y="145078"/>
                  <a:pt x="-2306" y="237184"/>
                  <a:pt x="36262" y="308421"/>
                </a:cubicBezTo>
                <a:cubicBezTo>
                  <a:pt x="74830" y="379657"/>
                  <a:pt x="134711" y="435289"/>
                  <a:pt x="191358" y="491618"/>
                </a:cubicBezTo>
                <a:cubicBezTo>
                  <a:pt x="275345" y="575604"/>
                  <a:pt x="340554" y="667330"/>
                  <a:pt x="351719" y="792358"/>
                </a:cubicBezTo>
                <a:cubicBezTo>
                  <a:pt x="369671" y="993888"/>
                  <a:pt x="332688" y="1142703"/>
                  <a:pt x="507068" y="1277247"/>
                </a:cubicBezTo>
                <a:cubicBezTo>
                  <a:pt x="616682" y="1361614"/>
                  <a:pt x="774506" y="1411980"/>
                  <a:pt x="835022" y="1547602"/>
                </a:cubicBezTo>
                <a:cubicBezTo>
                  <a:pt x="930173" y="1547602"/>
                  <a:pt x="1019361" y="1548617"/>
                  <a:pt x="1114829" y="1547602"/>
                </a:cubicBezTo>
                <a:cubicBezTo>
                  <a:pt x="1114829" y="1497616"/>
                  <a:pt x="1115273" y="1457716"/>
                  <a:pt x="1115273" y="1406525"/>
                </a:cubicBezTo>
                <a:close/>
              </a:path>
            </a:pathLst>
          </a:custGeom>
          <a:solidFill>
            <a:schemeClr val="accent3"/>
          </a:solidFill>
          <a:ln w="6343" cap="flat">
            <a:noFill/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50264" name="任意多边形: 形状 35"/>
          <p:cNvSpPr/>
          <p:nvPr>
            <p:custDataLst>
              <p:tags r:id="rId90"/>
            </p:custDataLst>
          </p:nvPr>
        </p:nvSpPr>
        <p:spPr>
          <a:xfrm>
            <a:off x="11177905" y="5448935"/>
            <a:ext cx="975360" cy="1406525"/>
          </a:xfrm>
          <a:custGeom>
            <a:gdLst>
              <a:gd name="connsiteX0" fmla="*/ 967561 w 975110"/>
              <a:gd name="connsiteY0" fmla="*/ 1406152 h 1406810"/>
              <a:gd name="connsiteX1" fmla="*/ 975110 w 975110"/>
              <a:gd name="connsiteY1" fmla="*/ 1406152 h 1406810"/>
              <a:gd name="connsiteX2" fmla="*/ 957412 w 975110"/>
              <a:gd name="connsiteY2" fmla="*/ 1349061 h 1406810"/>
              <a:gd name="connsiteX3" fmla="*/ 929310 w 975110"/>
              <a:gd name="connsiteY3" fmla="*/ 1293113 h 1406810"/>
              <a:gd name="connsiteX4" fmla="*/ 851033 w 975110"/>
              <a:gd name="connsiteY4" fmla="*/ 1196820 h 1406810"/>
              <a:gd name="connsiteX5" fmla="*/ 753408 w 975110"/>
              <a:gd name="connsiteY5" fmla="*/ 1122792 h 1406810"/>
              <a:gd name="connsiteX6" fmla="*/ 700251 w 975110"/>
              <a:gd name="connsiteY6" fmla="*/ 1093486 h 1406810"/>
              <a:gd name="connsiteX7" fmla="*/ 672848 w 975110"/>
              <a:gd name="connsiteY7" fmla="*/ 1080799 h 1406810"/>
              <a:gd name="connsiteX8" fmla="*/ 646268 w 975110"/>
              <a:gd name="connsiteY8" fmla="*/ 1068620 h 1406810"/>
              <a:gd name="connsiteX9" fmla="*/ 560252 w 975110"/>
              <a:gd name="connsiteY9" fmla="*/ 1003918 h 1406810"/>
              <a:gd name="connsiteX10" fmla="*/ 495422 w 975110"/>
              <a:gd name="connsiteY10" fmla="*/ 909972 h 1406810"/>
              <a:gd name="connsiteX11" fmla="*/ 447594 w 975110"/>
              <a:gd name="connsiteY11" fmla="*/ 802134 h 1406810"/>
              <a:gd name="connsiteX12" fmla="*/ 398686 w 975110"/>
              <a:gd name="connsiteY12" fmla="*/ 568571 h 1406810"/>
              <a:gd name="connsiteX13" fmla="*/ 368554 w 975110"/>
              <a:gd name="connsiteY13" fmla="*/ 448046 h 1406810"/>
              <a:gd name="connsiteX14" fmla="*/ 338234 w 975110"/>
              <a:gd name="connsiteY14" fmla="*/ 391970 h 1406810"/>
              <a:gd name="connsiteX15" fmla="*/ 293830 w 975110"/>
              <a:gd name="connsiteY15" fmla="*/ 348074 h 1406810"/>
              <a:gd name="connsiteX16" fmla="*/ 192018 w 975110"/>
              <a:gd name="connsiteY16" fmla="*/ 285719 h 1406810"/>
              <a:gd name="connsiteX17" fmla="*/ 143491 w 975110"/>
              <a:gd name="connsiteY17" fmla="*/ 254002 h 1406810"/>
              <a:gd name="connsiteX18" fmla="*/ 4634 w 975110"/>
              <a:gd name="connsiteY18" fmla="*/ 1598 h 1406810"/>
              <a:gd name="connsiteX19" fmla="*/ 2097 w 975110"/>
              <a:gd name="connsiteY19" fmla="*/ -559 h 1406810"/>
              <a:gd name="connsiteX20" fmla="*/ 3 w 975110"/>
              <a:gd name="connsiteY20" fmla="*/ 2042 h 1406810"/>
              <a:gd name="connsiteX21" fmla="*/ 8821 w 975110"/>
              <a:gd name="connsiteY21" fmla="*/ 62622 h 1406810"/>
              <a:gd name="connsiteX22" fmla="*/ 26836 w 975110"/>
              <a:gd name="connsiteY22" fmla="*/ 121171 h 1406810"/>
              <a:gd name="connsiteX23" fmla="*/ 54113 w 975110"/>
              <a:gd name="connsiteY23" fmla="*/ 175914 h 1406810"/>
              <a:gd name="connsiteX24" fmla="*/ 89953 w 975110"/>
              <a:gd name="connsiteY24" fmla="*/ 225203 h 1406810"/>
              <a:gd name="connsiteX25" fmla="*/ 133405 w 975110"/>
              <a:gd name="connsiteY25" fmla="*/ 267640 h 1406810"/>
              <a:gd name="connsiteX26" fmla="*/ 182503 w 975110"/>
              <a:gd name="connsiteY26" fmla="*/ 302529 h 1406810"/>
              <a:gd name="connsiteX27" fmla="*/ 279621 w 975110"/>
              <a:gd name="connsiteY27" fmla="*/ 367231 h 1406810"/>
              <a:gd name="connsiteX28" fmla="*/ 318569 w 975110"/>
              <a:gd name="connsiteY28" fmla="*/ 407892 h 1406810"/>
              <a:gd name="connsiteX29" fmla="*/ 343943 w 975110"/>
              <a:gd name="connsiteY29" fmla="*/ 458132 h 1406810"/>
              <a:gd name="connsiteX30" fmla="*/ 369316 w 975110"/>
              <a:gd name="connsiteY30" fmla="*/ 573518 h 1406810"/>
              <a:gd name="connsiteX31" fmla="*/ 384476 w 975110"/>
              <a:gd name="connsiteY31" fmla="*/ 694423 h 1406810"/>
              <a:gd name="connsiteX32" fmla="*/ 395641 w 975110"/>
              <a:gd name="connsiteY32" fmla="*/ 755637 h 1406810"/>
              <a:gd name="connsiteX33" fmla="*/ 413149 w 975110"/>
              <a:gd name="connsiteY33" fmla="*/ 815645 h 1406810"/>
              <a:gd name="connsiteX34" fmla="*/ 459519 w 975110"/>
              <a:gd name="connsiteY34" fmla="*/ 929826 h 1406810"/>
              <a:gd name="connsiteX35" fmla="*/ 526569 w 975110"/>
              <a:gd name="connsiteY35" fmla="*/ 1035635 h 1406810"/>
              <a:gd name="connsiteX36" fmla="*/ 548136 w 975110"/>
              <a:gd name="connsiteY36" fmla="*/ 1059105 h 1406810"/>
              <a:gd name="connsiteX37" fmla="*/ 572114 w 975110"/>
              <a:gd name="connsiteY37" fmla="*/ 1080419 h 1406810"/>
              <a:gd name="connsiteX38" fmla="*/ 598566 w 975110"/>
              <a:gd name="connsiteY38" fmla="*/ 1098878 h 1406810"/>
              <a:gd name="connsiteX39" fmla="*/ 612395 w 975110"/>
              <a:gd name="connsiteY39" fmla="*/ 1107188 h 1406810"/>
              <a:gd name="connsiteX40" fmla="*/ 626985 w 975110"/>
              <a:gd name="connsiteY40" fmla="*/ 1114102 h 1406810"/>
              <a:gd name="connsiteX41" fmla="*/ 654007 w 975110"/>
              <a:gd name="connsiteY41" fmla="*/ 1126282 h 1406810"/>
              <a:gd name="connsiteX42" fmla="*/ 679889 w 975110"/>
              <a:gd name="connsiteY42" fmla="*/ 1138271 h 1406810"/>
              <a:gd name="connsiteX43" fmla="*/ 730636 w 975110"/>
              <a:gd name="connsiteY43" fmla="*/ 1164532 h 1406810"/>
              <a:gd name="connsiteX44" fmla="*/ 902796 w 975110"/>
              <a:gd name="connsiteY44" fmla="*/ 1312206 h 1406810"/>
              <a:gd name="connsiteX45" fmla="*/ 952528 w 975110"/>
              <a:gd name="connsiteY45" fmla="*/ 1406152 h 140681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975110" h="1406810">
                <a:moveTo>
                  <a:pt x="967561" y="1406152"/>
                </a:moveTo>
                <a:cubicBezTo>
                  <a:pt x="970099" y="1406279"/>
                  <a:pt x="972573" y="1406279"/>
                  <a:pt x="975110" y="1406152"/>
                </a:cubicBezTo>
                <a:cubicBezTo>
                  <a:pt x="970797" y="1386678"/>
                  <a:pt x="964897" y="1367584"/>
                  <a:pt x="957412" y="1349061"/>
                </a:cubicBezTo>
                <a:cubicBezTo>
                  <a:pt x="949483" y="1329714"/>
                  <a:pt x="940095" y="1311001"/>
                  <a:pt x="929310" y="1293113"/>
                </a:cubicBezTo>
                <a:cubicBezTo>
                  <a:pt x="907617" y="1257716"/>
                  <a:pt x="881291" y="1225302"/>
                  <a:pt x="851033" y="1196820"/>
                </a:cubicBezTo>
                <a:cubicBezTo>
                  <a:pt x="820966" y="1169036"/>
                  <a:pt x="788297" y="1144233"/>
                  <a:pt x="753408" y="1122792"/>
                </a:cubicBezTo>
                <a:cubicBezTo>
                  <a:pt x="735901" y="1112516"/>
                  <a:pt x="718329" y="1102430"/>
                  <a:pt x="700251" y="1093486"/>
                </a:cubicBezTo>
                <a:cubicBezTo>
                  <a:pt x="691370" y="1088665"/>
                  <a:pt x="682109" y="1084606"/>
                  <a:pt x="672848" y="1080799"/>
                </a:cubicBezTo>
                <a:cubicBezTo>
                  <a:pt x="663586" y="1076993"/>
                  <a:pt x="653817" y="1072299"/>
                  <a:pt x="646268" y="1068620"/>
                </a:cubicBezTo>
                <a:cubicBezTo>
                  <a:pt x="613347" y="1053333"/>
                  <a:pt x="584040" y="1031321"/>
                  <a:pt x="560252" y="1003918"/>
                </a:cubicBezTo>
                <a:cubicBezTo>
                  <a:pt x="534815" y="975435"/>
                  <a:pt x="513057" y="943845"/>
                  <a:pt x="495422" y="909972"/>
                </a:cubicBezTo>
                <a:cubicBezTo>
                  <a:pt x="477091" y="875127"/>
                  <a:pt x="461105" y="839103"/>
                  <a:pt x="447594" y="802134"/>
                </a:cubicBezTo>
                <a:cubicBezTo>
                  <a:pt x="418540" y="729693"/>
                  <a:pt x="412007" y="649385"/>
                  <a:pt x="398686" y="568571"/>
                </a:cubicBezTo>
                <a:cubicBezTo>
                  <a:pt x="392723" y="527484"/>
                  <a:pt x="382637" y="487102"/>
                  <a:pt x="368554" y="448046"/>
                </a:cubicBezTo>
                <a:cubicBezTo>
                  <a:pt x="361450" y="427893"/>
                  <a:pt x="351174" y="408971"/>
                  <a:pt x="338234" y="391970"/>
                </a:cubicBezTo>
                <a:cubicBezTo>
                  <a:pt x="325356" y="375503"/>
                  <a:pt x="310450" y="360748"/>
                  <a:pt x="293830" y="348074"/>
                </a:cubicBezTo>
                <a:cubicBezTo>
                  <a:pt x="261225" y="323081"/>
                  <a:pt x="225638" y="305320"/>
                  <a:pt x="192018" y="285719"/>
                </a:cubicBezTo>
                <a:cubicBezTo>
                  <a:pt x="175208" y="276134"/>
                  <a:pt x="159033" y="265540"/>
                  <a:pt x="143491" y="254002"/>
                </a:cubicBezTo>
                <a:cubicBezTo>
                  <a:pt x="63945" y="193004"/>
                  <a:pt x="13578" y="101456"/>
                  <a:pt x="4634" y="1598"/>
                </a:cubicBezTo>
                <a:cubicBezTo>
                  <a:pt x="4508" y="317"/>
                  <a:pt x="3366" y="-635"/>
                  <a:pt x="2097" y="-559"/>
                </a:cubicBezTo>
                <a:cubicBezTo>
                  <a:pt x="828" y="-362"/>
                  <a:pt x="-60" y="761"/>
                  <a:pt x="3" y="2042"/>
                </a:cubicBezTo>
                <a:cubicBezTo>
                  <a:pt x="1589" y="22411"/>
                  <a:pt x="4508" y="42653"/>
                  <a:pt x="8821" y="62622"/>
                </a:cubicBezTo>
                <a:cubicBezTo>
                  <a:pt x="13388" y="82552"/>
                  <a:pt x="19415" y="102122"/>
                  <a:pt x="26836" y="121171"/>
                </a:cubicBezTo>
                <a:cubicBezTo>
                  <a:pt x="34512" y="140087"/>
                  <a:pt x="43646" y="158388"/>
                  <a:pt x="54113" y="175914"/>
                </a:cubicBezTo>
                <a:cubicBezTo>
                  <a:pt x="64770" y="193251"/>
                  <a:pt x="76758" y="209731"/>
                  <a:pt x="89953" y="225203"/>
                </a:cubicBezTo>
                <a:cubicBezTo>
                  <a:pt x="103338" y="240433"/>
                  <a:pt x="117864" y="254623"/>
                  <a:pt x="133405" y="267640"/>
                </a:cubicBezTo>
                <a:cubicBezTo>
                  <a:pt x="149073" y="280232"/>
                  <a:pt x="165440" y="291878"/>
                  <a:pt x="182503" y="302529"/>
                </a:cubicBezTo>
                <a:cubicBezTo>
                  <a:pt x="215996" y="323842"/>
                  <a:pt x="250314" y="342873"/>
                  <a:pt x="279621" y="367231"/>
                </a:cubicBezTo>
                <a:cubicBezTo>
                  <a:pt x="294274" y="379068"/>
                  <a:pt x="307405" y="392732"/>
                  <a:pt x="318569" y="407892"/>
                </a:cubicBezTo>
                <a:cubicBezTo>
                  <a:pt x="329607" y="423199"/>
                  <a:pt x="338170" y="440155"/>
                  <a:pt x="343943" y="458132"/>
                </a:cubicBezTo>
                <a:cubicBezTo>
                  <a:pt x="356249" y="495647"/>
                  <a:pt x="364749" y="534303"/>
                  <a:pt x="369316" y="573518"/>
                </a:cubicBezTo>
                <a:cubicBezTo>
                  <a:pt x="374708" y="613291"/>
                  <a:pt x="378451" y="653699"/>
                  <a:pt x="384476" y="694423"/>
                </a:cubicBezTo>
                <a:cubicBezTo>
                  <a:pt x="387331" y="714786"/>
                  <a:pt x="390820" y="735211"/>
                  <a:pt x="395641" y="755637"/>
                </a:cubicBezTo>
                <a:cubicBezTo>
                  <a:pt x="400398" y="775936"/>
                  <a:pt x="406235" y="795968"/>
                  <a:pt x="413149" y="815645"/>
                </a:cubicBezTo>
                <a:cubicBezTo>
                  <a:pt x="426089" y="854683"/>
                  <a:pt x="441567" y="892826"/>
                  <a:pt x="459519" y="929826"/>
                </a:cubicBezTo>
                <a:cubicBezTo>
                  <a:pt x="477407" y="967760"/>
                  <a:pt x="499927" y="1003283"/>
                  <a:pt x="526569" y="1035635"/>
                </a:cubicBezTo>
                <a:cubicBezTo>
                  <a:pt x="532912" y="1043944"/>
                  <a:pt x="540841" y="1051366"/>
                  <a:pt x="548136" y="1059105"/>
                </a:cubicBezTo>
                <a:cubicBezTo>
                  <a:pt x="555431" y="1066844"/>
                  <a:pt x="563804" y="1073695"/>
                  <a:pt x="572114" y="1080419"/>
                </a:cubicBezTo>
                <a:cubicBezTo>
                  <a:pt x="580551" y="1087079"/>
                  <a:pt x="589368" y="1093296"/>
                  <a:pt x="598566" y="1098878"/>
                </a:cubicBezTo>
                <a:lnTo>
                  <a:pt x="612395" y="1107188"/>
                </a:lnTo>
                <a:lnTo>
                  <a:pt x="626985" y="1114102"/>
                </a:lnTo>
                <a:cubicBezTo>
                  <a:pt x="637198" y="1118923"/>
                  <a:pt x="645063" y="1122285"/>
                  <a:pt x="654007" y="1126282"/>
                </a:cubicBezTo>
                <a:cubicBezTo>
                  <a:pt x="662952" y="1130278"/>
                  <a:pt x="671389" y="1134020"/>
                  <a:pt x="679889" y="1138271"/>
                </a:cubicBezTo>
                <a:cubicBezTo>
                  <a:pt x="697206" y="1146263"/>
                  <a:pt x="713953" y="1155334"/>
                  <a:pt x="730636" y="1164532"/>
                </a:cubicBezTo>
                <a:cubicBezTo>
                  <a:pt x="796924" y="1201768"/>
                  <a:pt x="857504" y="1250105"/>
                  <a:pt x="902796" y="1312206"/>
                </a:cubicBezTo>
                <a:cubicBezTo>
                  <a:pt x="924046" y="1340815"/>
                  <a:pt x="940792" y="1372468"/>
                  <a:pt x="952528" y="1406152"/>
                </a:cubicBezTo>
                <a:close/>
              </a:path>
            </a:pathLst>
          </a:custGeom>
          <a:solidFill>
            <a:schemeClr val="accent3">
              <a:lumMod val="40000"/>
              <a:lumOff val="60000"/>
            </a:schemeClr>
          </a:solidFill>
          <a:ln w="6343" cap="flat">
            <a:noFill/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50266" name="任意多边形: 形状 36"/>
          <p:cNvSpPr/>
          <p:nvPr>
            <p:custDataLst>
              <p:tags r:id="rId91"/>
            </p:custDataLst>
          </p:nvPr>
        </p:nvSpPr>
        <p:spPr>
          <a:xfrm>
            <a:off x="11538585" y="4926965"/>
            <a:ext cx="642620" cy="1930400"/>
          </a:xfrm>
          <a:custGeom>
            <a:gdLst>
              <a:gd name="connsiteX0" fmla="*/ 642453 w 642903"/>
              <a:gd name="connsiteY0" fmla="*/ 1859620 h 1930221"/>
              <a:gd name="connsiteX1" fmla="*/ 642453 w 642903"/>
              <a:gd name="connsiteY1" fmla="*/ 1150556 h 1930221"/>
              <a:gd name="connsiteX2" fmla="*/ 642453 w 642903"/>
              <a:gd name="connsiteY2" fmla="*/ 788983 h 1930221"/>
              <a:gd name="connsiteX3" fmla="*/ 642453 w 642903"/>
              <a:gd name="connsiteY3" fmla="*/ 611368 h 1930221"/>
              <a:gd name="connsiteX4" fmla="*/ 642453 w 642903"/>
              <a:gd name="connsiteY4" fmla="*/ 434831 h 1930221"/>
              <a:gd name="connsiteX5" fmla="*/ 549269 w 642903"/>
              <a:gd name="connsiteY5" fmla="*/ 250872 h 1930221"/>
              <a:gd name="connsiteX6" fmla="*/ 305936 w 642903"/>
              <a:gd name="connsiteY6" fmla="*/ -9 h 1930221"/>
              <a:gd name="connsiteX7" fmla="*/ 78462 w 642903"/>
              <a:gd name="connsiteY7" fmla="*/ 240216 h 1930221"/>
              <a:gd name="connsiteX8" fmla="*/ 124769 w 642903"/>
              <a:gd name="connsiteY8" fmla="*/ 408316 h 1930221"/>
              <a:gd name="connsiteX9" fmla="*/ 11412 w 642903"/>
              <a:gd name="connsiteY9" fmla="*/ 682033 h 1930221"/>
              <a:gd name="connsiteX10" fmla="*/ 54294 w 642903"/>
              <a:gd name="connsiteY10" fmla="*/ 951691 h 1930221"/>
              <a:gd name="connsiteX11" fmla="*/ 145067 w 642903"/>
              <a:gd name="connsiteY11" fmla="*/ 1063017 h 1930221"/>
              <a:gd name="connsiteX12" fmla="*/ 151728 w 642903"/>
              <a:gd name="connsiteY12" fmla="*/ 1281293 h 1930221"/>
              <a:gd name="connsiteX13" fmla="*/ 84361 w 642903"/>
              <a:gd name="connsiteY13" fmla="*/ 1474005 h 1930221"/>
              <a:gd name="connsiteX14" fmla="*/ 109354 w 642903"/>
              <a:gd name="connsiteY14" fmla="*/ 1828030 h 1930221"/>
              <a:gd name="connsiteX15" fmla="*/ 178180 w 642903"/>
              <a:gd name="connsiteY15" fmla="*/ 1929525 h 1930221"/>
              <a:gd name="connsiteX16" fmla="*/ 642453 w 642903"/>
              <a:gd name="connsiteY16" fmla="*/ 1928637 h 1930221"/>
              <a:gd name="connsiteX17" fmla="*/ 642453 w 642903"/>
              <a:gd name="connsiteY17" fmla="*/ 1859620 h 193022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642903" h="1930220">
                <a:moveTo>
                  <a:pt x="642453" y="1859620"/>
                </a:moveTo>
                <a:cubicBezTo>
                  <a:pt x="642453" y="1621173"/>
                  <a:pt x="642453" y="1389131"/>
                  <a:pt x="642453" y="1150556"/>
                </a:cubicBezTo>
                <a:cubicBezTo>
                  <a:pt x="642453" y="1030031"/>
                  <a:pt x="642453" y="909507"/>
                  <a:pt x="642453" y="788983"/>
                </a:cubicBezTo>
                <a:cubicBezTo>
                  <a:pt x="642453" y="731004"/>
                  <a:pt x="643278" y="669346"/>
                  <a:pt x="642453" y="611368"/>
                </a:cubicBezTo>
                <a:cubicBezTo>
                  <a:pt x="641628" y="556180"/>
                  <a:pt x="642453" y="489891"/>
                  <a:pt x="642453" y="434831"/>
                </a:cubicBezTo>
                <a:cubicBezTo>
                  <a:pt x="594941" y="391125"/>
                  <a:pt x="568299" y="350020"/>
                  <a:pt x="549269" y="250872"/>
                </a:cubicBezTo>
                <a:cubicBezTo>
                  <a:pt x="524973" y="124005"/>
                  <a:pt x="427856" y="9824"/>
                  <a:pt x="305936" y="-9"/>
                </a:cubicBezTo>
                <a:cubicBezTo>
                  <a:pt x="184016" y="-9841"/>
                  <a:pt x="57593" y="112714"/>
                  <a:pt x="78462" y="240216"/>
                </a:cubicBezTo>
                <a:cubicBezTo>
                  <a:pt x="87913" y="298131"/>
                  <a:pt x="123437" y="349386"/>
                  <a:pt x="124769" y="408316"/>
                </a:cubicBezTo>
                <a:cubicBezTo>
                  <a:pt x="127179" y="510381"/>
                  <a:pt x="36722" y="587136"/>
                  <a:pt x="11412" y="682033"/>
                </a:cubicBezTo>
                <a:cubicBezTo>
                  <a:pt x="-12883" y="773315"/>
                  <a:pt x="1707" y="876204"/>
                  <a:pt x="54294" y="951691"/>
                </a:cubicBezTo>
                <a:cubicBezTo>
                  <a:pt x="81760" y="991210"/>
                  <a:pt x="117728" y="1023180"/>
                  <a:pt x="145067" y="1063017"/>
                </a:cubicBezTo>
                <a:cubicBezTo>
                  <a:pt x="190993" y="1130701"/>
                  <a:pt x="181542" y="1207139"/>
                  <a:pt x="151728" y="1281293"/>
                </a:cubicBezTo>
                <a:cubicBezTo>
                  <a:pt x="125530" y="1346376"/>
                  <a:pt x="100981" y="1410254"/>
                  <a:pt x="84361" y="1474005"/>
                </a:cubicBezTo>
                <a:cubicBezTo>
                  <a:pt x="54040" y="1590153"/>
                  <a:pt x="49853" y="1705984"/>
                  <a:pt x="109354" y="1828030"/>
                </a:cubicBezTo>
                <a:cubicBezTo>
                  <a:pt x="130668" y="1871610"/>
                  <a:pt x="144497" y="1896031"/>
                  <a:pt x="178180" y="1929525"/>
                </a:cubicBezTo>
                <a:cubicBezTo>
                  <a:pt x="337589" y="1930286"/>
                  <a:pt x="478540" y="1927494"/>
                  <a:pt x="642453" y="1928637"/>
                </a:cubicBezTo>
                <a:cubicBezTo>
                  <a:pt x="643468" y="1904976"/>
                  <a:pt x="642453" y="1883091"/>
                  <a:pt x="642453" y="1859620"/>
                </a:cubicBezTo>
                <a:close/>
              </a:path>
            </a:pathLst>
          </a:custGeom>
          <a:solidFill>
            <a:schemeClr val="accent4"/>
          </a:solidFill>
          <a:ln w="6343" cap="flat">
            <a:noFill/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50268" name="任意多边形: 形状 37"/>
          <p:cNvSpPr/>
          <p:nvPr>
            <p:custDataLst>
              <p:tags r:id="rId92"/>
            </p:custDataLst>
          </p:nvPr>
        </p:nvSpPr>
        <p:spPr>
          <a:xfrm>
            <a:off x="11636375" y="5067300"/>
            <a:ext cx="544830" cy="1788795"/>
          </a:xfrm>
          <a:custGeom>
            <a:gdLst>
              <a:gd name="connsiteX0" fmla="*/ 441357 w 545135"/>
              <a:gd name="connsiteY0" fmla="*/ 1642578 h 1789038"/>
              <a:gd name="connsiteX1" fmla="*/ 444783 w 545135"/>
              <a:gd name="connsiteY1" fmla="*/ 1599887 h 1789038"/>
              <a:gd name="connsiteX2" fmla="*/ 451126 w 545135"/>
              <a:gd name="connsiteY2" fmla="*/ 1482280 h 1789038"/>
              <a:gd name="connsiteX3" fmla="*/ 453220 w 545135"/>
              <a:gd name="connsiteY3" fmla="*/ 1364611 h 1789038"/>
              <a:gd name="connsiteX4" fmla="*/ 416174 w 545135"/>
              <a:gd name="connsiteY4" fmla="*/ 896722 h 1789038"/>
              <a:gd name="connsiteX5" fmla="*/ 393275 w 545135"/>
              <a:gd name="connsiteY5" fmla="*/ 745242 h 1789038"/>
              <a:gd name="connsiteX6" fmla="*/ 481385 w 545135"/>
              <a:gd name="connsiteY6" fmla="*/ 710162 h 1789038"/>
              <a:gd name="connsiteX7" fmla="*/ 544819 w 545135"/>
              <a:gd name="connsiteY7" fmla="*/ 661382 h 1789038"/>
              <a:gd name="connsiteX8" fmla="*/ 544375 w 545135"/>
              <a:gd name="connsiteY8" fmla="*/ 643367 h 1789038"/>
              <a:gd name="connsiteX9" fmla="*/ 473265 w 545135"/>
              <a:gd name="connsiteY9" fmla="*/ 695319 h 1789038"/>
              <a:gd name="connsiteX10" fmla="*/ 392514 w 545135"/>
              <a:gd name="connsiteY10" fmla="*/ 742387 h 1789038"/>
              <a:gd name="connsiteX11" fmla="*/ 327494 w 545135"/>
              <a:gd name="connsiteY11" fmla="*/ 437904 h 1789038"/>
              <a:gd name="connsiteX12" fmla="*/ 295777 w 545135"/>
              <a:gd name="connsiteY12" fmla="*/ 326007 h 1789038"/>
              <a:gd name="connsiteX13" fmla="*/ 259175 w 545135"/>
              <a:gd name="connsiteY13" fmla="*/ 216012 h 1789038"/>
              <a:gd name="connsiteX14" fmla="*/ 252832 w 545135"/>
              <a:gd name="connsiteY14" fmla="*/ 196982 h 1789038"/>
              <a:gd name="connsiteX15" fmla="*/ 252832 w 545135"/>
              <a:gd name="connsiteY15" fmla="*/ 196982 h 1789038"/>
              <a:gd name="connsiteX16" fmla="*/ 303579 w 545135"/>
              <a:gd name="connsiteY16" fmla="*/ 167993 h 1789038"/>
              <a:gd name="connsiteX17" fmla="*/ 357434 w 545135"/>
              <a:gd name="connsiteY17" fmla="*/ 61614 h 1789038"/>
              <a:gd name="connsiteX18" fmla="*/ 351091 w 545135"/>
              <a:gd name="connsiteY18" fmla="*/ 2621 h 1789038"/>
              <a:gd name="connsiteX19" fmla="*/ 350077 w 545135"/>
              <a:gd name="connsiteY19" fmla="*/ 1986 h 1789038"/>
              <a:gd name="connsiteX20" fmla="*/ 349315 w 545135"/>
              <a:gd name="connsiteY20" fmla="*/ 3065 h 1789038"/>
              <a:gd name="connsiteX21" fmla="*/ 349315 w 545135"/>
              <a:gd name="connsiteY21" fmla="*/ 3065 h 1789038"/>
              <a:gd name="connsiteX22" fmla="*/ 348681 w 545135"/>
              <a:gd name="connsiteY22" fmla="*/ 60155 h 1789038"/>
              <a:gd name="connsiteX23" fmla="*/ 327303 w 545135"/>
              <a:gd name="connsiteY23" fmla="*/ 111664 h 1789038"/>
              <a:gd name="connsiteX24" fmla="*/ 291526 w 545135"/>
              <a:gd name="connsiteY24" fmla="*/ 153720 h 1789038"/>
              <a:gd name="connsiteX25" fmla="*/ 252641 w 545135"/>
              <a:gd name="connsiteY25" fmla="*/ 195079 h 1789038"/>
              <a:gd name="connsiteX26" fmla="*/ 240970 w 545135"/>
              <a:gd name="connsiteY26" fmla="*/ 161078 h 1789038"/>
              <a:gd name="connsiteX27" fmla="*/ 219402 w 545135"/>
              <a:gd name="connsiteY27" fmla="*/ 107540 h 1789038"/>
              <a:gd name="connsiteX28" fmla="*/ 174998 w 545135"/>
              <a:gd name="connsiteY28" fmla="*/ 1098 h 1789038"/>
              <a:gd name="connsiteX29" fmla="*/ 171510 w 545135"/>
              <a:gd name="connsiteY29" fmla="*/ -367 h 1789038"/>
              <a:gd name="connsiteX30" fmla="*/ 171510 w 545135"/>
              <a:gd name="connsiteY30" fmla="*/ -361 h 1789038"/>
              <a:gd name="connsiteX31" fmla="*/ 169924 w 545135"/>
              <a:gd name="connsiteY31" fmla="*/ 3382 h 1789038"/>
              <a:gd name="connsiteX32" fmla="*/ 169924 w 545135"/>
              <a:gd name="connsiteY32" fmla="*/ 3382 h 1789038"/>
              <a:gd name="connsiteX33" fmla="*/ 208873 w 545135"/>
              <a:gd name="connsiteY33" fmla="*/ 111854 h 1789038"/>
              <a:gd name="connsiteX34" fmla="*/ 225111 w 545135"/>
              <a:gd name="connsiteY34" fmla="*/ 158161 h 1789038"/>
              <a:gd name="connsiteX35" fmla="*/ 182928 w 545135"/>
              <a:gd name="connsiteY35" fmla="*/ 135515 h 1789038"/>
              <a:gd name="connsiteX36" fmla="*/ 137446 w 545135"/>
              <a:gd name="connsiteY36" fmla="*/ 107794 h 1789038"/>
              <a:gd name="connsiteX37" fmla="*/ 103192 w 545135"/>
              <a:gd name="connsiteY37" fmla="*/ 66182 h 1789038"/>
              <a:gd name="connsiteX38" fmla="*/ 87143 w 545135"/>
              <a:gd name="connsiteY38" fmla="*/ 12072 h 1789038"/>
              <a:gd name="connsiteX39" fmla="*/ 87143 w 545135"/>
              <a:gd name="connsiteY39" fmla="*/ 12072 h 1789038"/>
              <a:gd name="connsiteX40" fmla="*/ 86127 w 545135"/>
              <a:gd name="connsiteY40" fmla="*/ 11248 h 1789038"/>
              <a:gd name="connsiteX41" fmla="*/ 85366 w 545135"/>
              <a:gd name="connsiteY41" fmla="*/ 12263 h 1789038"/>
              <a:gd name="connsiteX42" fmla="*/ 127867 w 545135"/>
              <a:gd name="connsiteY42" fmla="*/ 120100 h 1789038"/>
              <a:gd name="connsiteX43" fmla="*/ 175125 w 545135"/>
              <a:gd name="connsiteY43" fmla="*/ 153593 h 1789038"/>
              <a:gd name="connsiteX44" fmla="*/ 226888 w 545135"/>
              <a:gd name="connsiteY44" fmla="*/ 163743 h 1789038"/>
              <a:gd name="connsiteX45" fmla="*/ 227839 w 545135"/>
              <a:gd name="connsiteY45" fmla="*/ 166534 h 1789038"/>
              <a:gd name="connsiteX46" fmla="*/ 243951 w 545135"/>
              <a:gd name="connsiteY46" fmla="*/ 221975 h 1789038"/>
              <a:gd name="connsiteX47" fmla="*/ 275097 w 545135"/>
              <a:gd name="connsiteY47" fmla="*/ 333048 h 1789038"/>
              <a:gd name="connsiteX48" fmla="*/ 301232 w 545135"/>
              <a:gd name="connsiteY48" fmla="*/ 445643 h 1789038"/>
              <a:gd name="connsiteX49" fmla="*/ 358893 w 545135"/>
              <a:gd name="connsiteY49" fmla="*/ 779306 h 1789038"/>
              <a:gd name="connsiteX50" fmla="*/ 275542 w 545135"/>
              <a:gd name="connsiteY50" fmla="*/ 768458 h 1789038"/>
              <a:gd name="connsiteX51" fmla="*/ 171383 w 545135"/>
              <a:gd name="connsiteY51" fmla="*/ 742704 h 1789038"/>
              <a:gd name="connsiteX52" fmla="*/ 76866 w 545135"/>
              <a:gd name="connsiteY52" fmla="*/ 690498 h 1789038"/>
              <a:gd name="connsiteX53" fmla="*/ 1507 w 545135"/>
              <a:gd name="connsiteY53" fmla="*/ 609810 h 1789038"/>
              <a:gd name="connsiteX54" fmla="*/ 238 w 545135"/>
              <a:gd name="connsiteY54" fmla="*/ 609798 h 1789038"/>
              <a:gd name="connsiteX55" fmla="*/ 238 w 545135"/>
              <a:gd name="connsiteY55" fmla="*/ 609810 h 1789038"/>
              <a:gd name="connsiteX56" fmla="*/ 238 w 545135"/>
              <a:gd name="connsiteY56" fmla="*/ 611142 h 1789038"/>
              <a:gd name="connsiteX57" fmla="*/ 71411 w 545135"/>
              <a:gd name="connsiteY57" fmla="*/ 698491 h 1789038"/>
              <a:gd name="connsiteX58" fmla="*/ 166182 w 545135"/>
              <a:gd name="connsiteY58" fmla="*/ 757484 h 1789038"/>
              <a:gd name="connsiteX59" fmla="*/ 272941 w 545135"/>
              <a:gd name="connsiteY59" fmla="*/ 787996 h 1789038"/>
              <a:gd name="connsiteX60" fmla="*/ 360289 w 545135"/>
              <a:gd name="connsiteY60" fmla="*/ 787996 h 1789038"/>
              <a:gd name="connsiteX61" fmla="*/ 372976 w 545135"/>
              <a:gd name="connsiteY61" fmla="*/ 903699 h 1789038"/>
              <a:gd name="connsiteX62" fmla="*/ 398666 w 545135"/>
              <a:gd name="connsiteY62" fmla="*/ 1367402 h 1789038"/>
              <a:gd name="connsiteX63" fmla="*/ 406659 w 545135"/>
              <a:gd name="connsiteY63" fmla="*/ 1609338 h 1789038"/>
              <a:gd name="connsiteX64" fmla="*/ 301042 w 545135"/>
              <a:gd name="connsiteY64" fmla="*/ 1596652 h 1789038"/>
              <a:gd name="connsiteX65" fmla="*/ 196884 w 545135"/>
              <a:gd name="connsiteY65" fmla="*/ 1570898 h 1789038"/>
              <a:gd name="connsiteX66" fmla="*/ 102367 w 545135"/>
              <a:gd name="connsiteY66" fmla="*/ 1518692 h 1789038"/>
              <a:gd name="connsiteX67" fmla="*/ 27007 w 545135"/>
              <a:gd name="connsiteY67" fmla="*/ 1438003 h 1789038"/>
              <a:gd name="connsiteX68" fmla="*/ 25739 w 545135"/>
              <a:gd name="connsiteY68" fmla="*/ 1437496 h 1789038"/>
              <a:gd name="connsiteX69" fmla="*/ 25294 w 545135"/>
              <a:gd name="connsiteY69" fmla="*/ 1438764 h 1789038"/>
              <a:gd name="connsiteX70" fmla="*/ 25485 w 545135"/>
              <a:gd name="connsiteY70" fmla="*/ 1439082 h 1789038"/>
              <a:gd name="connsiteX71" fmla="*/ 96658 w 545135"/>
              <a:gd name="connsiteY71" fmla="*/ 1526431 h 1789038"/>
              <a:gd name="connsiteX72" fmla="*/ 191428 w 545135"/>
              <a:gd name="connsiteY72" fmla="*/ 1585424 h 1789038"/>
              <a:gd name="connsiteX73" fmla="*/ 298187 w 545135"/>
              <a:gd name="connsiteY73" fmla="*/ 1615936 h 1789038"/>
              <a:gd name="connsiteX74" fmla="*/ 406723 w 545135"/>
              <a:gd name="connsiteY74" fmla="*/ 1612066 h 1789038"/>
              <a:gd name="connsiteX75" fmla="*/ 410656 w 545135"/>
              <a:gd name="connsiteY75" fmla="*/ 1788476 h 1789038"/>
              <a:gd name="connsiteX76" fmla="*/ 414842 w 545135"/>
              <a:gd name="connsiteY76" fmla="*/ 1788476 h 1789038"/>
              <a:gd name="connsiteX77" fmla="*/ 424231 w 545135"/>
              <a:gd name="connsiteY77" fmla="*/ 1788476 h 1789038"/>
              <a:gd name="connsiteX78" fmla="*/ 441168 w 545135"/>
              <a:gd name="connsiteY78" fmla="*/ 1649492 h 1789038"/>
              <a:gd name="connsiteX79" fmla="*/ 530736 w 545135"/>
              <a:gd name="connsiteY79" fmla="*/ 1637820 h 1789038"/>
              <a:gd name="connsiteX80" fmla="*/ 545136 w 545135"/>
              <a:gd name="connsiteY80" fmla="*/ 1632619 h 1789038"/>
              <a:gd name="connsiteX81" fmla="*/ 545136 w 545135"/>
              <a:gd name="connsiteY81" fmla="*/ 1611812 h 1789038"/>
              <a:gd name="connsiteX82" fmla="*/ 525661 w 545135"/>
              <a:gd name="connsiteY82" fmla="*/ 1619298 h 1789038"/>
              <a:gd name="connsiteX83" fmla="*/ 441357 w 545135"/>
              <a:gd name="connsiteY83" fmla="*/ 1642578 h 178903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</a:cxnLst>
            <a:rect l="l" t="t" r="r" b="b"/>
            <a:pathLst>
              <a:path w="545135" h="1789038">
                <a:moveTo>
                  <a:pt x="441357" y="1642578"/>
                </a:moveTo>
                <a:cubicBezTo>
                  <a:pt x="442563" y="1628368"/>
                  <a:pt x="443831" y="1614159"/>
                  <a:pt x="444783" y="1599887"/>
                </a:cubicBezTo>
                <a:cubicBezTo>
                  <a:pt x="448463" y="1560748"/>
                  <a:pt x="449033" y="1521546"/>
                  <a:pt x="451126" y="1482280"/>
                </a:cubicBezTo>
                <a:cubicBezTo>
                  <a:pt x="453220" y="1443015"/>
                  <a:pt x="452458" y="1403876"/>
                  <a:pt x="453220" y="1364611"/>
                </a:cubicBezTo>
                <a:cubicBezTo>
                  <a:pt x="453854" y="1207548"/>
                  <a:pt x="436156" y="1051564"/>
                  <a:pt x="416174" y="896722"/>
                </a:cubicBezTo>
                <a:cubicBezTo>
                  <a:pt x="409831" y="845975"/>
                  <a:pt x="402029" y="795228"/>
                  <a:pt x="393275" y="745242"/>
                </a:cubicBezTo>
                <a:cubicBezTo>
                  <a:pt x="424231" y="738023"/>
                  <a:pt x="453918" y="726199"/>
                  <a:pt x="481385" y="710162"/>
                </a:cubicBezTo>
                <a:cubicBezTo>
                  <a:pt x="504791" y="697051"/>
                  <a:pt x="526169" y="680621"/>
                  <a:pt x="544819" y="661382"/>
                </a:cubicBezTo>
                <a:cubicBezTo>
                  <a:pt x="544375" y="656181"/>
                  <a:pt x="544819" y="649203"/>
                  <a:pt x="544375" y="643367"/>
                </a:cubicBezTo>
                <a:cubicBezTo>
                  <a:pt x="522173" y="662613"/>
                  <a:pt x="498385" y="679987"/>
                  <a:pt x="473265" y="695319"/>
                </a:cubicBezTo>
                <a:cubicBezTo>
                  <a:pt x="447130" y="712357"/>
                  <a:pt x="420234" y="728070"/>
                  <a:pt x="392514" y="742387"/>
                </a:cubicBezTo>
                <a:cubicBezTo>
                  <a:pt x="374626" y="639941"/>
                  <a:pt x="352487" y="538510"/>
                  <a:pt x="327494" y="437904"/>
                </a:cubicBezTo>
                <a:lnTo>
                  <a:pt x="295777" y="326007"/>
                </a:lnTo>
                <a:cubicBezTo>
                  <a:pt x="285310" y="288771"/>
                  <a:pt x="271291" y="252677"/>
                  <a:pt x="259175" y="216012"/>
                </a:cubicBezTo>
                <a:lnTo>
                  <a:pt x="252832" y="196982"/>
                </a:lnTo>
                <a:cubicBezTo>
                  <a:pt x="252832" y="196982"/>
                  <a:pt x="252832" y="196982"/>
                  <a:pt x="252832" y="196982"/>
                </a:cubicBezTo>
                <a:cubicBezTo>
                  <a:pt x="271672" y="191153"/>
                  <a:pt x="288990" y="181257"/>
                  <a:pt x="303579" y="167993"/>
                </a:cubicBezTo>
                <a:cubicBezTo>
                  <a:pt x="333203" y="139740"/>
                  <a:pt x="352170" y="102193"/>
                  <a:pt x="357434" y="61614"/>
                </a:cubicBezTo>
                <a:cubicBezTo>
                  <a:pt x="359147" y="41721"/>
                  <a:pt x="356991" y="21689"/>
                  <a:pt x="351091" y="2621"/>
                </a:cubicBezTo>
                <a:cubicBezTo>
                  <a:pt x="350964" y="2177"/>
                  <a:pt x="350520" y="1904"/>
                  <a:pt x="350077" y="1986"/>
                </a:cubicBezTo>
                <a:cubicBezTo>
                  <a:pt x="349569" y="2107"/>
                  <a:pt x="349252" y="2570"/>
                  <a:pt x="349315" y="3065"/>
                </a:cubicBezTo>
                <a:lnTo>
                  <a:pt x="349315" y="3065"/>
                </a:lnTo>
                <a:cubicBezTo>
                  <a:pt x="352740" y="21962"/>
                  <a:pt x="352550" y="41341"/>
                  <a:pt x="348681" y="60155"/>
                </a:cubicBezTo>
                <a:cubicBezTo>
                  <a:pt x="344748" y="78488"/>
                  <a:pt x="337516" y="95938"/>
                  <a:pt x="327303" y="111664"/>
                </a:cubicBezTo>
                <a:cubicBezTo>
                  <a:pt x="316393" y="126520"/>
                  <a:pt x="304467" y="140577"/>
                  <a:pt x="291526" y="153720"/>
                </a:cubicBezTo>
                <a:cubicBezTo>
                  <a:pt x="278840" y="167485"/>
                  <a:pt x="266153" y="180807"/>
                  <a:pt x="252641" y="195079"/>
                </a:cubicBezTo>
                <a:lnTo>
                  <a:pt x="240970" y="161078"/>
                </a:lnTo>
                <a:cubicBezTo>
                  <a:pt x="234626" y="142873"/>
                  <a:pt x="226507" y="125429"/>
                  <a:pt x="219402" y="107540"/>
                </a:cubicBezTo>
                <a:lnTo>
                  <a:pt x="174998" y="1098"/>
                </a:lnTo>
                <a:cubicBezTo>
                  <a:pt x="174428" y="-266"/>
                  <a:pt x="172905" y="-919"/>
                  <a:pt x="171510" y="-367"/>
                </a:cubicBezTo>
                <a:cubicBezTo>
                  <a:pt x="171510" y="-367"/>
                  <a:pt x="171510" y="-361"/>
                  <a:pt x="171510" y="-361"/>
                </a:cubicBezTo>
                <a:cubicBezTo>
                  <a:pt x="170051" y="255"/>
                  <a:pt x="169353" y="1910"/>
                  <a:pt x="169924" y="3382"/>
                </a:cubicBezTo>
                <a:lnTo>
                  <a:pt x="169924" y="3382"/>
                </a:lnTo>
                <a:lnTo>
                  <a:pt x="208873" y="111854"/>
                </a:lnTo>
                <a:cubicBezTo>
                  <a:pt x="214201" y="127332"/>
                  <a:pt x="220101" y="142556"/>
                  <a:pt x="225111" y="158161"/>
                </a:cubicBezTo>
                <a:cubicBezTo>
                  <a:pt x="210586" y="150485"/>
                  <a:pt x="196503" y="143254"/>
                  <a:pt x="182928" y="135515"/>
                </a:cubicBezTo>
                <a:cubicBezTo>
                  <a:pt x="167069" y="127440"/>
                  <a:pt x="151909" y="118172"/>
                  <a:pt x="137446" y="107794"/>
                </a:cubicBezTo>
                <a:cubicBezTo>
                  <a:pt x="123427" y="96300"/>
                  <a:pt x="111755" y="82160"/>
                  <a:pt x="103192" y="66182"/>
                </a:cubicBezTo>
                <a:cubicBezTo>
                  <a:pt x="94374" y="49359"/>
                  <a:pt x="88919" y="30982"/>
                  <a:pt x="87143" y="12072"/>
                </a:cubicBezTo>
                <a:lnTo>
                  <a:pt x="87143" y="12072"/>
                </a:lnTo>
                <a:cubicBezTo>
                  <a:pt x="87079" y="11571"/>
                  <a:pt x="86635" y="11210"/>
                  <a:pt x="86127" y="11248"/>
                </a:cubicBezTo>
                <a:cubicBezTo>
                  <a:pt x="85684" y="11368"/>
                  <a:pt x="85366" y="11787"/>
                  <a:pt x="85366" y="12263"/>
                </a:cubicBezTo>
                <a:cubicBezTo>
                  <a:pt x="83337" y="52651"/>
                  <a:pt x="98814" y="91949"/>
                  <a:pt x="127867" y="120100"/>
                </a:cubicBezTo>
                <a:cubicBezTo>
                  <a:pt x="141252" y="134272"/>
                  <a:pt x="157301" y="145658"/>
                  <a:pt x="175125" y="153593"/>
                </a:cubicBezTo>
                <a:cubicBezTo>
                  <a:pt x="191492" y="160495"/>
                  <a:pt x="209126" y="163946"/>
                  <a:pt x="226888" y="163743"/>
                </a:cubicBezTo>
                <a:cubicBezTo>
                  <a:pt x="226888" y="164694"/>
                  <a:pt x="227585" y="165582"/>
                  <a:pt x="227839" y="166534"/>
                </a:cubicBezTo>
                <a:lnTo>
                  <a:pt x="243951" y="221975"/>
                </a:lnTo>
                <a:cubicBezTo>
                  <a:pt x="254227" y="259084"/>
                  <a:pt x="266407" y="295495"/>
                  <a:pt x="275097" y="333048"/>
                </a:cubicBezTo>
                <a:lnTo>
                  <a:pt x="301232" y="445643"/>
                </a:lnTo>
                <a:cubicBezTo>
                  <a:pt x="324513" y="555955"/>
                  <a:pt x="344431" y="667218"/>
                  <a:pt x="358893" y="779306"/>
                </a:cubicBezTo>
                <a:cubicBezTo>
                  <a:pt x="330792" y="776768"/>
                  <a:pt x="302945" y="773470"/>
                  <a:pt x="275542" y="768458"/>
                </a:cubicBezTo>
                <a:cubicBezTo>
                  <a:pt x="240145" y="762762"/>
                  <a:pt x="205320" y="754148"/>
                  <a:pt x="171383" y="742704"/>
                </a:cubicBezTo>
                <a:cubicBezTo>
                  <a:pt x="137383" y="730271"/>
                  <a:pt x="105475" y="712662"/>
                  <a:pt x="76866" y="690498"/>
                </a:cubicBezTo>
                <a:cubicBezTo>
                  <a:pt x="47116" y="669184"/>
                  <a:pt x="23392" y="640132"/>
                  <a:pt x="1507" y="609810"/>
                </a:cubicBezTo>
                <a:cubicBezTo>
                  <a:pt x="1190" y="609461"/>
                  <a:pt x="619" y="609455"/>
                  <a:pt x="238" y="609798"/>
                </a:cubicBezTo>
                <a:cubicBezTo>
                  <a:pt x="238" y="609804"/>
                  <a:pt x="238" y="609804"/>
                  <a:pt x="238" y="609810"/>
                </a:cubicBezTo>
                <a:cubicBezTo>
                  <a:pt x="-79" y="610203"/>
                  <a:pt x="-79" y="610749"/>
                  <a:pt x="238" y="611142"/>
                </a:cubicBezTo>
                <a:cubicBezTo>
                  <a:pt x="20157" y="642859"/>
                  <a:pt x="42422" y="674576"/>
                  <a:pt x="71411" y="698491"/>
                </a:cubicBezTo>
                <a:cubicBezTo>
                  <a:pt x="99829" y="722881"/>
                  <a:pt x="131737" y="742774"/>
                  <a:pt x="166182" y="757484"/>
                </a:cubicBezTo>
                <a:cubicBezTo>
                  <a:pt x="200055" y="772816"/>
                  <a:pt x="236022" y="783099"/>
                  <a:pt x="272941" y="787996"/>
                </a:cubicBezTo>
                <a:cubicBezTo>
                  <a:pt x="301930" y="791453"/>
                  <a:pt x="331300" y="791453"/>
                  <a:pt x="360289" y="787996"/>
                </a:cubicBezTo>
                <a:cubicBezTo>
                  <a:pt x="365110" y="826437"/>
                  <a:pt x="369360" y="865005"/>
                  <a:pt x="372976" y="903699"/>
                </a:cubicBezTo>
                <a:cubicBezTo>
                  <a:pt x="388010" y="1057781"/>
                  <a:pt x="391372" y="1212750"/>
                  <a:pt x="398666" y="1367402"/>
                </a:cubicBezTo>
                <a:cubicBezTo>
                  <a:pt x="402156" y="1447963"/>
                  <a:pt x="404630" y="1528524"/>
                  <a:pt x="406659" y="1609338"/>
                </a:cubicBezTo>
                <a:cubicBezTo>
                  <a:pt x="371263" y="1607055"/>
                  <a:pt x="335994" y="1602804"/>
                  <a:pt x="301042" y="1596652"/>
                </a:cubicBezTo>
                <a:cubicBezTo>
                  <a:pt x="265646" y="1590942"/>
                  <a:pt x="230821" y="1582379"/>
                  <a:pt x="196884" y="1570898"/>
                </a:cubicBezTo>
                <a:cubicBezTo>
                  <a:pt x="162883" y="1558464"/>
                  <a:pt x="130976" y="1540830"/>
                  <a:pt x="102367" y="1518692"/>
                </a:cubicBezTo>
                <a:cubicBezTo>
                  <a:pt x="72617" y="1497377"/>
                  <a:pt x="48892" y="1468325"/>
                  <a:pt x="27007" y="1438003"/>
                </a:cubicBezTo>
                <a:cubicBezTo>
                  <a:pt x="26817" y="1437496"/>
                  <a:pt x="26246" y="1437306"/>
                  <a:pt x="25739" y="1437496"/>
                </a:cubicBezTo>
                <a:cubicBezTo>
                  <a:pt x="25294" y="1437750"/>
                  <a:pt x="25041" y="1438321"/>
                  <a:pt x="25294" y="1438764"/>
                </a:cubicBezTo>
                <a:cubicBezTo>
                  <a:pt x="25294" y="1438891"/>
                  <a:pt x="25421" y="1439018"/>
                  <a:pt x="25485" y="1439082"/>
                </a:cubicBezTo>
                <a:cubicBezTo>
                  <a:pt x="45403" y="1470799"/>
                  <a:pt x="67669" y="1502516"/>
                  <a:pt x="96658" y="1526431"/>
                </a:cubicBezTo>
                <a:cubicBezTo>
                  <a:pt x="125076" y="1550789"/>
                  <a:pt x="156983" y="1570707"/>
                  <a:pt x="191428" y="1585424"/>
                </a:cubicBezTo>
                <a:cubicBezTo>
                  <a:pt x="225302" y="1600775"/>
                  <a:pt x="261269" y="1611051"/>
                  <a:pt x="298187" y="1615936"/>
                </a:cubicBezTo>
                <a:cubicBezTo>
                  <a:pt x="334344" y="1620439"/>
                  <a:pt x="371009" y="1619107"/>
                  <a:pt x="406723" y="1612066"/>
                </a:cubicBezTo>
                <a:cubicBezTo>
                  <a:pt x="408182" y="1671504"/>
                  <a:pt x="409640" y="1728785"/>
                  <a:pt x="410656" y="1788476"/>
                </a:cubicBezTo>
                <a:cubicBezTo>
                  <a:pt x="411925" y="1788476"/>
                  <a:pt x="413511" y="1788476"/>
                  <a:pt x="414842" y="1788476"/>
                </a:cubicBezTo>
                <a:lnTo>
                  <a:pt x="424231" y="1788476"/>
                </a:lnTo>
                <a:cubicBezTo>
                  <a:pt x="431653" y="1741218"/>
                  <a:pt x="436917" y="1697068"/>
                  <a:pt x="441168" y="1649492"/>
                </a:cubicBezTo>
                <a:cubicBezTo>
                  <a:pt x="471489" y="1650570"/>
                  <a:pt x="501747" y="1646637"/>
                  <a:pt x="530736" y="1637820"/>
                </a:cubicBezTo>
                <a:cubicBezTo>
                  <a:pt x="537080" y="1636045"/>
                  <a:pt x="539236" y="1634775"/>
                  <a:pt x="545136" y="1632619"/>
                </a:cubicBezTo>
                <a:lnTo>
                  <a:pt x="545136" y="1611812"/>
                </a:lnTo>
                <a:cubicBezTo>
                  <a:pt x="537333" y="1614857"/>
                  <a:pt x="533464" y="1616379"/>
                  <a:pt x="525661" y="1619298"/>
                </a:cubicBezTo>
                <a:cubicBezTo>
                  <a:pt x="498195" y="1629257"/>
                  <a:pt x="470030" y="1637059"/>
                  <a:pt x="441357" y="1642578"/>
                </a:cubicBezTo>
                <a:close/>
              </a:path>
            </a:pathLst>
          </a:custGeom>
          <a:solidFill>
            <a:schemeClr val="accent4">
              <a:lumMod val="40000"/>
              <a:lumOff val="60000"/>
            </a:schemeClr>
          </a:solidFill>
          <a:ln w="6343" cap="flat">
            <a:noFill/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50270" name="副标题"/>
          <p:cNvSpPr txBox="1">
            <a:spLocks noGrp="1"/>
          </p:cNvSpPr>
          <p:nvPr>
            <p:ph type="body" idx="4" hasCustomPrompt="1"/>
            <p:custDataLst>
              <p:tags r:id="rId93"/>
            </p:custDataLst>
          </p:nvPr>
        </p:nvSpPr>
        <p:spPr>
          <a:xfrm>
            <a:off x="1788795" y="3717925"/>
            <a:ext cx="8682355" cy="62928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400" b="1" i="0" u="none" strike="noStrike" kern="0" cap="none" spc="0" normalizeH="0" baseline="0" noProof="1">
                <a:solidFill>
                  <a:schemeClr val="accent2"/>
                </a:solidFill>
                <a:latin typeface="+mj-ea"/>
                <a:ea typeface="+mj-ea"/>
                <a:cs typeface="黑体" panose="02010609060101010101" charset="-122"/>
                <a:sym typeface="+mn-ea"/>
              </a:defRPr>
            </a:lvl1pPr>
          </a:lstStyle>
          <a:p>
            <a:pPr lvl="0" algn="ctr"/>
            <a:r>
              <a:rPr>
                <a:sym typeface="+mn-ea"/>
              </a:rPr>
              <a:t>单击此处编辑母版副标题样式</a:t>
            </a:r>
          </a:p>
        </p:txBody>
      </p:sp>
      <p:sp>
        <p:nvSpPr>
          <p:cNvPr id="1050272" name="标题"/>
          <p:cNvSpPr txBox="1">
            <a:spLocks noGrp="1"/>
          </p:cNvSpPr>
          <p:nvPr>
            <p:ph type="title" idx="3"/>
            <p:custDataLst>
              <p:tags r:id="rId94"/>
            </p:custDataLst>
          </p:nvPr>
        </p:nvSpPr>
        <p:spPr>
          <a:xfrm>
            <a:off x="1287145" y="1979295"/>
            <a:ext cx="9854565" cy="1522730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6000" b="1" i="0" u="none" strike="noStrike" kern="0" cap="none" spc="300" normalizeH="0" baseline="0" noProof="1">
                <a:solidFill>
                  <a:schemeClr val="accent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 algn="ctr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1050274" name="圆角矩形 99"/>
          <p:cNvSpPr/>
          <p:nvPr>
            <p:custDataLst>
              <p:tags r:id="rId95"/>
            </p:custDataLst>
          </p:nvPr>
        </p:nvSpPr>
        <p:spPr>
          <a:xfrm>
            <a:off x="4751070" y="4490720"/>
            <a:ext cx="2757805" cy="521970"/>
          </a:xfrm>
          <a:prstGeom prst="roundRect">
            <a:avLst>
              <a:gd name="adj" fmla="val 50000"/>
            </a:avLst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50276" name="署名"/>
          <p:cNvSpPr txBox="1">
            <a:spLocks noGrp="1"/>
          </p:cNvSpPr>
          <p:nvPr>
            <p:ph type="body" idx="1" hasCustomPrompt="1"/>
            <p:custDataLst>
              <p:tags r:id="rId96"/>
            </p:custDataLst>
          </p:nvPr>
        </p:nvSpPr>
        <p:spPr>
          <a:xfrm>
            <a:off x="5320030" y="4443095"/>
            <a:ext cx="1619885" cy="53086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lvl1pPr marL="0" marR="0" algn="ctr" defTabSz="914400" rtl="0" eaLnBrk="1" fontAlgn="auto" latinLnBrk="0" hangingPunct="1">
              <a:lnSpc>
                <a:spcPct val="150000"/>
              </a:lnSpc>
              <a:buClrTx/>
              <a:buSzTx/>
              <a:buFontTx/>
              <a:buNone/>
              <a:defRPr kumimoji="0" lang="zh-CN" altLang="en-US" sz="2400" b="1" i="0" u="none" strike="noStrike" kern="1200" cap="none" spc="0" normalizeH="0" baseline="0" noProof="1">
                <a:solidFill>
                  <a:schemeClr val="accent3"/>
                </a:solidFill>
                <a:latin typeface="+mj-ea"/>
                <a:ea typeface="+mj-ea"/>
                <a:cs typeface="黑体" panose="02010609060101010101" charset="-122"/>
                <a:sym typeface="+mn-ea"/>
              </a:defRPr>
            </a:lvl1pPr>
          </a:lstStyle>
          <a:p>
            <a:pPr lvl="0" algn="ctr">
              <a:lnSpc>
                <a:spcPct val="150000"/>
              </a:lnSpc>
            </a:pPr>
            <a:r>
              <a:rPr>
                <a:sym typeface="+mn-ea"/>
              </a:rPr>
              <a:t>编辑文本</a:t>
            </a:r>
          </a:p>
        </p:txBody>
      </p:sp>
      <p:sp>
        <p:nvSpPr>
          <p:cNvPr id="1050278" name="日期占位符 3"/>
          <p:cNvSpPr>
            <a:spLocks noGrp="1"/>
          </p:cNvSpPr>
          <p:nvPr>
            <p:ph type="dt" sz="half" idx="10"/>
            <p:custDataLst>
              <p:tags r:id="rId9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50280" name="页脚占位符 4"/>
          <p:cNvSpPr>
            <a:spLocks noGrp="1"/>
          </p:cNvSpPr>
          <p:nvPr>
            <p:ph type="ftr" sz="quarter" idx="11"/>
            <p:custDataLst>
              <p:tags r:id="rId9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50282" name="灯片编号占位符 5"/>
          <p:cNvSpPr>
            <a:spLocks noGrp="1"/>
          </p:cNvSpPr>
          <p:nvPr>
            <p:ph type="sldNum" sz="quarter" idx="12"/>
            <p:custDataLst>
              <p:tags r:id="rId9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ags" Target="../tags/tag820.xml" /><Relationship Id="rId13" Type="http://schemas.openxmlformats.org/officeDocument/2006/relationships/tags" Target="../tags/tag821.xml" /><Relationship Id="rId14" Type="http://schemas.openxmlformats.org/officeDocument/2006/relationships/tags" Target="../tags/tag822.xml" /><Relationship Id="rId15" Type="http://schemas.openxmlformats.org/officeDocument/2006/relationships/tags" Target="../tags/tag823.xml" /><Relationship Id="rId16" Type="http://schemas.openxmlformats.org/officeDocument/2006/relationships/tags" Target="../tags/tag824.xml" /><Relationship Id="rId17" Type="http://schemas.openxmlformats.org/officeDocument/2006/relationships/tags" Target="../tags/tag825.xml" /><Relationship Id="rId18" Type="http://schemas.openxmlformats.org/officeDocument/2006/relationships/tags" Target="../tags/tag826.xml" /><Relationship Id="rId19" Type="http://schemas.openxmlformats.org/officeDocument/2006/relationships/tags" Target="../tags/tag827.xml" /><Relationship Id="rId2" Type="http://schemas.openxmlformats.org/officeDocument/2006/relationships/slideLayout" Target="../slideLayouts/slideLayout13.xml" /><Relationship Id="rId20" Type="http://schemas.openxmlformats.org/officeDocument/2006/relationships/tags" Target="../tags/tag828.xml" /><Relationship Id="rId21" Type="http://schemas.openxmlformats.org/officeDocument/2006/relationships/tags" Target="../tags/tag829.xml" /><Relationship Id="rId22" Type="http://schemas.openxmlformats.org/officeDocument/2006/relationships/tags" Target="../tags/tag830.xml" /><Relationship Id="rId23" Type="http://schemas.openxmlformats.org/officeDocument/2006/relationships/tags" Target="../tags/tag831.xml" /><Relationship Id="rId24" Type="http://schemas.openxmlformats.org/officeDocument/2006/relationships/tags" Target="../tags/tag832.xml" /><Relationship Id="rId25" Type="http://schemas.openxmlformats.org/officeDocument/2006/relationships/tags" Target="../tags/tag833.xml" /><Relationship Id="rId26" Type="http://schemas.openxmlformats.org/officeDocument/2006/relationships/tags" Target="../tags/tag834.xml" /><Relationship Id="rId27" Type="http://schemas.openxmlformats.org/officeDocument/2006/relationships/tags" Target="../tags/tag835.xml" /><Relationship Id="rId28" Type="http://schemas.openxmlformats.org/officeDocument/2006/relationships/tags" Target="../tags/tag836.xml" /><Relationship Id="rId29" Type="http://schemas.openxmlformats.org/officeDocument/2006/relationships/tags" Target="../tags/tag837.xml" /><Relationship Id="rId3" Type="http://schemas.openxmlformats.org/officeDocument/2006/relationships/slideLayout" Target="../slideLayouts/slideLayout14.xml" /><Relationship Id="rId30" Type="http://schemas.openxmlformats.org/officeDocument/2006/relationships/tags" Target="../tags/tag838.xml" /><Relationship Id="rId31" Type="http://schemas.openxmlformats.org/officeDocument/2006/relationships/tags" Target="../tags/tag839.xml" /><Relationship Id="rId32" Type="http://schemas.openxmlformats.org/officeDocument/2006/relationships/tags" Target="../tags/tag840.xml" /><Relationship Id="rId33" Type="http://schemas.openxmlformats.org/officeDocument/2006/relationships/tags" Target="../tags/tag841.xml" /><Relationship Id="rId34" Type="http://schemas.openxmlformats.org/officeDocument/2006/relationships/tags" Target="../tags/tag842.xml" /><Relationship Id="rId35" Type="http://schemas.openxmlformats.org/officeDocument/2006/relationships/tags" Target="../tags/tag843.xml" /><Relationship Id="rId36" Type="http://schemas.openxmlformats.org/officeDocument/2006/relationships/tags" Target="../tags/tag844.xml" /><Relationship Id="rId37" Type="http://schemas.openxmlformats.org/officeDocument/2006/relationships/tags" Target="../tags/tag845.xml" /><Relationship Id="rId38" Type="http://schemas.openxmlformats.org/officeDocument/2006/relationships/tags" Target="../tags/tag846.xml" /><Relationship Id="rId39" Type="http://schemas.openxmlformats.org/officeDocument/2006/relationships/tags" Target="../tags/tag847.xml" /><Relationship Id="rId4" Type="http://schemas.openxmlformats.org/officeDocument/2006/relationships/slideLayout" Target="../slideLayouts/slideLayout15.xml" /><Relationship Id="rId40" Type="http://schemas.openxmlformats.org/officeDocument/2006/relationships/tags" Target="../tags/tag848.xml" /><Relationship Id="rId41" Type="http://schemas.openxmlformats.org/officeDocument/2006/relationships/tags" Target="../tags/tag849.xml" /><Relationship Id="rId42" Type="http://schemas.openxmlformats.org/officeDocument/2006/relationships/tags" Target="../tags/tag850.xml" /><Relationship Id="rId43" Type="http://schemas.openxmlformats.org/officeDocument/2006/relationships/tags" Target="../tags/tag851.xml" /><Relationship Id="rId44" Type="http://schemas.openxmlformats.org/officeDocument/2006/relationships/tags" Target="../tags/tag852.xml" /><Relationship Id="rId45" Type="http://schemas.openxmlformats.org/officeDocument/2006/relationships/tags" Target="../tags/tag853.xml" /><Relationship Id="rId46" Type="http://schemas.openxmlformats.org/officeDocument/2006/relationships/tags" Target="../tags/tag854.xml" /><Relationship Id="rId47" Type="http://schemas.openxmlformats.org/officeDocument/2006/relationships/tags" Target="../tags/tag855.xml" /><Relationship Id="rId48" Type="http://schemas.openxmlformats.org/officeDocument/2006/relationships/tags" Target="../tags/tag856.xml" /><Relationship Id="rId49" Type="http://schemas.openxmlformats.org/officeDocument/2006/relationships/tags" Target="../tags/tag857.xml" /><Relationship Id="rId5" Type="http://schemas.openxmlformats.org/officeDocument/2006/relationships/slideLayout" Target="../slideLayouts/slideLayout16.xml" /><Relationship Id="rId50" Type="http://schemas.openxmlformats.org/officeDocument/2006/relationships/tags" Target="../tags/tag858.xml" /><Relationship Id="rId51" Type="http://schemas.openxmlformats.org/officeDocument/2006/relationships/tags" Target="../tags/tag859.xml" /><Relationship Id="rId52" Type="http://schemas.openxmlformats.org/officeDocument/2006/relationships/tags" Target="../tags/tag860.xml" /><Relationship Id="rId53" Type="http://schemas.openxmlformats.org/officeDocument/2006/relationships/image" Target="../media/image1.png" /><Relationship Id="rId54" Type="http://schemas.openxmlformats.org/officeDocument/2006/relationships/tags" Target="../tags/tag861.xml" /><Relationship Id="rId55" Type="http://schemas.openxmlformats.org/officeDocument/2006/relationships/image" Target="../media/image2.png" /><Relationship Id="rId56" Type="http://schemas.openxmlformats.org/officeDocument/2006/relationships/tags" Target="../tags/tag862.xml" /><Relationship Id="rId57" Type="http://schemas.openxmlformats.org/officeDocument/2006/relationships/image" Target="../media/image3.png" /><Relationship Id="rId58" Type="http://schemas.openxmlformats.org/officeDocument/2006/relationships/tags" Target="../tags/tag863.xml" /><Relationship Id="rId59" Type="http://schemas.openxmlformats.org/officeDocument/2006/relationships/image" Target="../media/image4.png" /><Relationship Id="rId6" Type="http://schemas.openxmlformats.org/officeDocument/2006/relationships/slideLayout" Target="../slideLayouts/slideLayout17.xml" /><Relationship Id="rId60" Type="http://schemas.openxmlformats.org/officeDocument/2006/relationships/tags" Target="../tags/tag864.xml" /><Relationship Id="rId61" Type="http://schemas.openxmlformats.org/officeDocument/2006/relationships/image" Target="../media/image5.png" /><Relationship Id="rId62" Type="http://schemas.openxmlformats.org/officeDocument/2006/relationships/tags" Target="../tags/tag865.xml" /><Relationship Id="rId63" Type="http://schemas.openxmlformats.org/officeDocument/2006/relationships/image" Target="../media/image6.png" /><Relationship Id="rId64" Type="http://schemas.openxmlformats.org/officeDocument/2006/relationships/tags" Target="../tags/tag866.xml" /><Relationship Id="rId65" Type="http://schemas.openxmlformats.org/officeDocument/2006/relationships/tags" Target="../tags/tag867.xml" /><Relationship Id="rId66" Type="http://schemas.openxmlformats.org/officeDocument/2006/relationships/tags" Target="../tags/tag868.xml" /><Relationship Id="rId67" Type="http://schemas.openxmlformats.org/officeDocument/2006/relationships/tags" Target="../tags/tag869.xml" /><Relationship Id="rId68" Type="http://schemas.openxmlformats.org/officeDocument/2006/relationships/tags" Target="../tags/tag870.xml" /><Relationship Id="rId69" Type="http://schemas.openxmlformats.org/officeDocument/2006/relationships/tags" Target="../tags/tag871.xml" /><Relationship Id="rId7" Type="http://schemas.openxmlformats.org/officeDocument/2006/relationships/slideLayout" Target="../slideLayouts/slideLayout18.xml" /><Relationship Id="rId70" Type="http://schemas.openxmlformats.org/officeDocument/2006/relationships/tags" Target="../tags/tag872.xml" /><Relationship Id="rId71" Type="http://schemas.openxmlformats.org/officeDocument/2006/relationships/tags" Target="../tags/tag873.xml" /><Relationship Id="rId72" Type="http://schemas.openxmlformats.org/officeDocument/2006/relationships/tags" Target="../tags/tag874.xml" /><Relationship Id="rId73" Type="http://schemas.openxmlformats.org/officeDocument/2006/relationships/tags" Target="../tags/tag875.xml" /><Relationship Id="rId74" Type="http://schemas.openxmlformats.org/officeDocument/2006/relationships/tags" Target="../tags/tag876.xml" /><Relationship Id="rId75" Type="http://schemas.openxmlformats.org/officeDocument/2006/relationships/tags" Target="../tags/tag877.xml" /><Relationship Id="rId76" Type="http://schemas.openxmlformats.org/officeDocument/2006/relationships/tags" Target="../tags/tag878.xml" /><Relationship Id="rId77" Type="http://schemas.openxmlformats.org/officeDocument/2006/relationships/tags" Target="../tags/tag879.xml" /><Relationship Id="rId78" Type="http://schemas.openxmlformats.org/officeDocument/2006/relationships/tags" Target="../tags/tag880.xml" /><Relationship Id="rId79" Type="http://schemas.openxmlformats.org/officeDocument/2006/relationships/tags" Target="../tags/tag881.xml" /><Relationship Id="rId8" Type="http://schemas.openxmlformats.org/officeDocument/2006/relationships/slideLayout" Target="../slideLayouts/slideLayout19.xml" /><Relationship Id="rId80" Type="http://schemas.openxmlformats.org/officeDocument/2006/relationships/tags" Target="../tags/tag882.xml" /><Relationship Id="rId81" Type="http://schemas.openxmlformats.org/officeDocument/2006/relationships/tags" Target="../tags/tag883.xml" /><Relationship Id="rId82" Type="http://schemas.openxmlformats.org/officeDocument/2006/relationships/tags" Target="../tags/tag884.xml" /><Relationship Id="rId83" Type="http://schemas.openxmlformats.org/officeDocument/2006/relationships/tags" Target="../tags/tag885.xml" /><Relationship Id="rId84" Type="http://schemas.openxmlformats.org/officeDocument/2006/relationships/tags" Target="../tags/tag886.xml" /><Relationship Id="rId85" Type="http://schemas.openxmlformats.org/officeDocument/2006/relationships/tags" Target="../tags/tag887.xml" /><Relationship Id="rId86" Type="http://schemas.openxmlformats.org/officeDocument/2006/relationships/tags" Target="../tags/tag888.xml" /><Relationship Id="rId87" Type="http://schemas.openxmlformats.org/officeDocument/2006/relationships/tags" Target="../tags/tag889.xml" /><Relationship Id="rId88" Type="http://schemas.openxmlformats.org/officeDocument/2006/relationships/theme" Target="../theme/theme2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</a:xfrm>
      </p:grpSpPr>
      <p:sp>
        <p:nvSpPr>
          <p:cNvPr id="1048654" name="矩形 38"/>
          <p:cNvSpPr/>
          <p:nvPr>
            <p:custDataLst>
              <p:tags r:id="rId12"/>
            </p:custDataLst>
          </p:nvPr>
        </p:nvSpPr>
        <p:spPr>
          <a:xfrm>
            <a:off x="-5715" y="0"/>
            <a:ext cx="12190730" cy="6861175"/>
          </a:xfrm>
          <a:prstGeom prst="rect">
            <a:avLst/>
          </a:prstGeom>
          <a:solidFill>
            <a:schemeClr val="accent3">
              <a:lumMod val="20000"/>
              <a:lumOff val="80000"/>
              <a:alpha val="5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56" name="任意多边形: 形状 2"/>
          <p:cNvSpPr/>
          <p:nvPr>
            <p:custDataLst>
              <p:tags r:id="rId13"/>
            </p:custDataLst>
          </p:nvPr>
        </p:nvSpPr>
        <p:spPr>
          <a:xfrm>
            <a:off x="187325" y="0"/>
            <a:ext cx="6350" cy="6861175"/>
          </a:xfrm>
          <a:custGeom>
            <a:gdLst>
              <a:gd name="connsiteX0" fmla="*/ 0 w 6350"/>
              <a:gd name="connsiteY0" fmla="*/ 0 h 6860984"/>
              <a:gd name="connsiteX1" fmla="*/ 0 w 6350"/>
              <a:gd name="connsiteY1" fmla="*/ 6860985 h 68609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0" h="6860984">
                <a:moveTo>
                  <a:pt x="0" y="0"/>
                </a:moveTo>
                <a:lnTo>
                  <a:pt x="0" y="6860985"/>
                </a:lnTo>
              </a:path>
            </a:pathLst>
          </a:custGeom>
          <a:ln w="12693" cap="flat">
            <a:solidFill>
              <a:schemeClr val="accent3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58" name="任意多边形: 形状 3"/>
          <p:cNvSpPr/>
          <p:nvPr>
            <p:custDataLst>
              <p:tags r:id="rId14"/>
            </p:custDataLst>
          </p:nvPr>
        </p:nvSpPr>
        <p:spPr>
          <a:xfrm>
            <a:off x="490220" y="0"/>
            <a:ext cx="6350" cy="6861175"/>
          </a:xfrm>
          <a:custGeom>
            <a:gdLst>
              <a:gd name="connsiteX0" fmla="*/ 0 w 6350"/>
              <a:gd name="connsiteY0" fmla="*/ 0 h 6860984"/>
              <a:gd name="connsiteX1" fmla="*/ 0 w 6350"/>
              <a:gd name="connsiteY1" fmla="*/ 6860985 h 68609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0" h="6860984">
                <a:moveTo>
                  <a:pt x="0" y="0"/>
                </a:moveTo>
                <a:lnTo>
                  <a:pt x="0" y="6860985"/>
                </a:lnTo>
              </a:path>
            </a:pathLst>
          </a:custGeom>
          <a:ln w="12693" cap="flat">
            <a:solidFill>
              <a:schemeClr val="accent3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0" name="任意多边形: 形状 4"/>
          <p:cNvSpPr/>
          <p:nvPr>
            <p:custDataLst>
              <p:tags r:id="rId15"/>
            </p:custDataLst>
          </p:nvPr>
        </p:nvSpPr>
        <p:spPr>
          <a:xfrm>
            <a:off x="792480" y="0"/>
            <a:ext cx="6350" cy="6861175"/>
          </a:xfrm>
          <a:custGeom>
            <a:gdLst>
              <a:gd name="connsiteX0" fmla="*/ 0 w 6350"/>
              <a:gd name="connsiteY0" fmla="*/ 0 h 6860984"/>
              <a:gd name="connsiteX1" fmla="*/ 0 w 6350"/>
              <a:gd name="connsiteY1" fmla="*/ 6860985 h 68609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0" h="6860984">
                <a:moveTo>
                  <a:pt x="0" y="0"/>
                </a:moveTo>
                <a:lnTo>
                  <a:pt x="0" y="6860985"/>
                </a:lnTo>
              </a:path>
            </a:pathLst>
          </a:custGeom>
          <a:ln w="12693" cap="flat">
            <a:solidFill>
              <a:schemeClr val="accent3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2" name="任意多边形: 形状 5"/>
          <p:cNvSpPr/>
          <p:nvPr>
            <p:custDataLst>
              <p:tags r:id="rId16"/>
            </p:custDataLst>
          </p:nvPr>
        </p:nvSpPr>
        <p:spPr>
          <a:xfrm>
            <a:off x="1095375" y="0"/>
            <a:ext cx="6350" cy="6861175"/>
          </a:xfrm>
          <a:custGeom>
            <a:gdLst>
              <a:gd name="connsiteX0" fmla="*/ 0 w 6350"/>
              <a:gd name="connsiteY0" fmla="*/ 0 h 6860984"/>
              <a:gd name="connsiteX1" fmla="*/ 0 w 6350"/>
              <a:gd name="connsiteY1" fmla="*/ 6860985 h 68609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0" h="6860984">
                <a:moveTo>
                  <a:pt x="0" y="0"/>
                </a:moveTo>
                <a:lnTo>
                  <a:pt x="0" y="6860985"/>
                </a:lnTo>
              </a:path>
            </a:pathLst>
          </a:custGeom>
          <a:ln w="12693" cap="flat">
            <a:solidFill>
              <a:schemeClr val="accent3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4" name="任意多边形: 形状 6"/>
          <p:cNvSpPr/>
          <p:nvPr>
            <p:custDataLst>
              <p:tags r:id="rId17"/>
            </p:custDataLst>
          </p:nvPr>
        </p:nvSpPr>
        <p:spPr>
          <a:xfrm>
            <a:off x="1397635" y="0"/>
            <a:ext cx="6350" cy="6861175"/>
          </a:xfrm>
          <a:custGeom>
            <a:gdLst>
              <a:gd name="connsiteX0" fmla="*/ 0 w 6350"/>
              <a:gd name="connsiteY0" fmla="*/ 0 h 6860984"/>
              <a:gd name="connsiteX1" fmla="*/ 0 w 6350"/>
              <a:gd name="connsiteY1" fmla="*/ 6860985 h 68609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0" h="6860984">
                <a:moveTo>
                  <a:pt x="0" y="0"/>
                </a:moveTo>
                <a:lnTo>
                  <a:pt x="0" y="6860985"/>
                </a:lnTo>
              </a:path>
            </a:pathLst>
          </a:custGeom>
          <a:ln w="12693" cap="flat">
            <a:solidFill>
              <a:schemeClr val="accent3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6" name="任意多边形: 形状 7"/>
          <p:cNvSpPr/>
          <p:nvPr>
            <p:custDataLst>
              <p:tags r:id="rId18"/>
            </p:custDataLst>
          </p:nvPr>
        </p:nvSpPr>
        <p:spPr>
          <a:xfrm>
            <a:off x="1700530" y="0"/>
            <a:ext cx="6350" cy="6861175"/>
          </a:xfrm>
          <a:custGeom>
            <a:gdLst>
              <a:gd name="connsiteX0" fmla="*/ 0 w 6350"/>
              <a:gd name="connsiteY0" fmla="*/ 0 h 6860984"/>
              <a:gd name="connsiteX1" fmla="*/ 0 w 6350"/>
              <a:gd name="connsiteY1" fmla="*/ 6860985 h 68609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0" h="6860984">
                <a:moveTo>
                  <a:pt x="0" y="0"/>
                </a:moveTo>
                <a:lnTo>
                  <a:pt x="0" y="6860985"/>
                </a:lnTo>
              </a:path>
            </a:pathLst>
          </a:custGeom>
          <a:ln w="12693" cap="flat">
            <a:solidFill>
              <a:schemeClr val="accent3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8" name="任意多边形: 形状 8"/>
          <p:cNvSpPr/>
          <p:nvPr>
            <p:custDataLst>
              <p:tags r:id="rId19"/>
            </p:custDataLst>
          </p:nvPr>
        </p:nvSpPr>
        <p:spPr>
          <a:xfrm>
            <a:off x="2003425" y="0"/>
            <a:ext cx="6350" cy="6861175"/>
          </a:xfrm>
          <a:custGeom>
            <a:gdLst>
              <a:gd name="connsiteX0" fmla="*/ 0 w 6350"/>
              <a:gd name="connsiteY0" fmla="*/ 0 h 6860984"/>
              <a:gd name="connsiteX1" fmla="*/ 0 w 6350"/>
              <a:gd name="connsiteY1" fmla="*/ 6860985 h 68609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0" h="6860984">
                <a:moveTo>
                  <a:pt x="0" y="0"/>
                </a:moveTo>
                <a:lnTo>
                  <a:pt x="0" y="6860985"/>
                </a:lnTo>
              </a:path>
            </a:pathLst>
          </a:custGeom>
          <a:ln w="12693" cap="flat">
            <a:solidFill>
              <a:schemeClr val="accent3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0" name="任意多边形: 形状 9"/>
          <p:cNvSpPr/>
          <p:nvPr>
            <p:custDataLst>
              <p:tags r:id="rId20"/>
            </p:custDataLst>
          </p:nvPr>
        </p:nvSpPr>
        <p:spPr>
          <a:xfrm>
            <a:off x="2305685" y="0"/>
            <a:ext cx="6350" cy="6861175"/>
          </a:xfrm>
          <a:custGeom>
            <a:gdLst>
              <a:gd name="connsiteX0" fmla="*/ 0 w 6350"/>
              <a:gd name="connsiteY0" fmla="*/ 0 h 6860984"/>
              <a:gd name="connsiteX1" fmla="*/ 0 w 6350"/>
              <a:gd name="connsiteY1" fmla="*/ 6860985 h 68609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0" h="6860984">
                <a:moveTo>
                  <a:pt x="0" y="0"/>
                </a:moveTo>
                <a:lnTo>
                  <a:pt x="0" y="6860985"/>
                </a:lnTo>
              </a:path>
            </a:pathLst>
          </a:custGeom>
          <a:ln w="12693" cap="flat">
            <a:solidFill>
              <a:schemeClr val="accent3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2" name="任意多边形: 形状 10"/>
          <p:cNvSpPr/>
          <p:nvPr>
            <p:custDataLst>
              <p:tags r:id="rId21"/>
            </p:custDataLst>
          </p:nvPr>
        </p:nvSpPr>
        <p:spPr>
          <a:xfrm>
            <a:off x="2608580" y="0"/>
            <a:ext cx="6350" cy="6861175"/>
          </a:xfrm>
          <a:custGeom>
            <a:gdLst>
              <a:gd name="connsiteX0" fmla="*/ 0 w 6350"/>
              <a:gd name="connsiteY0" fmla="*/ 0 h 6860984"/>
              <a:gd name="connsiteX1" fmla="*/ 0 w 6350"/>
              <a:gd name="connsiteY1" fmla="*/ 6860985 h 68609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0" h="6860984">
                <a:moveTo>
                  <a:pt x="0" y="0"/>
                </a:moveTo>
                <a:lnTo>
                  <a:pt x="0" y="6860985"/>
                </a:lnTo>
              </a:path>
            </a:pathLst>
          </a:custGeom>
          <a:ln w="12693" cap="flat">
            <a:solidFill>
              <a:schemeClr val="accent3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4" name="任意多边形: 形状 11"/>
          <p:cNvSpPr/>
          <p:nvPr>
            <p:custDataLst>
              <p:tags r:id="rId22"/>
            </p:custDataLst>
          </p:nvPr>
        </p:nvSpPr>
        <p:spPr>
          <a:xfrm>
            <a:off x="2910840" y="0"/>
            <a:ext cx="6350" cy="6861175"/>
          </a:xfrm>
          <a:custGeom>
            <a:gdLst>
              <a:gd name="connsiteX0" fmla="*/ 0 w 6350"/>
              <a:gd name="connsiteY0" fmla="*/ 0 h 6860984"/>
              <a:gd name="connsiteX1" fmla="*/ 0 w 6350"/>
              <a:gd name="connsiteY1" fmla="*/ 6860985 h 68609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0" h="6860984">
                <a:moveTo>
                  <a:pt x="0" y="0"/>
                </a:moveTo>
                <a:lnTo>
                  <a:pt x="0" y="6860985"/>
                </a:lnTo>
              </a:path>
            </a:pathLst>
          </a:custGeom>
          <a:ln w="12693" cap="flat">
            <a:solidFill>
              <a:schemeClr val="accent3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6" name="任意多边形: 形状 12"/>
          <p:cNvSpPr/>
          <p:nvPr>
            <p:custDataLst>
              <p:tags r:id="rId23"/>
            </p:custDataLst>
          </p:nvPr>
        </p:nvSpPr>
        <p:spPr>
          <a:xfrm>
            <a:off x="3213735" y="0"/>
            <a:ext cx="6350" cy="6861175"/>
          </a:xfrm>
          <a:custGeom>
            <a:gdLst>
              <a:gd name="connsiteX0" fmla="*/ 0 w 6350"/>
              <a:gd name="connsiteY0" fmla="*/ 0 h 6860984"/>
              <a:gd name="connsiteX1" fmla="*/ 0 w 6350"/>
              <a:gd name="connsiteY1" fmla="*/ 6860985 h 68609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0" h="6860984">
                <a:moveTo>
                  <a:pt x="0" y="0"/>
                </a:moveTo>
                <a:lnTo>
                  <a:pt x="0" y="6860985"/>
                </a:lnTo>
              </a:path>
            </a:pathLst>
          </a:custGeom>
          <a:ln w="12693" cap="flat">
            <a:solidFill>
              <a:schemeClr val="accent3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8" name="任意多边形: 形状 13"/>
          <p:cNvSpPr/>
          <p:nvPr>
            <p:custDataLst>
              <p:tags r:id="rId24"/>
            </p:custDataLst>
          </p:nvPr>
        </p:nvSpPr>
        <p:spPr>
          <a:xfrm>
            <a:off x="3516630" y="0"/>
            <a:ext cx="6350" cy="6861175"/>
          </a:xfrm>
          <a:custGeom>
            <a:gdLst>
              <a:gd name="connsiteX0" fmla="*/ 0 w 6350"/>
              <a:gd name="connsiteY0" fmla="*/ 0 h 6860984"/>
              <a:gd name="connsiteX1" fmla="*/ 0 w 6350"/>
              <a:gd name="connsiteY1" fmla="*/ 6860985 h 68609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0" h="6860984">
                <a:moveTo>
                  <a:pt x="0" y="0"/>
                </a:moveTo>
                <a:lnTo>
                  <a:pt x="0" y="6860985"/>
                </a:lnTo>
              </a:path>
            </a:pathLst>
          </a:custGeom>
          <a:ln w="12693" cap="flat">
            <a:solidFill>
              <a:schemeClr val="accent3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0" name="任意多边形: 形状 14"/>
          <p:cNvSpPr/>
          <p:nvPr>
            <p:custDataLst>
              <p:tags r:id="rId25"/>
            </p:custDataLst>
          </p:nvPr>
        </p:nvSpPr>
        <p:spPr>
          <a:xfrm>
            <a:off x="3818890" y="0"/>
            <a:ext cx="6350" cy="6861175"/>
          </a:xfrm>
          <a:custGeom>
            <a:gdLst>
              <a:gd name="connsiteX0" fmla="*/ 0 w 6350"/>
              <a:gd name="connsiteY0" fmla="*/ 0 h 6860984"/>
              <a:gd name="connsiteX1" fmla="*/ 0 w 6350"/>
              <a:gd name="connsiteY1" fmla="*/ 6860985 h 68609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0" h="6860984">
                <a:moveTo>
                  <a:pt x="0" y="0"/>
                </a:moveTo>
                <a:lnTo>
                  <a:pt x="0" y="6860985"/>
                </a:lnTo>
              </a:path>
            </a:pathLst>
          </a:custGeom>
          <a:ln w="12693" cap="flat">
            <a:solidFill>
              <a:schemeClr val="accent3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2" name="任意多边形: 形状 15"/>
          <p:cNvSpPr/>
          <p:nvPr>
            <p:custDataLst>
              <p:tags r:id="rId26"/>
            </p:custDataLst>
          </p:nvPr>
        </p:nvSpPr>
        <p:spPr>
          <a:xfrm>
            <a:off x="4121785" y="0"/>
            <a:ext cx="6350" cy="6861175"/>
          </a:xfrm>
          <a:custGeom>
            <a:gdLst>
              <a:gd name="connsiteX0" fmla="*/ 0 w 6350"/>
              <a:gd name="connsiteY0" fmla="*/ 0 h 6860984"/>
              <a:gd name="connsiteX1" fmla="*/ 0 w 6350"/>
              <a:gd name="connsiteY1" fmla="*/ 6860985 h 68609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0" h="6860984">
                <a:moveTo>
                  <a:pt x="0" y="0"/>
                </a:moveTo>
                <a:lnTo>
                  <a:pt x="0" y="6860985"/>
                </a:lnTo>
              </a:path>
            </a:pathLst>
          </a:custGeom>
          <a:ln w="12693" cap="flat">
            <a:solidFill>
              <a:schemeClr val="accent3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4" name="任意多边形: 形状 16"/>
          <p:cNvSpPr/>
          <p:nvPr>
            <p:custDataLst>
              <p:tags r:id="rId27"/>
            </p:custDataLst>
          </p:nvPr>
        </p:nvSpPr>
        <p:spPr>
          <a:xfrm>
            <a:off x="4424045" y="0"/>
            <a:ext cx="6350" cy="6861175"/>
          </a:xfrm>
          <a:custGeom>
            <a:gdLst>
              <a:gd name="connsiteX0" fmla="*/ 0 w 6350"/>
              <a:gd name="connsiteY0" fmla="*/ 0 h 6860984"/>
              <a:gd name="connsiteX1" fmla="*/ 0 w 6350"/>
              <a:gd name="connsiteY1" fmla="*/ 6860985 h 68609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0" h="6860984">
                <a:moveTo>
                  <a:pt x="0" y="0"/>
                </a:moveTo>
                <a:lnTo>
                  <a:pt x="0" y="6860985"/>
                </a:lnTo>
              </a:path>
            </a:pathLst>
          </a:custGeom>
          <a:ln w="12693" cap="flat">
            <a:solidFill>
              <a:schemeClr val="accent3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6" name="任意多边形: 形状 17"/>
          <p:cNvSpPr/>
          <p:nvPr>
            <p:custDataLst>
              <p:tags r:id="rId28"/>
            </p:custDataLst>
          </p:nvPr>
        </p:nvSpPr>
        <p:spPr>
          <a:xfrm>
            <a:off x="4726940" y="0"/>
            <a:ext cx="6350" cy="6861175"/>
          </a:xfrm>
          <a:custGeom>
            <a:gdLst>
              <a:gd name="connsiteX0" fmla="*/ 0 w 6350"/>
              <a:gd name="connsiteY0" fmla="*/ 0 h 6860984"/>
              <a:gd name="connsiteX1" fmla="*/ 0 w 6350"/>
              <a:gd name="connsiteY1" fmla="*/ 6860985 h 68609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0" h="6860984">
                <a:moveTo>
                  <a:pt x="0" y="0"/>
                </a:moveTo>
                <a:lnTo>
                  <a:pt x="0" y="6860985"/>
                </a:lnTo>
              </a:path>
            </a:pathLst>
          </a:custGeom>
          <a:ln w="12693" cap="flat">
            <a:solidFill>
              <a:schemeClr val="accent3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8" name="任意多边形: 形状 18"/>
          <p:cNvSpPr/>
          <p:nvPr>
            <p:custDataLst>
              <p:tags r:id="rId29"/>
            </p:custDataLst>
          </p:nvPr>
        </p:nvSpPr>
        <p:spPr>
          <a:xfrm>
            <a:off x="5029835" y="0"/>
            <a:ext cx="6350" cy="6861175"/>
          </a:xfrm>
          <a:custGeom>
            <a:gdLst>
              <a:gd name="connsiteX0" fmla="*/ 0 w 6350"/>
              <a:gd name="connsiteY0" fmla="*/ 0 h 6860984"/>
              <a:gd name="connsiteX1" fmla="*/ 0 w 6350"/>
              <a:gd name="connsiteY1" fmla="*/ 6860985 h 68609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0" h="6860984">
                <a:moveTo>
                  <a:pt x="0" y="0"/>
                </a:moveTo>
                <a:lnTo>
                  <a:pt x="0" y="6860985"/>
                </a:lnTo>
              </a:path>
            </a:pathLst>
          </a:custGeom>
          <a:ln w="12693" cap="flat">
            <a:solidFill>
              <a:schemeClr val="accent3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0" name="任意多边形: 形状 19"/>
          <p:cNvSpPr/>
          <p:nvPr>
            <p:custDataLst>
              <p:tags r:id="rId30"/>
            </p:custDataLst>
          </p:nvPr>
        </p:nvSpPr>
        <p:spPr>
          <a:xfrm>
            <a:off x="5332095" y="0"/>
            <a:ext cx="6350" cy="6861175"/>
          </a:xfrm>
          <a:custGeom>
            <a:gdLst>
              <a:gd name="connsiteX0" fmla="*/ 0 w 6350"/>
              <a:gd name="connsiteY0" fmla="*/ 0 h 6860984"/>
              <a:gd name="connsiteX1" fmla="*/ 0 w 6350"/>
              <a:gd name="connsiteY1" fmla="*/ 6860985 h 68609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0" h="6860984">
                <a:moveTo>
                  <a:pt x="0" y="0"/>
                </a:moveTo>
                <a:lnTo>
                  <a:pt x="0" y="6860985"/>
                </a:lnTo>
              </a:path>
            </a:pathLst>
          </a:custGeom>
          <a:ln w="12693" cap="flat">
            <a:solidFill>
              <a:schemeClr val="accent3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2" name="任意多边形: 形状 20"/>
          <p:cNvSpPr/>
          <p:nvPr>
            <p:custDataLst>
              <p:tags r:id="rId31"/>
            </p:custDataLst>
          </p:nvPr>
        </p:nvSpPr>
        <p:spPr>
          <a:xfrm>
            <a:off x="5634990" y="0"/>
            <a:ext cx="6350" cy="6861175"/>
          </a:xfrm>
          <a:custGeom>
            <a:gdLst>
              <a:gd name="connsiteX0" fmla="*/ 0 w 6350"/>
              <a:gd name="connsiteY0" fmla="*/ 0 h 6860984"/>
              <a:gd name="connsiteX1" fmla="*/ 0 w 6350"/>
              <a:gd name="connsiteY1" fmla="*/ 6860985 h 68609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0" h="6860984">
                <a:moveTo>
                  <a:pt x="0" y="0"/>
                </a:moveTo>
                <a:lnTo>
                  <a:pt x="0" y="6860985"/>
                </a:lnTo>
              </a:path>
            </a:pathLst>
          </a:custGeom>
          <a:ln w="12693" cap="flat">
            <a:solidFill>
              <a:schemeClr val="accent3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4" name="任意多边形: 形状 21"/>
          <p:cNvSpPr/>
          <p:nvPr>
            <p:custDataLst>
              <p:tags r:id="rId32"/>
            </p:custDataLst>
          </p:nvPr>
        </p:nvSpPr>
        <p:spPr>
          <a:xfrm>
            <a:off x="5937885" y="0"/>
            <a:ext cx="6350" cy="6861175"/>
          </a:xfrm>
          <a:custGeom>
            <a:gdLst>
              <a:gd name="connsiteX0" fmla="*/ 0 w 6350"/>
              <a:gd name="connsiteY0" fmla="*/ 0 h 6860984"/>
              <a:gd name="connsiteX1" fmla="*/ 0 w 6350"/>
              <a:gd name="connsiteY1" fmla="*/ 6860985 h 68609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0" h="6860984">
                <a:moveTo>
                  <a:pt x="0" y="0"/>
                </a:moveTo>
                <a:lnTo>
                  <a:pt x="0" y="6860985"/>
                </a:lnTo>
              </a:path>
            </a:pathLst>
          </a:custGeom>
          <a:ln w="12693" cap="flat">
            <a:solidFill>
              <a:schemeClr val="accent3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6" name="任意多边形: 形状 22"/>
          <p:cNvSpPr/>
          <p:nvPr>
            <p:custDataLst>
              <p:tags r:id="rId33"/>
            </p:custDataLst>
          </p:nvPr>
        </p:nvSpPr>
        <p:spPr>
          <a:xfrm>
            <a:off x="6240145" y="0"/>
            <a:ext cx="6350" cy="6861175"/>
          </a:xfrm>
          <a:custGeom>
            <a:gdLst>
              <a:gd name="connsiteX0" fmla="*/ 0 w 6350"/>
              <a:gd name="connsiteY0" fmla="*/ 0 h 6860984"/>
              <a:gd name="connsiteX1" fmla="*/ 0 w 6350"/>
              <a:gd name="connsiteY1" fmla="*/ 6860985 h 68609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0" h="6860984">
                <a:moveTo>
                  <a:pt x="0" y="0"/>
                </a:moveTo>
                <a:lnTo>
                  <a:pt x="0" y="6860985"/>
                </a:lnTo>
              </a:path>
            </a:pathLst>
          </a:custGeom>
          <a:ln w="12693" cap="flat">
            <a:solidFill>
              <a:schemeClr val="accent3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8" name="任意多边形: 形状 23"/>
          <p:cNvSpPr/>
          <p:nvPr>
            <p:custDataLst>
              <p:tags r:id="rId34"/>
            </p:custDataLst>
          </p:nvPr>
        </p:nvSpPr>
        <p:spPr>
          <a:xfrm>
            <a:off x="6543040" y="0"/>
            <a:ext cx="6350" cy="6861175"/>
          </a:xfrm>
          <a:custGeom>
            <a:gdLst>
              <a:gd name="connsiteX0" fmla="*/ 0 w 6350"/>
              <a:gd name="connsiteY0" fmla="*/ 0 h 6860984"/>
              <a:gd name="connsiteX1" fmla="*/ 0 w 6350"/>
              <a:gd name="connsiteY1" fmla="*/ 6860985 h 68609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0" h="6860984">
                <a:moveTo>
                  <a:pt x="0" y="0"/>
                </a:moveTo>
                <a:lnTo>
                  <a:pt x="0" y="6860985"/>
                </a:lnTo>
              </a:path>
            </a:pathLst>
          </a:custGeom>
          <a:ln w="12693" cap="flat">
            <a:solidFill>
              <a:schemeClr val="accent3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0" name="任意多边形: 形状 24"/>
          <p:cNvSpPr/>
          <p:nvPr>
            <p:custDataLst>
              <p:tags r:id="rId35"/>
            </p:custDataLst>
          </p:nvPr>
        </p:nvSpPr>
        <p:spPr>
          <a:xfrm>
            <a:off x="6845300" y="0"/>
            <a:ext cx="6350" cy="6861175"/>
          </a:xfrm>
          <a:custGeom>
            <a:gdLst>
              <a:gd name="connsiteX0" fmla="*/ 0 w 6350"/>
              <a:gd name="connsiteY0" fmla="*/ 0 h 6860984"/>
              <a:gd name="connsiteX1" fmla="*/ 0 w 6350"/>
              <a:gd name="connsiteY1" fmla="*/ 6860985 h 68609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0" h="6860984">
                <a:moveTo>
                  <a:pt x="0" y="0"/>
                </a:moveTo>
                <a:lnTo>
                  <a:pt x="0" y="6860985"/>
                </a:lnTo>
              </a:path>
            </a:pathLst>
          </a:custGeom>
          <a:ln w="12693" cap="flat">
            <a:solidFill>
              <a:schemeClr val="accent3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2" name="任意多边形: 形状 25"/>
          <p:cNvSpPr/>
          <p:nvPr>
            <p:custDataLst>
              <p:tags r:id="rId36"/>
            </p:custDataLst>
          </p:nvPr>
        </p:nvSpPr>
        <p:spPr>
          <a:xfrm>
            <a:off x="7148195" y="0"/>
            <a:ext cx="6350" cy="6861175"/>
          </a:xfrm>
          <a:custGeom>
            <a:gdLst>
              <a:gd name="connsiteX0" fmla="*/ 0 w 6350"/>
              <a:gd name="connsiteY0" fmla="*/ 0 h 6860984"/>
              <a:gd name="connsiteX1" fmla="*/ 0 w 6350"/>
              <a:gd name="connsiteY1" fmla="*/ 6860985 h 68609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0" h="6860984">
                <a:moveTo>
                  <a:pt x="0" y="0"/>
                </a:moveTo>
                <a:lnTo>
                  <a:pt x="0" y="6860985"/>
                </a:lnTo>
              </a:path>
            </a:pathLst>
          </a:custGeom>
          <a:ln w="12693" cap="flat">
            <a:solidFill>
              <a:schemeClr val="accent3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4" name="任意多边形: 形状 26"/>
          <p:cNvSpPr/>
          <p:nvPr>
            <p:custDataLst>
              <p:tags r:id="rId37"/>
            </p:custDataLst>
          </p:nvPr>
        </p:nvSpPr>
        <p:spPr>
          <a:xfrm>
            <a:off x="7451090" y="0"/>
            <a:ext cx="6350" cy="6861175"/>
          </a:xfrm>
          <a:custGeom>
            <a:gdLst>
              <a:gd name="connsiteX0" fmla="*/ 0 w 6350"/>
              <a:gd name="connsiteY0" fmla="*/ 0 h 6860984"/>
              <a:gd name="connsiteX1" fmla="*/ 0 w 6350"/>
              <a:gd name="connsiteY1" fmla="*/ 6860985 h 68609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0" h="6860984">
                <a:moveTo>
                  <a:pt x="0" y="0"/>
                </a:moveTo>
                <a:lnTo>
                  <a:pt x="0" y="6860985"/>
                </a:lnTo>
              </a:path>
            </a:pathLst>
          </a:custGeom>
          <a:ln w="12693" cap="flat">
            <a:solidFill>
              <a:schemeClr val="accent3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6" name="任意多边形: 形状 27"/>
          <p:cNvSpPr/>
          <p:nvPr>
            <p:custDataLst>
              <p:tags r:id="rId38"/>
            </p:custDataLst>
          </p:nvPr>
        </p:nvSpPr>
        <p:spPr>
          <a:xfrm>
            <a:off x="7753350" y="0"/>
            <a:ext cx="6350" cy="6861175"/>
          </a:xfrm>
          <a:custGeom>
            <a:gdLst>
              <a:gd name="connsiteX0" fmla="*/ 0 w 6350"/>
              <a:gd name="connsiteY0" fmla="*/ 0 h 6860984"/>
              <a:gd name="connsiteX1" fmla="*/ 0 w 6350"/>
              <a:gd name="connsiteY1" fmla="*/ 6860985 h 68609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0" h="6860984">
                <a:moveTo>
                  <a:pt x="0" y="0"/>
                </a:moveTo>
                <a:lnTo>
                  <a:pt x="0" y="6860985"/>
                </a:lnTo>
              </a:path>
            </a:pathLst>
          </a:custGeom>
          <a:ln w="12693" cap="flat">
            <a:solidFill>
              <a:schemeClr val="accent3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8" name="任意多边形: 形状 28"/>
          <p:cNvSpPr/>
          <p:nvPr>
            <p:custDataLst>
              <p:tags r:id="rId39"/>
            </p:custDataLst>
          </p:nvPr>
        </p:nvSpPr>
        <p:spPr>
          <a:xfrm>
            <a:off x="8058785" y="0"/>
            <a:ext cx="6350" cy="6861175"/>
          </a:xfrm>
          <a:custGeom>
            <a:gdLst>
              <a:gd name="connsiteX0" fmla="*/ 0 w 6350"/>
              <a:gd name="connsiteY0" fmla="*/ 0 h 6860984"/>
              <a:gd name="connsiteX1" fmla="*/ 0 w 6350"/>
              <a:gd name="connsiteY1" fmla="*/ 6860985 h 68609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0" h="6860984">
                <a:moveTo>
                  <a:pt x="0" y="0"/>
                </a:moveTo>
                <a:lnTo>
                  <a:pt x="0" y="6860985"/>
                </a:lnTo>
              </a:path>
            </a:pathLst>
          </a:custGeom>
          <a:ln w="12693" cap="flat">
            <a:solidFill>
              <a:schemeClr val="accent3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0" name="任意多边形: 形状 29"/>
          <p:cNvSpPr/>
          <p:nvPr>
            <p:custDataLst>
              <p:tags r:id="rId40"/>
            </p:custDataLst>
          </p:nvPr>
        </p:nvSpPr>
        <p:spPr>
          <a:xfrm>
            <a:off x="8361045" y="0"/>
            <a:ext cx="6350" cy="6861175"/>
          </a:xfrm>
          <a:custGeom>
            <a:gdLst>
              <a:gd name="connsiteX0" fmla="*/ 0 w 6350"/>
              <a:gd name="connsiteY0" fmla="*/ 0 h 6860984"/>
              <a:gd name="connsiteX1" fmla="*/ 0 w 6350"/>
              <a:gd name="connsiteY1" fmla="*/ 6860985 h 68609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0" h="6860984">
                <a:moveTo>
                  <a:pt x="0" y="0"/>
                </a:moveTo>
                <a:lnTo>
                  <a:pt x="0" y="6860985"/>
                </a:lnTo>
              </a:path>
            </a:pathLst>
          </a:custGeom>
          <a:ln w="12693" cap="flat">
            <a:solidFill>
              <a:schemeClr val="accent3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2" name="任意多边形: 形状 30"/>
          <p:cNvSpPr/>
          <p:nvPr>
            <p:custDataLst>
              <p:tags r:id="rId41"/>
            </p:custDataLst>
          </p:nvPr>
        </p:nvSpPr>
        <p:spPr>
          <a:xfrm>
            <a:off x="8663940" y="0"/>
            <a:ext cx="6350" cy="6861175"/>
          </a:xfrm>
          <a:custGeom>
            <a:gdLst>
              <a:gd name="connsiteX0" fmla="*/ 0 w 6350"/>
              <a:gd name="connsiteY0" fmla="*/ 0 h 6860984"/>
              <a:gd name="connsiteX1" fmla="*/ 0 w 6350"/>
              <a:gd name="connsiteY1" fmla="*/ 6860985 h 68609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0" h="6860984">
                <a:moveTo>
                  <a:pt x="0" y="0"/>
                </a:moveTo>
                <a:lnTo>
                  <a:pt x="0" y="6860985"/>
                </a:lnTo>
              </a:path>
            </a:pathLst>
          </a:custGeom>
          <a:ln w="12693" cap="flat">
            <a:solidFill>
              <a:schemeClr val="accent3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4" name="任意多边形: 形状 31"/>
          <p:cNvSpPr/>
          <p:nvPr>
            <p:custDataLst>
              <p:tags r:id="rId42"/>
            </p:custDataLst>
          </p:nvPr>
        </p:nvSpPr>
        <p:spPr>
          <a:xfrm>
            <a:off x="8966835" y="0"/>
            <a:ext cx="6350" cy="6861175"/>
          </a:xfrm>
          <a:custGeom>
            <a:gdLst>
              <a:gd name="connsiteX0" fmla="*/ 0 w 6350"/>
              <a:gd name="connsiteY0" fmla="*/ 0 h 6860984"/>
              <a:gd name="connsiteX1" fmla="*/ 0 w 6350"/>
              <a:gd name="connsiteY1" fmla="*/ 6860985 h 68609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0" h="6860984">
                <a:moveTo>
                  <a:pt x="0" y="0"/>
                </a:moveTo>
                <a:lnTo>
                  <a:pt x="0" y="6860985"/>
                </a:lnTo>
              </a:path>
            </a:pathLst>
          </a:custGeom>
          <a:ln w="12693" cap="flat">
            <a:solidFill>
              <a:schemeClr val="accent3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6" name="任意多边形: 形状 32"/>
          <p:cNvSpPr/>
          <p:nvPr>
            <p:custDataLst>
              <p:tags r:id="rId43"/>
            </p:custDataLst>
          </p:nvPr>
        </p:nvSpPr>
        <p:spPr>
          <a:xfrm>
            <a:off x="9269095" y="0"/>
            <a:ext cx="6350" cy="6861175"/>
          </a:xfrm>
          <a:custGeom>
            <a:gdLst>
              <a:gd name="connsiteX0" fmla="*/ 0 w 6350"/>
              <a:gd name="connsiteY0" fmla="*/ 0 h 6860984"/>
              <a:gd name="connsiteX1" fmla="*/ 0 w 6350"/>
              <a:gd name="connsiteY1" fmla="*/ 6860985 h 68609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0" h="6860984">
                <a:moveTo>
                  <a:pt x="0" y="0"/>
                </a:moveTo>
                <a:lnTo>
                  <a:pt x="0" y="6860985"/>
                </a:lnTo>
              </a:path>
            </a:pathLst>
          </a:custGeom>
          <a:ln w="12693" cap="flat">
            <a:solidFill>
              <a:schemeClr val="accent3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8" name="任意多边形: 形状 33"/>
          <p:cNvSpPr/>
          <p:nvPr>
            <p:custDataLst>
              <p:tags r:id="rId44"/>
            </p:custDataLst>
          </p:nvPr>
        </p:nvSpPr>
        <p:spPr>
          <a:xfrm>
            <a:off x="9571990" y="0"/>
            <a:ext cx="6350" cy="6861175"/>
          </a:xfrm>
          <a:custGeom>
            <a:gdLst>
              <a:gd name="connsiteX0" fmla="*/ 0 w 6350"/>
              <a:gd name="connsiteY0" fmla="*/ 0 h 6860984"/>
              <a:gd name="connsiteX1" fmla="*/ 0 w 6350"/>
              <a:gd name="connsiteY1" fmla="*/ 6860985 h 68609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0" h="6860984">
                <a:moveTo>
                  <a:pt x="0" y="0"/>
                </a:moveTo>
                <a:lnTo>
                  <a:pt x="0" y="6860985"/>
                </a:lnTo>
              </a:path>
            </a:pathLst>
          </a:custGeom>
          <a:ln w="12693" cap="flat">
            <a:solidFill>
              <a:schemeClr val="accent3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0" name="任意多边形: 形状 34"/>
          <p:cNvSpPr/>
          <p:nvPr>
            <p:custDataLst>
              <p:tags r:id="rId45"/>
            </p:custDataLst>
          </p:nvPr>
        </p:nvSpPr>
        <p:spPr>
          <a:xfrm>
            <a:off x="9874250" y="0"/>
            <a:ext cx="6350" cy="6861175"/>
          </a:xfrm>
          <a:custGeom>
            <a:gdLst>
              <a:gd name="connsiteX0" fmla="*/ 0 w 6350"/>
              <a:gd name="connsiteY0" fmla="*/ 0 h 6860984"/>
              <a:gd name="connsiteX1" fmla="*/ 0 w 6350"/>
              <a:gd name="connsiteY1" fmla="*/ 6860985 h 68609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0" h="6860984">
                <a:moveTo>
                  <a:pt x="0" y="0"/>
                </a:moveTo>
                <a:lnTo>
                  <a:pt x="0" y="6860985"/>
                </a:lnTo>
              </a:path>
            </a:pathLst>
          </a:custGeom>
          <a:ln w="12693" cap="flat">
            <a:solidFill>
              <a:schemeClr val="accent3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2" name="任意多边形: 形状 35"/>
          <p:cNvSpPr/>
          <p:nvPr>
            <p:custDataLst>
              <p:tags r:id="rId46"/>
            </p:custDataLst>
          </p:nvPr>
        </p:nvSpPr>
        <p:spPr>
          <a:xfrm>
            <a:off x="10177145" y="0"/>
            <a:ext cx="6350" cy="6861175"/>
          </a:xfrm>
          <a:custGeom>
            <a:gdLst>
              <a:gd name="connsiteX0" fmla="*/ 0 w 6350"/>
              <a:gd name="connsiteY0" fmla="*/ 0 h 6860984"/>
              <a:gd name="connsiteX1" fmla="*/ 0 w 6350"/>
              <a:gd name="connsiteY1" fmla="*/ 6860985 h 68609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0" h="6860984">
                <a:moveTo>
                  <a:pt x="0" y="0"/>
                </a:moveTo>
                <a:lnTo>
                  <a:pt x="0" y="6860985"/>
                </a:lnTo>
              </a:path>
            </a:pathLst>
          </a:custGeom>
          <a:ln w="12693" cap="flat">
            <a:solidFill>
              <a:schemeClr val="accent3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4" name="任意多边形: 形状 36"/>
          <p:cNvSpPr/>
          <p:nvPr>
            <p:custDataLst>
              <p:tags r:id="rId47"/>
            </p:custDataLst>
          </p:nvPr>
        </p:nvSpPr>
        <p:spPr>
          <a:xfrm>
            <a:off x="10480040" y="0"/>
            <a:ext cx="6350" cy="6861175"/>
          </a:xfrm>
          <a:custGeom>
            <a:gdLst>
              <a:gd name="connsiteX0" fmla="*/ 0 w 6350"/>
              <a:gd name="connsiteY0" fmla="*/ 0 h 6860984"/>
              <a:gd name="connsiteX1" fmla="*/ 0 w 6350"/>
              <a:gd name="connsiteY1" fmla="*/ 6860985 h 68609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0" h="6860984">
                <a:moveTo>
                  <a:pt x="0" y="0"/>
                </a:moveTo>
                <a:lnTo>
                  <a:pt x="0" y="6860985"/>
                </a:lnTo>
              </a:path>
            </a:pathLst>
          </a:custGeom>
          <a:ln w="12693" cap="flat">
            <a:solidFill>
              <a:schemeClr val="accent3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6" name="任意多边形: 形状 37"/>
          <p:cNvSpPr/>
          <p:nvPr>
            <p:custDataLst>
              <p:tags r:id="rId48"/>
            </p:custDataLst>
          </p:nvPr>
        </p:nvSpPr>
        <p:spPr>
          <a:xfrm>
            <a:off x="10782300" y="0"/>
            <a:ext cx="6350" cy="6861175"/>
          </a:xfrm>
          <a:custGeom>
            <a:gdLst>
              <a:gd name="connsiteX0" fmla="*/ 0 w 6350"/>
              <a:gd name="connsiteY0" fmla="*/ 0 h 6860984"/>
              <a:gd name="connsiteX1" fmla="*/ 0 w 6350"/>
              <a:gd name="connsiteY1" fmla="*/ 6860985 h 68609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0" h="6860984">
                <a:moveTo>
                  <a:pt x="0" y="0"/>
                </a:moveTo>
                <a:lnTo>
                  <a:pt x="0" y="6860985"/>
                </a:lnTo>
              </a:path>
            </a:pathLst>
          </a:custGeom>
          <a:ln w="12693" cap="flat">
            <a:solidFill>
              <a:schemeClr val="accent3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8" name="任意多边形: 形状 38"/>
          <p:cNvSpPr/>
          <p:nvPr>
            <p:custDataLst>
              <p:tags r:id="rId49"/>
            </p:custDataLst>
          </p:nvPr>
        </p:nvSpPr>
        <p:spPr>
          <a:xfrm>
            <a:off x="11085195" y="0"/>
            <a:ext cx="6350" cy="6861175"/>
          </a:xfrm>
          <a:custGeom>
            <a:gdLst>
              <a:gd name="connsiteX0" fmla="*/ 0 w 6350"/>
              <a:gd name="connsiteY0" fmla="*/ 0 h 6860984"/>
              <a:gd name="connsiteX1" fmla="*/ 0 w 6350"/>
              <a:gd name="connsiteY1" fmla="*/ 6860985 h 68609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0" h="6860984">
                <a:moveTo>
                  <a:pt x="0" y="0"/>
                </a:moveTo>
                <a:lnTo>
                  <a:pt x="0" y="6860985"/>
                </a:lnTo>
              </a:path>
            </a:pathLst>
          </a:custGeom>
          <a:ln w="12693" cap="flat">
            <a:solidFill>
              <a:schemeClr val="accent3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0" name="任意多边形: 形状 39"/>
          <p:cNvSpPr/>
          <p:nvPr>
            <p:custDataLst>
              <p:tags r:id="rId50"/>
            </p:custDataLst>
          </p:nvPr>
        </p:nvSpPr>
        <p:spPr>
          <a:xfrm>
            <a:off x="11388090" y="0"/>
            <a:ext cx="6350" cy="6861175"/>
          </a:xfrm>
          <a:custGeom>
            <a:gdLst>
              <a:gd name="connsiteX0" fmla="*/ 0 w 6350"/>
              <a:gd name="connsiteY0" fmla="*/ 0 h 6860984"/>
              <a:gd name="connsiteX1" fmla="*/ 0 w 6350"/>
              <a:gd name="connsiteY1" fmla="*/ 6860985 h 68609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0" h="6860984">
                <a:moveTo>
                  <a:pt x="0" y="0"/>
                </a:moveTo>
                <a:lnTo>
                  <a:pt x="0" y="6860985"/>
                </a:lnTo>
              </a:path>
            </a:pathLst>
          </a:custGeom>
          <a:ln w="12693" cap="flat">
            <a:solidFill>
              <a:schemeClr val="accent3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2" name="任意多边形: 形状 40"/>
          <p:cNvSpPr/>
          <p:nvPr>
            <p:custDataLst>
              <p:tags r:id="rId51"/>
            </p:custDataLst>
          </p:nvPr>
        </p:nvSpPr>
        <p:spPr>
          <a:xfrm>
            <a:off x="11687810" y="0"/>
            <a:ext cx="6350" cy="6861175"/>
          </a:xfrm>
          <a:custGeom>
            <a:gdLst>
              <a:gd name="connsiteX0" fmla="*/ 0 w 6350"/>
              <a:gd name="connsiteY0" fmla="*/ 0 h 6860984"/>
              <a:gd name="connsiteX1" fmla="*/ 0 w 6350"/>
              <a:gd name="connsiteY1" fmla="*/ 6860985 h 68609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0" h="6860984">
                <a:moveTo>
                  <a:pt x="0" y="0"/>
                </a:moveTo>
                <a:lnTo>
                  <a:pt x="0" y="6860985"/>
                </a:lnTo>
              </a:path>
            </a:pathLst>
          </a:custGeom>
          <a:ln w="12693" cap="flat">
            <a:solidFill>
              <a:schemeClr val="accent3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4" name="任意多边形: 形状 41"/>
          <p:cNvSpPr/>
          <p:nvPr>
            <p:custDataLst>
              <p:tags r:id="rId52"/>
            </p:custDataLst>
          </p:nvPr>
        </p:nvSpPr>
        <p:spPr>
          <a:xfrm>
            <a:off x="11990705" y="0"/>
            <a:ext cx="6350" cy="6861175"/>
          </a:xfrm>
          <a:custGeom>
            <a:gdLst>
              <a:gd name="connsiteX0" fmla="*/ 0 w 6350"/>
              <a:gd name="connsiteY0" fmla="*/ 0 h 6860984"/>
              <a:gd name="connsiteX1" fmla="*/ 0 w 6350"/>
              <a:gd name="connsiteY1" fmla="*/ 6860985 h 68609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0" h="6860984">
                <a:moveTo>
                  <a:pt x="0" y="0"/>
                </a:moveTo>
                <a:lnTo>
                  <a:pt x="0" y="6860985"/>
                </a:lnTo>
              </a:path>
            </a:pathLst>
          </a:custGeom>
          <a:ln w="12693" cap="flat">
            <a:solidFill>
              <a:schemeClr val="accent3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pic>
        <p:nvPicPr>
          <p:cNvPr id="2097153" name="图片 119" descr="资源 2@4x-8"/>
          <p:cNvPicPr>
            <a:picLocks noChangeAspect="1"/>
          </p:cNvPicPr>
          <p:nvPr>
            <p:custDataLst>
              <p:tags r:id="rId54"/>
            </p:custDataLst>
          </p:nvPr>
        </p:nvPicPr>
        <p:blipFill>
          <a:blip r:embed="rId53"/>
          <a:stretch>
            <a:fillRect/>
          </a:stretch>
        </p:blipFill>
        <p:spPr>
          <a:xfrm>
            <a:off x="4080510" y="0"/>
            <a:ext cx="1064260" cy="1348105"/>
          </a:xfrm>
          <a:prstGeom prst="rect">
            <a:avLst/>
          </a:prstGeom>
        </p:spPr>
      </p:pic>
      <p:pic>
        <p:nvPicPr>
          <p:cNvPr id="2097155" name="图片 120" descr="资源 3@4x-8"/>
          <p:cNvPicPr>
            <a:picLocks noChangeAspect="1"/>
          </p:cNvPicPr>
          <p:nvPr>
            <p:custDataLst>
              <p:tags r:id="rId56"/>
            </p:custDataLst>
          </p:nvPr>
        </p:nvPicPr>
        <p:blipFill>
          <a:blip r:embed="rId55"/>
          <a:stretch>
            <a:fillRect/>
          </a:stretch>
        </p:blipFill>
        <p:spPr>
          <a:xfrm>
            <a:off x="7215505" y="0"/>
            <a:ext cx="4989830" cy="2374900"/>
          </a:xfrm>
          <a:prstGeom prst="rect">
            <a:avLst/>
          </a:prstGeom>
        </p:spPr>
      </p:pic>
      <p:pic>
        <p:nvPicPr>
          <p:cNvPr id="2097157" name="图片 121" descr="资源 4@4x-8"/>
          <p:cNvPicPr>
            <a:picLocks noChangeAspect="1"/>
          </p:cNvPicPr>
          <p:nvPr>
            <p:custDataLst>
              <p:tags r:id="rId58"/>
            </p:custDataLst>
          </p:nvPr>
        </p:nvPicPr>
        <p:blipFill>
          <a:blip r:embed="rId57"/>
          <a:stretch>
            <a:fillRect/>
          </a:stretch>
        </p:blipFill>
        <p:spPr>
          <a:xfrm>
            <a:off x="1905" y="-9525"/>
            <a:ext cx="3096260" cy="2460625"/>
          </a:xfrm>
          <a:prstGeom prst="rect">
            <a:avLst/>
          </a:prstGeom>
        </p:spPr>
      </p:pic>
      <p:pic>
        <p:nvPicPr>
          <p:cNvPr id="2097159" name="图片 122" descr="资源 5@4x-8"/>
          <p:cNvPicPr>
            <a:picLocks noChangeAspect="1"/>
          </p:cNvPicPr>
          <p:nvPr>
            <p:custDataLst>
              <p:tags r:id="rId60"/>
            </p:custDataLst>
          </p:nvPr>
        </p:nvPicPr>
        <p:blipFill>
          <a:blip r:embed="rId59"/>
          <a:stretch>
            <a:fillRect/>
          </a:stretch>
        </p:blipFill>
        <p:spPr>
          <a:xfrm>
            <a:off x="5688965" y="142240"/>
            <a:ext cx="1162685" cy="2600960"/>
          </a:xfrm>
          <a:prstGeom prst="rect">
            <a:avLst/>
          </a:prstGeom>
        </p:spPr>
      </p:pic>
      <p:pic>
        <p:nvPicPr>
          <p:cNvPr id="2097161" name="图片 123" descr="资源 6@4x-8"/>
          <p:cNvPicPr>
            <a:picLocks noChangeAspect="1"/>
          </p:cNvPicPr>
          <p:nvPr>
            <p:custDataLst>
              <p:tags r:id="rId62"/>
            </p:custDataLst>
          </p:nvPr>
        </p:nvPicPr>
        <p:blipFill>
          <a:blip r:embed="rId61"/>
          <a:stretch>
            <a:fillRect/>
          </a:stretch>
        </p:blipFill>
        <p:spPr>
          <a:xfrm>
            <a:off x="7169150" y="55880"/>
            <a:ext cx="1387475" cy="2757170"/>
          </a:xfrm>
          <a:prstGeom prst="rect">
            <a:avLst/>
          </a:prstGeom>
        </p:spPr>
      </p:pic>
      <p:pic>
        <p:nvPicPr>
          <p:cNvPr id="2097163" name="图片 124" descr="资源 7@4x-8"/>
          <p:cNvPicPr>
            <a:picLocks noChangeAspect="1"/>
          </p:cNvPicPr>
          <p:nvPr>
            <p:custDataLst>
              <p:tags r:id="rId64"/>
            </p:custDataLst>
          </p:nvPr>
        </p:nvPicPr>
        <p:blipFill>
          <a:blip r:embed="rId63"/>
          <a:srcRect l="48995" b="-6400"/>
          <a:stretch>
            <a:fillRect/>
          </a:stretch>
        </p:blipFill>
        <p:spPr>
          <a:xfrm>
            <a:off x="-5715" y="2753360"/>
            <a:ext cx="886460" cy="675640"/>
          </a:xfrm>
          <a:prstGeom prst="rect">
            <a:avLst/>
          </a:prstGeom>
        </p:spPr>
      </p:pic>
      <p:sp>
        <p:nvSpPr>
          <p:cNvPr id="1048736" name="圆角矩形 125"/>
          <p:cNvSpPr/>
          <p:nvPr>
            <p:custDataLst>
              <p:tags r:id="rId65"/>
            </p:custDataLst>
          </p:nvPr>
        </p:nvSpPr>
        <p:spPr>
          <a:xfrm>
            <a:off x="316230" y="344170"/>
            <a:ext cx="11481435" cy="6159500"/>
          </a:xfrm>
          <a:prstGeom prst="roundRect">
            <a:avLst>
              <a:gd name="adj" fmla="val 5462"/>
            </a:avLst>
          </a:prstGeom>
          <a:solidFill>
            <a:schemeClr val="bg1"/>
          </a:solidFill>
          <a:ln>
            <a:noFill/>
          </a:ln>
          <a:effectLst>
            <a:outerShdw blurRad="254000" algn="ctr" rotWithShape="0">
              <a:schemeClr val="accent2">
                <a:lumMod val="75000"/>
                <a:alpha val="10000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8" name="任意多边形: 形状 23"/>
          <p:cNvSpPr/>
          <p:nvPr>
            <p:custDataLst>
              <p:tags r:id="rId66"/>
            </p:custDataLst>
          </p:nvPr>
        </p:nvSpPr>
        <p:spPr>
          <a:xfrm>
            <a:off x="669290" y="6603365"/>
            <a:ext cx="929005" cy="53340"/>
          </a:xfrm>
          <a:custGeom>
            <a:gdLst>
              <a:gd name="connsiteX0" fmla="*/ 1243940 w 1280540"/>
              <a:gd name="connsiteY0" fmla="*/ 73274 h 73837"/>
              <a:gd name="connsiteX1" fmla="*/ 36602 w 1280540"/>
              <a:gd name="connsiteY1" fmla="*/ 73274 h 73837"/>
              <a:gd name="connsiteX2" fmla="*/ 0 w 1280540"/>
              <a:gd name="connsiteY2" fmla="*/ 36355 h 73837"/>
              <a:gd name="connsiteX3" fmla="*/ 0 w 1280540"/>
              <a:gd name="connsiteY3" fmla="*/ 36355 h 73837"/>
              <a:gd name="connsiteX4" fmla="*/ 36602 w 1280540"/>
              <a:gd name="connsiteY4" fmla="*/ -563 h 73837"/>
              <a:gd name="connsiteX5" fmla="*/ 1243940 w 1280540"/>
              <a:gd name="connsiteY5" fmla="*/ -563 h 73837"/>
              <a:gd name="connsiteX6" fmla="*/ 1280541 w 1280540"/>
              <a:gd name="connsiteY6" fmla="*/ 36355 h 73837"/>
              <a:gd name="connsiteX7" fmla="*/ 1280541 w 1280540"/>
              <a:gd name="connsiteY7" fmla="*/ 36355 h 73837"/>
              <a:gd name="connsiteX8" fmla="*/ 1243940 w 1280540"/>
              <a:gd name="connsiteY8" fmla="*/ 73274 h 7383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80540" h="73837">
                <a:moveTo>
                  <a:pt x="1243940" y="73274"/>
                </a:moveTo>
                <a:lnTo>
                  <a:pt x="36602" y="73274"/>
                </a:lnTo>
                <a:cubicBezTo>
                  <a:pt x="16335" y="73084"/>
                  <a:pt x="0" y="56591"/>
                  <a:pt x="0" y="36355"/>
                </a:cubicBezTo>
                <a:lnTo>
                  <a:pt x="0" y="36355"/>
                </a:lnTo>
                <a:cubicBezTo>
                  <a:pt x="0" y="16120"/>
                  <a:pt x="16335" y="-373"/>
                  <a:pt x="36602" y="-563"/>
                </a:cubicBezTo>
                <a:lnTo>
                  <a:pt x="1243940" y="-563"/>
                </a:lnTo>
                <a:cubicBezTo>
                  <a:pt x="1264219" y="-436"/>
                  <a:pt x="1280579" y="16057"/>
                  <a:pt x="1280541" y="36355"/>
                </a:cubicBezTo>
                <a:lnTo>
                  <a:pt x="1280541" y="36355"/>
                </a:lnTo>
                <a:cubicBezTo>
                  <a:pt x="1280579" y="56655"/>
                  <a:pt x="1264219" y="73147"/>
                  <a:pt x="1243940" y="73274"/>
                </a:cubicBezTo>
                <a:close/>
              </a:path>
            </a:pathLst>
          </a:custGeom>
          <a:gradFill>
            <a:gsLst>
              <a:gs pos="0">
                <a:schemeClr val="accent2"/>
              </a:gs>
              <a:gs pos="50000">
                <a:schemeClr val="accent3"/>
              </a:gs>
              <a:gs pos="100000">
                <a:schemeClr val="accent3">
                  <a:lumMod val="60000"/>
                  <a:lumOff val="40000"/>
                </a:schemeClr>
              </a:gs>
            </a:gsLst>
            <a:lin ang="5400000" scaled="1"/>
          </a:gradFill>
          <a:ln w="6343" cap="flat">
            <a:noFill/>
            <a:prstDash val="solid"/>
            <a:miter/>
          </a:ln>
        </p:spPr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40" name="任意多边形: 形状 25"/>
          <p:cNvSpPr/>
          <p:nvPr>
            <p:custDataLst>
              <p:tags r:id="rId67"/>
            </p:custDataLst>
          </p:nvPr>
        </p:nvSpPr>
        <p:spPr>
          <a:xfrm>
            <a:off x="1270" y="5463540"/>
            <a:ext cx="3063875" cy="1396365"/>
          </a:xfrm>
          <a:custGeom>
            <a:gdLst>
              <a:gd name="connsiteX0" fmla="*/ 3551031 w 4225079"/>
              <a:gd name="connsiteY0" fmla="*/ 1921041 h 1925663"/>
              <a:gd name="connsiteX1" fmla="*/ 4225080 w 4225079"/>
              <a:gd name="connsiteY1" fmla="*/ 1921041 h 1925663"/>
              <a:gd name="connsiteX2" fmla="*/ 4130564 w 4225079"/>
              <a:gd name="connsiteY2" fmla="*/ 1813203 h 1925663"/>
              <a:gd name="connsiteX3" fmla="*/ 3274586 w 4225079"/>
              <a:gd name="connsiteY3" fmla="*/ 1345187 h 1925663"/>
              <a:gd name="connsiteX4" fmla="*/ 2779802 w 4225079"/>
              <a:gd name="connsiteY4" fmla="*/ 1528195 h 1925663"/>
              <a:gd name="connsiteX5" fmla="*/ 2424064 w 4225079"/>
              <a:gd name="connsiteY5" fmla="*/ 1260757 h 1925663"/>
              <a:gd name="connsiteX6" fmla="*/ 2424064 w 4225079"/>
              <a:gd name="connsiteY6" fmla="*/ 1260757 h 1925663"/>
              <a:gd name="connsiteX7" fmla="*/ 1306739 w 4225079"/>
              <a:gd name="connsiteY7" fmla="*/ 1168968 h 1925663"/>
              <a:gd name="connsiteX8" fmla="*/ 1127856 w 4225079"/>
              <a:gd name="connsiteY8" fmla="*/ 883516 h 1925663"/>
              <a:gd name="connsiteX9" fmla="*/ 0 w 4225079"/>
              <a:gd name="connsiteY9" fmla="*/ -563 h 1925663"/>
              <a:gd name="connsiteX10" fmla="*/ 0 w 4225079"/>
              <a:gd name="connsiteY10" fmla="*/ 1921041 h 1925663"/>
              <a:gd name="connsiteX11" fmla="*/ 1505097 w 4225079"/>
              <a:gd name="connsiteY11" fmla="*/ 1921041 h 1925663"/>
              <a:gd name="connsiteX12" fmla="*/ 3551031 w 4225079"/>
              <a:gd name="connsiteY12" fmla="*/ 1921041 h 192566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4225079" h="1925663">
                <a:moveTo>
                  <a:pt x="3551031" y="1921041"/>
                </a:moveTo>
                <a:cubicBezTo>
                  <a:pt x="3840671" y="1921041"/>
                  <a:pt x="3967919" y="1926813"/>
                  <a:pt x="4225080" y="1921041"/>
                </a:cubicBezTo>
                <a:cubicBezTo>
                  <a:pt x="4121683" y="1782438"/>
                  <a:pt x="4130564" y="1813203"/>
                  <a:pt x="4130564" y="1813203"/>
                </a:cubicBezTo>
                <a:cubicBezTo>
                  <a:pt x="3896620" y="1584143"/>
                  <a:pt x="3601588" y="1319687"/>
                  <a:pt x="3274586" y="1345187"/>
                </a:cubicBezTo>
                <a:cubicBezTo>
                  <a:pt x="3099382" y="1358889"/>
                  <a:pt x="2954943" y="1555598"/>
                  <a:pt x="2779802" y="1528195"/>
                </a:cubicBezTo>
                <a:cubicBezTo>
                  <a:pt x="2639930" y="1506373"/>
                  <a:pt x="2539641" y="1337893"/>
                  <a:pt x="2424064" y="1260757"/>
                </a:cubicBezTo>
                <a:lnTo>
                  <a:pt x="2424064" y="1260757"/>
                </a:lnTo>
                <a:cubicBezTo>
                  <a:pt x="2045173" y="1007592"/>
                  <a:pt x="1627778" y="1415028"/>
                  <a:pt x="1306739" y="1168968"/>
                </a:cubicBezTo>
                <a:cubicBezTo>
                  <a:pt x="1233283" y="1112702"/>
                  <a:pt x="1171561" y="1022690"/>
                  <a:pt x="1127856" y="883516"/>
                </a:cubicBezTo>
                <a:cubicBezTo>
                  <a:pt x="888773" y="123577"/>
                  <a:pt x="0" y="-563"/>
                  <a:pt x="0" y="-563"/>
                </a:cubicBezTo>
                <a:lnTo>
                  <a:pt x="0" y="1921041"/>
                </a:lnTo>
                <a:lnTo>
                  <a:pt x="1505097" y="1921041"/>
                </a:lnTo>
                <a:cubicBezTo>
                  <a:pt x="2180542" y="1930175"/>
                  <a:pt x="2875587" y="1921041"/>
                  <a:pt x="3551031" y="1921041"/>
                </a:cubicBezTo>
                <a:close/>
              </a:path>
            </a:pathLst>
          </a:custGeom>
          <a:solidFill>
            <a:schemeClr val="accent1"/>
          </a:solidFill>
          <a:ln w="6343" cap="flat">
            <a:noFill/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42" name="任意多边形: 形状 26"/>
          <p:cNvSpPr/>
          <p:nvPr>
            <p:custDataLst>
              <p:tags r:id="rId68"/>
            </p:custDataLst>
          </p:nvPr>
        </p:nvSpPr>
        <p:spPr>
          <a:xfrm>
            <a:off x="0" y="6440170"/>
            <a:ext cx="2010410" cy="419735"/>
          </a:xfrm>
          <a:custGeom>
            <a:gdLst>
              <a:gd name="connsiteX0" fmla="*/ 2772317 w 2772316"/>
              <a:gd name="connsiteY0" fmla="*/ 575036 h 578898"/>
              <a:gd name="connsiteX1" fmla="*/ 2041367 w 2772316"/>
              <a:gd name="connsiteY1" fmla="*/ 232049 h 578898"/>
              <a:gd name="connsiteX2" fmla="*/ 1546583 w 2772316"/>
              <a:gd name="connsiteY2" fmla="*/ 415056 h 578898"/>
              <a:gd name="connsiteX3" fmla="*/ 1190845 w 2772316"/>
              <a:gd name="connsiteY3" fmla="*/ 147619 h 578898"/>
              <a:gd name="connsiteX4" fmla="*/ 1190845 w 2772316"/>
              <a:gd name="connsiteY4" fmla="*/ 147619 h 578898"/>
              <a:gd name="connsiteX5" fmla="*/ 73393 w 2772316"/>
              <a:gd name="connsiteY5" fmla="*/ 55703 h 578898"/>
              <a:gd name="connsiteX6" fmla="*/ 0 w 2772316"/>
              <a:gd name="connsiteY6" fmla="*/ -563 h 578898"/>
              <a:gd name="connsiteX7" fmla="*/ 1840 w 2772316"/>
              <a:gd name="connsiteY7" fmla="*/ 64964 h 578898"/>
              <a:gd name="connsiteX8" fmla="*/ 1840 w 2772316"/>
              <a:gd name="connsiteY8" fmla="*/ 574275 h 578898"/>
              <a:gd name="connsiteX9" fmla="*/ 266423 w 2772316"/>
              <a:gd name="connsiteY9" fmla="*/ 578335 h 578898"/>
              <a:gd name="connsiteX10" fmla="*/ 2208770 w 2772316"/>
              <a:gd name="connsiteY10" fmla="*/ 578335 h 57889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772316" h="578898">
                <a:moveTo>
                  <a:pt x="2772317" y="575036"/>
                </a:moveTo>
                <a:cubicBezTo>
                  <a:pt x="2538436" y="345977"/>
                  <a:pt x="2406112" y="224691"/>
                  <a:pt x="2041367" y="232049"/>
                </a:cubicBezTo>
                <a:cubicBezTo>
                  <a:pt x="1865656" y="235601"/>
                  <a:pt x="1721724" y="442459"/>
                  <a:pt x="1546583" y="415056"/>
                </a:cubicBezTo>
                <a:cubicBezTo>
                  <a:pt x="1407028" y="393235"/>
                  <a:pt x="1306422" y="224754"/>
                  <a:pt x="1190845" y="147619"/>
                </a:cubicBezTo>
                <a:lnTo>
                  <a:pt x="1190845" y="147619"/>
                </a:lnTo>
                <a:cubicBezTo>
                  <a:pt x="811955" y="-105673"/>
                  <a:pt x="394559" y="301509"/>
                  <a:pt x="73393" y="55703"/>
                </a:cubicBezTo>
                <a:cubicBezTo>
                  <a:pt x="0" y="-563"/>
                  <a:pt x="43960" y="41430"/>
                  <a:pt x="0" y="-563"/>
                </a:cubicBezTo>
                <a:lnTo>
                  <a:pt x="1840" y="64964"/>
                </a:lnTo>
                <a:lnTo>
                  <a:pt x="1840" y="574275"/>
                </a:lnTo>
                <a:lnTo>
                  <a:pt x="266423" y="578335"/>
                </a:lnTo>
                <a:cubicBezTo>
                  <a:pt x="945166" y="574275"/>
                  <a:pt x="1533896" y="578335"/>
                  <a:pt x="2208770" y="578335"/>
                </a:cubicBezTo>
              </a:path>
            </a:pathLst>
          </a:custGeom>
          <a:solidFill>
            <a:schemeClr val="accent4"/>
          </a:solidFill>
          <a:ln w="6343" cap="flat">
            <a:noFill/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44" name="任意多边形: 形状 27"/>
          <p:cNvSpPr/>
          <p:nvPr>
            <p:custDataLst>
              <p:tags r:id="rId69"/>
            </p:custDataLst>
          </p:nvPr>
        </p:nvSpPr>
        <p:spPr>
          <a:xfrm>
            <a:off x="635" y="5380990"/>
            <a:ext cx="684530" cy="1477010"/>
          </a:xfrm>
          <a:custGeom>
            <a:gdLst>
              <a:gd name="connsiteX0" fmla="*/ 786179 w 944482"/>
              <a:gd name="connsiteY0" fmla="*/ 1442050 h 2037117"/>
              <a:gd name="connsiteX1" fmla="*/ 788145 w 944482"/>
              <a:gd name="connsiteY1" fmla="*/ 1195546 h 2037117"/>
              <a:gd name="connsiteX2" fmla="*/ 887736 w 944482"/>
              <a:gd name="connsiteY2" fmla="*/ 1067346 h 2037117"/>
              <a:gd name="connsiteX3" fmla="*/ 929222 w 944482"/>
              <a:gd name="connsiteY3" fmla="*/ 761785 h 2037117"/>
              <a:gd name="connsiteX4" fmla="*/ 794298 w 944482"/>
              <a:gd name="connsiteY4" fmla="*/ 456097 h 2037117"/>
              <a:gd name="connsiteX5" fmla="*/ 842381 w 944482"/>
              <a:gd name="connsiteY5" fmla="*/ 265097 h 2037117"/>
              <a:gd name="connsiteX6" fmla="*/ 579511 w 944482"/>
              <a:gd name="connsiteY6" fmla="*/ 514 h 2037117"/>
              <a:gd name="connsiteX7" fmla="*/ 311249 w 944482"/>
              <a:gd name="connsiteY7" fmla="*/ 290534 h 2037117"/>
              <a:gd name="connsiteX8" fmla="*/ 16789 w 944482"/>
              <a:gd name="connsiteY8" fmla="*/ 692325 h 2037117"/>
              <a:gd name="connsiteX9" fmla="*/ 867 w 944482"/>
              <a:gd name="connsiteY9" fmla="*/ 714907 h 2037117"/>
              <a:gd name="connsiteX10" fmla="*/ 867 w 944482"/>
              <a:gd name="connsiteY10" fmla="*/ 739266 h 2037117"/>
              <a:gd name="connsiteX11" fmla="*/ 169 w 944482"/>
              <a:gd name="connsiteY11" fmla="*/ 919482 h 2037117"/>
              <a:gd name="connsiteX12" fmla="*/ 803 w 944482"/>
              <a:gd name="connsiteY12" fmla="*/ 1033980 h 2037117"/>
              <a:gd name="connsiteX13" fmla="*/ 92085 w 944482"/>
              <a:gd name="connsiteY13" fmla="*/ 1407796 h 2037117"/>
              <a:gd name="connsiteX14" fmla="*/ 2516 w 944482"/>
              <a:gd name="connsiteY14" fmla="*/ 1587377 h 2037117"/>
              <a:gd name="connsiteX15" fmla="*/ 867 w 944482"/>
              <a:gd name="connsiteY15" fmla="*/ 1749514 h 2037117"/>
              <a:gd name="connsiteX16" fmla="*/ 1501 w 944482"/>
              <a:gd name="connsiteY16" fmla="*/ 1902453 h 2037117"/>
              <a:gd name="connsiteX17" fmla="*/ 867 w 944482"/>
              <a:gd name="connsiteY17" fmla="*/ 2034903 h 2037117"/>
              <a:gd name="connsiteX18" fmla="*/ 136425 w 944482"/>
              <a:gd name="connsiteY18" fmla="*/ 2034903 h 2037117"/>
              <a:gd name="connsiteX19" fmla="*/ 400564 w 944482"/>
              <a:gd name="connsiteY19" fmla="*/ 2034903 h 2037117"/>
              <a:gd name="connsiteX20" fmla="*/ 656266 w 944482"/>
              <a:gd name="connsiteY20" fmla="*/ 2034903 h 2037117"/>
              <a:gd name="connsiteX21" fmla="*/ 789921 w 944482"/>
              <a:gd name="connsiteY21" fmla="*/ 2034903 h 2037117"/>
              <a:gd name="connsiteX22" fmla="*/ 833817 w 944482"/>
              <a:gd name="connsiteY22" fmla="*/ 2034903 h 2037117"/>
              <a:gd name="connsiteX23" fmla="*/ 856019 w 944482"/>
              <a:gd name="connsiteY23" fmla="*/ 2034903 h 2037117"/>
              <a:gd name="connsiteX24" fmla="*/ 867057 w 944482"/>
              <a:gd name="connsiteY24" fmla="*/ 1657535 h 2037117"/>
              <a:gd name="connsiteX25" fmla="*/ 786179 w 944482"/>
              <a:gd name="connsiteY25" fmla="*/ 1442050 h 203711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944482" h="2037117">
                <a:moveTo>
                  <a:pt x="786179" y="1442050"/>
                </a:moveTo>
                <a:cubicBezTo>
                  <a:pt x="750592" y="1359205"/>
                  <a:pt x="738032" y="1273252"/>
                  <a:pt x="788145" y="1195546"/>
                </a:cubicBezTo>
                <a:cubicBezTo>
                  <a:pt x="817642" y="1149810"/>
                  <a:pt x="857922" y="1112701"/>
                  <a:pt x="887736" y="1067346"/>
                </a:cubicBezTo>
                <a:cubicBezTo>
                  <a:pt x="945144" y="980632"/>
                  <a:pt x="959036" y="864040"/>
                  <a:pt x="929222" y="761785"/>
                </a:cubicBezTo>
                <a:cubicBezTo>
                  <a:pt x="898266" y="655406"/>
                  <a:pt x="794235" y="571483"/>
                  <a:pt x="794298" y="456097"/>
                </a:cubicBezTo>
                <a:cubicBezTo>
                  <a:pt x="794298" y="389618"/>
                  <a:pt x="833183" y="330688"/>
                  <a:pt x="842381" y="265097"/>
                </a:cubicBezTo>
                <a:cubicBezTo>
                  <a:pt x="862617" y="120658"/>
                  <a:pt x="716782" y="-14012"/>
                  <a:pt x="579511" y="514"/>
                </a:cubicBezTo>
                <a:cubicBezTo>
                  <a:pt x="442240" y="15041"/>
                  <a:pt x="335481" y="146920"/>
                  <a:pt x="311249" y="290534"/>
                </a:cubicBezTo>
                <a:cubicBezTo>
                  <a:pt x="272744" y="518896"/>
                  <a:pt x="137313" y="527270"/>
                  <a:pt x="16789" y="692325"/>
                </a:cubicBezTo>
                <a:cubicBezTo>
                  <a:pt x="10944" y="699461"/>
                  <a:pt x="5623" y="707003"/>
                  <a:pt x="867" y="714907"/>
                </a:cubicBezTo>
                <a:cubicBezTo>
                  <a:pt x="867" y="719538"/>
                  <a:pt x="867" y="733937"/>
                  <a:pt x="867" y="739266"/>
                </a:cubicBezTo>
                <a:cubicBezTo>
                  <a:pt x="-148" y="799401"/>
                  <a:pt x="1755" y="854144"/>
                  <a:pt x="169" y="919482"/>
                </a:cubicBezTo>
                <a:cubicBezTo>
                  <a:pt x="-719" y="957542"/>
                  <a:pt x="2262" y="995983"/>
                  <a:pt x="803" y="1033980"/>
                </a:cubicBezTo>
                <a:cubicBezTo>
                  <a:pt x="46793" y="1155836"/>
                  <a:pt x="109148" y="1275409"/>
                  <a:pt x="92085" y="1407796"/>
                </a:cubicBezTo>
                <a:cubicBezTo>
                  <a:pt x="81935" y="1486771"/>
                  <a:pt x="49457" y="1535488"/>
                  <a:pt x="2516" y="1587377"/>
                </a:cubicBezTo>
                <a:cubicBezTo>
                  <a:pt x="1184" y="1639647"/>
                  <a:pt x="867" y="1697308"/>
                  <a:pt x="867" y="1749514"/>
                </a:cubicBezTo>
                <a:cubicBezTo>
                  <a:pt x="867" y="1805907"/>
                  <a:pt x="296" y="1849740"/>
                  <a:pt x="1501" y="1902453"/>
                </a:cubicBezTo>
                <a:cubicBezTo>
                  <a:pt x="2770" y="1959544"/>
                  <a:pt x="232" y="1973626"/>
                  <a:pt x="867" y="2034903"/>
                </a:cubicBezTo>
                <a:cubicBezTo>
                  <a:pt x="60304" y="2034903"/>
                  <a:pt x="82823" y="2036553"/>
                  <a:pt x="136425" y="2034903"/>
                </a:cubicBezTo>
                <a:cubicBezTo>
                  <a:pt x="224662" y="2032176"/>
                  <a:pt x="312391" y="2039725"/>
                  <a:pt x="400564" y="2034903"/>
                </a:cubicBezTo>
                <a:cubicBezTo>
                  <a:pt x="488737" y="2030082"/>
                  <a:pt x="568347" y="2034523"/>
                  <a:pt x="656266" y="2034903"/>
                </a:cubicBezTo>
                <a:cubicBezTo>
                  <a:pt x="699401" y="2034903"/>
                  <a:pt x="746786" y="2035665"/>
                  <a:pt x="789921" y="2034903"/>
                </a:cubicBezTo>
                <a:cubicBezTo>
                  <a:pt x="807556" y="2034903"/>
                  <a:pt x="816310" y="2035919"/>
                  <a:pt x="833817" y="2034903"/>
                </a:cubicBezTo>
                <a:cubicBezTo>
                  <a:pt x="856019" y="2034903"/>
                  <a:pt x="855448" y="2035919"/>
                  <a:pt x="856019" y="2034903"/>
                </a:cubicBezTo>
                <a:cubicBezTo>
                  <a:pt x="920088" y="1895349"/>
                  <a:pt x="904293" y="1787511"/>
                  <a:pt x="867057" y="1657535"/>
                </a:cubicBezTo>
                <a:cubicBezTo>
                  <a:pt x="846695" y="1586109"/>
                  <a:pt x="817388" y="1514809"/>
                  <a:pt x="786179" y="1442050"/>
                </a:cubicBezTo>
                <a:close/>
              </a:path>
            </a:pathLst>
          </a:custGeom>
          <a:solidFill>
            <a:schemeClr val="accent3"/>
          </a:solidFill>
          <a:ln w="6343" cap="flat">
            <a:noFill/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46" name="任意多边形: 形状 28"/>
          <p:cNvSpPr/>
          <p:nvPr>
            <p:custDataLst>
              <p:tags r:id="rId70"/>
            </p:custDataLst>
          </p:nvPr>
        </p:nvSpPr>
        <p:spPr>
          <a:xfrm>
            <a:off x="1270" y="5496560"/>
            <a:ext cx="603885" cy="1364615"/>
          </a:xfrm>
          <a:custGeom>
            <a:gdLst>
              <a:gd name="connsiteX0" fmla="*/ 419806 w 833285"/>
              <a:gd name="connsiteY0" fmla="*/ 1024518 h 1881819"/>
              <a:gd name="connsiteX1" fmla="*/ 431034 w 833285"/>
              <a:gd name="connsiteY1" fmla="*/ 893591 h 1881819"/>
              <a:gd name="connsiteX2" fmla="*/ 529610 w 833285"/>
              <a:gd name="connsiteY2" fmla="*/ 891370 h 1881819"/>
              <a:gd name="connsiteX3" fmla="*/ 649310 w 833285"/>
              <a:gd name="connsiteY3" fmla="*/ 853881 h 1881819"/>
              <a:gd name="connsiteX4" fmla="*/ 754864 w 833285"/>
              <a:gd name="connsiteY4" fmla="*/ 784865 h 1881819"/>
              <a:gd name="connsiteX5" fmla="*/ 833015 w 833285"/>
              <a:gd name="connsiteY5" fmla="*/ 684259 h 1881819"/>
              <a:gd name="connsiteX6" fmla="*/ 833015 w 833285"/>
              <a:gd name="connsiteY6" fmla="*/ 682736 h 1881819"/>
              <a:gd name="connsiteX7" fmla="*/ 831556 w 833285"/>
              <a:gd name="connsiteY7" fmla="*/ 683117 h 1881819"/>
              <a:gd name="connsiteX8" fmla="*/ 748584 w 833285"/>
              <a:gd name="connsiteY8" fmla="*/ 776301 h 1881819"/>
              <a:gd name="connsiteX9" fmla="*/ 643284 w 833285"/>
              <a:gd name="connsiteY9" fmla="*/ 837896 h 1881819"/>
              <a:gd name="connsiteX10" fmla="*/ 526312 w 833285"/>
              <a:gd name="connsiteY10" fmla="*/ 869993 h 1881819"/>
              <a:gd name="connsiteX11" fmla="*/ 432556 w 833285"/>
              <a:gd name="connsiteY11" fmla="*/ 884646 h 1881819"/>
              <a:gd name="connsiteX12" fmla="*/ 489139 w 833285"/>
              <a:gd name="connsiteY12" fmla="*/ 506453 h 1881819"/>
              <a:gd name="connsiteX13" fmla="*/ 515782 w 833285"/>
              <a:gd name="connsiteY13" fmla="*/ 378634 h 1881819"/>
              <a:gd name="connsiteX14" fmla="*/ 548069 w 833285"/>
              <a:gd name="connsiteY14" fmla="*/ 252400 h 1881819"/>
              <a:gd name="connsiteX15" fmla="*/ 564562 w 833285"/>
              <a:gd name="connsiteY15" fmla="*/ 189094 h 1881819"/>
              <a:gd name="connsiteX16" fmla="*/ 565514 w 833285"/>
              <a:gd name="connsiteY16" fmla="*/ 185922 h 1881819"/>
              <a:gd name="connsiteX17" fmla="*/ 623746 w 833285"/>
              <a:gd name="connsiteY17" fmla="*/ 173235 h 1881819"/>
              <a:gd name="connsiteX18" fmla="*/ 676206 w 833285"/>
              <a:gd name="connsiteY18" fmla="*/ 134033 h 1881819"/>
              <a:gd name="connsiteX19" fmla="*/ 721434 w 833285"/>
              <a:gd name="connsiteY19" fmla="*/ 11542 h 1881819"/>
              <a:gd name="connsiteX20" fmla="*/ 720546 w 833285"/>
              <a:gd name="connsiteY20" fmla="*/ 10400 h 1881819"/>
              <a:gd name="connsiteX21" fmla="*/ 719341 w 833285"/>
              <a:gd name="connsiteY21" fmla="*/ 11339 h 1881819"/>
              <a:gd name="connsiteX22" fmla="*/ 719341 w 833285"/>
              <a:gd name="connsiteY22" fmla="*/ 11352 h 1881819"/>
              <a:gd name="connsiteX23" fmla="*/ 719341 w 833285"/>
              <a:gd name="connsiteY23" fmla="*/ 11352 h 1881819"/>
              <a:gd name="connsiteX24" fmla="*/ 702531 w 833285"/>
              <a:gd name="connsiteY24" fmla="*/ 72883 h 1881819"/>
              <a:gd name="connsiteX25" fmla="*/ 664978 w 833285"/>
              <a:gd name="connsiteY25" fmla="*/ 120775 h 1881819"/>
              <a:gd name="connsiteX26" fmla="*/ 614231 w 833285"/>
              <a:gd name="connsiteY26" fmla="*/ 153380 h 1881819"/>
              <a:gd name="connsiteX27" fmla="*/ 567163 w 833285"/>
              <a:gd name="connsiteY27" fmla="*/ 180086 h 1881819"/>
              <a:gd name="connsiteX28" fmla="*/ 584290 w 833285"/>
              <a:gd name="connsiteY28" fmla="*/ 127372 h 1881819"/>
              <a:gd name="connsiteX29" fmla="*/ 625522 w 833285"/>
              <a:gd name="connsiteY29" fmla="*/ 3866 h 1881819"/>
              <a:gd name="connsiteX30" fmla="*/ 625522 w 833285"/>
              <a:gd name="connsiteY30" fmla="*/ 3866 h 1881819"/>
              <a:gd name="connsiteX31" fmla="*/ 623619 w 833285"/>
              <a:gd name="connsiteY31" fmla="*/ -384 h 1881819"/>
              <a:gd name="connsiteX32" fmla="*/ 619750 w 833285"/>
              <a:gd name="connsiteY32" fmla="*/ 1392 h 1881819"/>
              <a:gd name="connsiteX33" fmla="*/ 572555 w 833285"/>
              <a:gd name="connsiteY33" fmla="*/ 122805 h 1881819"/>
              <a:gd name="connsiteX34" fmla="*/ 549592 w 833285"/>
              <a:gd name="connsiteY34" fmla="*/ 183828 h 1881819"/>
              <a:gd name="connsiteX35" fmla="*/ 537286 w 833285"/>
              <a:gd name="connsiteY35" fmla="*/ 222523 h 1881819"/>
              <a:gd name="connsiteX36" fmla="*/ 492311 w 833285"/>
              <a:gd name="connsiteY36" fmla="*/ 176977 h 1881819"/>
              <a:gd name="connsiteX37" fmla="*/ 450889 w 833285"/>
              <a:gd name="connsiteY37" fmla="*/ 130481 h 1881819"/>
              <a:gd name="connsiteX38" fmla="*/ 423231 w 833285"/>
              <a:gd name="connsiteY38" fmla="*/ 8624 h 1881819"/>
              <a:gd name="connsiteX39" fmla="*/ 423231 w 833285"/>
              <a:gd name="connsiteY39" fmla="*/ 8624 h 1881819"/>
              <a:gd name="connsiteX40" fmla="*/ 422343 w 833285"/>
              <a:gd name="connsiteY40" fmla="*/ 7355 h 1881819"/>
              <a:gd name="connsiteX41" fmla="*/ 421202 w 833285"/>
              <a:gd name="connsiteY41" fmla="*/ 8180 h 1881819"/>
              <a:gd name="connsiteX42" fmla="*/ 415366 w 833285"/>
              <a:gd name="connsiteY42" fmla="*/ 74405 h 1881819"/>
              <a:gd name="connsiteX43" fmla="*/ 437123 w 833285"/>
              <a:gd name="connsiteY43" fmla="*/ 139488 h 1881819"/>
              <a:gd name="connsiteX44" fmla="*/ 478863 w 833285"/>
              <a:gd name="connsiteY44" fmla="*/ 192899 h 1881819"/>
              <a:gd name="connsiteX45" fmla="*/ 536524 w 833285"/>
              <a:gd name="connsiteY45" fmla="*/ 224172 h 1881819"/>
              <a:gd name="connsiteX46" fmla="*/ 536524 w 833285"/>
              <a:gd name="connsiteY46" fmla="*/ 224172 h 1881819"/>
              <a:gd name="connsiteX47" fmla="*/ 529800 w 833285"/>
              <a:gd name="connsiteY47" fmla="*/ 245677 h 1881819"/>
              <a:gd name="connsiteX48" fmla="*/ 491296 w 833285"/>
              <a:gd name="connsiteY48" fmla="*/ 370832 h 1881819"/>
              <a:gd name="connsiteX49" fmla="*/ 458374 w 833285"/>
              <a:gd name="connsiteY49" fmla="*/ 497699 h 1881819"/>
              <a:gd name="connsiteX50" fmla="*/ 392783 w 833285"/>
              <a:gd name="connsiteY50" fmla="*/ 842907 h 1881819"/>
              <a:gd name="connsiteX51" fmla="*/ 300423 w 833285"/>
              <a:gd name="connsiteY51" fmla="*/ 792160 h 1881819"/>
              <a:gd name="connsiteX52" fmla="*/ 210220 w 833285"/>
              <a:gd name="connsiteY52" fmla="*/ 728282 h 1881819"/>
              <a:gd name="connsiteX53" fmla="*/ 137081 w 833285"/>
              <a:gd name="connsiteY53" fmla="*/ 643344 h 1881819"/>
              <a:gd name="connsiteX54" fmla="*/ 90584 w 833285"/>
              <a:gd name="connsiteY54" fmla="*/ 538868 h 1881819"/>
              <a:gd name="connsiteX55" fmla="*/ 89442 w 833285"/>
              <a:gd name="connsiteY55" fmla="*/ 538107 h 1881819"/>
              <a:gd name="connsiteX56" fmla="*/ 88788 w 833285"/>
              <a:gd name="connsiteY56" fmla="*/ 539179 h 1881819"/>
              <a:gd name="connsiteX57" fmla="*/ 88808 w 833285"/>
              <a:gd name="connsiteY57" fmla="*/ 539249 h 1881819"/>
              <a:gd name="connsiteX58" fmla="*/ 129405 w 833285"/>
              <a:gd name="connsiteY58" fmla="*/ 648418 h 1881819"/>
              <a:gd name="connsiteX59" fmla="*/ 200705 w 833285"/>
              <a:gd name="connsiteY59" fmla="*/ 740461 h 1881819"/>
              <a:gd name="connsiteX60" fmla="*/ 291796 w 833285"/>
              <a:gd name="connsiteY60" fmla="*/ 809667 h 1881819"/>
              <a:gd name="connsiteX61" fmla="*/ 392212 w 833285"/>
              <a:gd name="connsiteY61" fmla="*/ 846713 h 1881819"/>
              <a:gd name="connsiteX62" fmla="*/ 370328 w 833285"/>
              <a:gd name="connsiteY62" fmla="*/ 1017984 h 1881819"/>
              <a:gd name="connsiteX63" fmla="*/ 340450 w 833285"/>
              <a:gd name="connsiteY63" fmla="*/ 1547024 h 1881819"/>
              <a:gd name="connsiteX64" fmla="*/ 345779 w 833285"/>
              <a:gd name="connsiteY64" fmla="*/ 1679790 h 1881819"/>
              <a:gd name="connsiteX65" fmla="*/ 356055 w 833285"/>
              <a:gd name="connsiteY65" fmla="*/ 1812304 h 1881819"/>
              <a:gd name="connsiteX66" fmla="*/ 361003 w 833285"/>
              <a:gd name="connsiteY66" fmla="*/ 1860387 h 1881819"/>
              <a:gd name="connsiteX67" fmla="*/ 265852 w 833285"/>
              <a:gd name="connsiteY67" fmla="*/ 1835901 h 1881819"/>
              <a:gd name="connsiteX68" fmla="*/ 157443 w 833285"/>
              <a:gd name="connsiteY68" fmla="*/ 1789404 h 1881819"/>
              <a:gd name="connsiteX69" fmla="*/ 61721 w 833285"/>
              <a:gd name="connsiteY69" fmla="*/ 1716582 h 1881819"/>
              <a:gd name="connsiteX70" fmla="*/ 19728 w 833285"/>
              <a:gd name="connsiteY70" fmla="*/ 1672179 h 1881819"/>
              <a:gd name="connsiteX71" fmla="*/ 127 w 833285"/>
              <a:gd name="connsiteY71" fmla="*/ 1646805 h 1881819"/>
              <a:gd name="connsiteX72" fmla="*/ 0 w 833285"/>
              <a:gd name="connsiteY72" fmla="*/ 1653910 h 1881819"/>
              <a:gd name="connsiteX73" fmla="*/ 15098 w 833285"/>
              <a:gd name="connsiteY73" fmla="*/ 1676238 h 1881819"/>
              <a:gd name="connsiteX74" fmla="*/ 54744 w 833285"/>
              <a:gd name="connsiteY74" fmla="*/ 1724575 h 1881819"/>
              <a:gd name="connsiteX75" fmla="*/ 149514 w 833285"/>
              <a:gd name="connsiteY75" fmla="*/ 1804756 h 1881819"/>
              <a:gd name="connsiteX76" fmla="*/ 260650 w 833285"/>
              <a:gd name="connsiteY76" fmla="*/ 1857152 h 1881819"/>
              <a:gd name="connsiteX77" fmla="*/ 362145 w 833285"/>
              <a:gd name="connsiteY77" fmla="*/ 1867745 h 1881819"/>
              <a:gd name="connsiteX78" fmla="*/ 363667 w 833285"/>
              <a:gd name="connsiteY78" fmla="*/ 1880052 h 1881819"/>
              <a:gd name="connsiteX79" fmla="*/ 400078 w 833285"/>
              <a:gd name="connsiteY79" fmla="*/ 1881257 h 1881819"/>
              <a:gd name="connsiteX80" fmla="*/ 400078 w 833285"/>
              <a:gd name="connsiteY80" fmla="*/ 1824547 h 1881819"/>
              <a:gd name="connsiteX81" fmla="*/ 522696 w 833285"/>
              <a:gd name="connsiteY81" fmla="*/ 1825752 h 1881819"/>
              <a:gd name="connsiteX82" fmla="*/ 642396 w 833285"/>
              <a:gd name="connsiteY82" fmla="*/ 1788263 h 1881819"/>
              <a:gd name="connsiteX83" fmla="*/ 747759 w 833285"/>
              <a:gd name="connsiteY83" fmla="*/ 1718993 h 1881819"/>
              <a:gd name="connsiteX84" fmla="*/ 825910 w 833285"/>
              <a:gd name="connsiteY84" fmla="*/ 1618387 h 1881819"/>
              <a:gd name="connsiteX85" fmla="*/ 825529 w 833285"/>
              <a:gd name="connsiteY85" fmla="*/ 1616864 h 1881819"/>
              <a:gd name="connsiteX86" fmla="*/ 824134 w 833285"/>
              <a:gd name="connsiteY86" fmla="*/ 1616864 h 1881819"/>
              <a:gd name="connsiteX87" fmla="*/ 741162 w 833285"/>
              <a:gd name="connsiteY87" fmla="*/ 1710112 h 1881819"/>
              <a:gd name="connsiteX88" fmla="*/ 635799 w 833285"/>
              <a:gd name="connsiteY88" fmla="*/ 1771706 h 1881819"/>
              <a:gd name="connsiteX89" fmla="*/ 518890 w 833285"/>
              <a:gd name="connsiteY89" fmla="*/ 1803804 h 1881819"/>
              <a:gd name="connsiteX90" fmla="*/ 399634 w 833285"/>
              <a:gd name="connsiteY90" fmla="*/ 1821819 h 1881819"/>
              <a:gd name="connsiteX91" fmla="*/ 402425 w 833285"/>
              <a:gd name="connsiteY91" fmla="*/ 1548609 h 1881819"/>
              <a:gd name="connsiteX92" fmla="*/ 419806 w 833285"/>
              <a:gd name="connsiteY92" fmla="*/ 1024518 h 188181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</a:cxnLst>
            <a:rect l="l" t="t" r="r" b="b"/>
            <a:pathLst>
              <a:path w="833285" h="1881819">
                <a:moveTo>
                  <a:pt x="419806" y="1024518"/>
                </a:moveTo>
                <a:cubicBezTo>
                  <a:pt x="422724" y="980793"/>
                  <a:pt x="426467" y="937151"/>
                  <a:pt x="431034" y="893591"/>
                </a:cubicBezTo>
                <a:cubicBezTo>
                  <a:pt x="463863" y="896788"/>
                  <a:pt x="496958" y="896039"/>
                  <a:pt x="529610" y="891370"/>
                </a:cubicBezTo>
                <a:cubicBezTo>
                  <a:pt x="571130" y="884805"/>
                  <a:pt x="611461" y="872169"/>
                  <a:pt x="649310" y="853881"/>
                </a:cubicBezTo>
                <a:cubicBezTo>
                  <a:pt x="687833" y="836437"/>
                  <a:pt x="723432" y="813157"/>
                  <a:pt x="754864" y="784865"/>
                </a:cubicBezTo>
                <a:cubicBezTo>
                  <a:pt x="787025" y="756954"/>
                  <a:pt x="811320" y="720923"/>
                  <a:pt x="833015" y="684259"/>
                </a:cubicBezTo>
                <a:cubicBezTo>
                  <a:pt x="833376" y="683815"/>
                  <a:pt x="833376" y="683180"/>
                  <a:pt x="833015" y="682736"/>
                </a:cubicBezTo>
                <a:cubicBezTo>
                  <a:pt x="832501" y="682476"/>
                  <a:pt x="831879" y="682641"/>
                  <a:pt x="831556" y="683117"/>
                </a:cubicBezTo>
                <a:cubicBezTo>
                  <a:pt x="807641" y="717942"/>
                  <a:pt x="781633" y="751435"/>
                  <a:pt x="748584" y="776301"/>
                </a:cubicBezTo>
                <a:cubicBezTo>
                  <a:pt x="716861" y="802125"/>
                  <a:pt x="681344" y="822906"/>
                  <a:pt x="643284" y="837896"/>
                </a:cubicBezTo>
                <a:cubicBezTo>
                  <a:pt x="605246" y="851807"/>
                  <a:pt x="566121" y="862540"/>
                  <a:pt x="526312" y="869993"/>
                </a:cubicBezTo>
                <a:cubicBezTo>
                  <a:pt x="495546" y="876336"/>
                  <a:pt x="464210" y="880967"/>
                  <a:pt x="432556" y="884646"/>
                </a:cubicBezTo>
                <a:cubicBezTo>
                  <a:pt x="446004" y="757778"/>
                  <a:pt x="465669" y="631609"/>
                  <a:pt x="489139" y="506453"/>
                </a:cubicBezTo>
                <a:lnTo>
                  <a:pt x="515782" y="378634"/>
                </a:lnTo>
                <a:cubicBezTo>
                  <a:pt x="524599" y="335943"/>
                  <a:pt x="537476" y="294584"/>
                  <a:pt x="548069" y="252400"/>
                </a:cubicBezTo>
                <a:lnTo>
                  <a:pt x="564562" y="189094"/>
                </a:lnTo>
                <a:cubicBezTo>
                  <a:pt x="564562" y="188015"/>
                  <a:pt x="565260" y="187000"/>
                  <a:pt x="565514" y="185922"/>
                </a:cubicBezTo>
                <a:cubicBezTo>
                  <a:pt x="585587" y="185719"/>
                  <a:pt x="605406" y="181399"/>
                  <a:pt x="623746" y="173235"/>
                </a:cubicBezTo>
                <a:cubicBezTo>
                  <a:pt x="643633" y="163726"/>
                  <a:pt x="661458" y="150411"/>
                  <a:pt x="676206" y="134033"/>
                </a:cubicBezTo>
                <a:cubicBezTo>
                  <a:pt x="708170" y="101593"/>
                  <a:pt x="724644" y="56973"/>
                  <a:pt x="721434" y="11542"/>
                </a:cubicBezTo>
                <a:cubicBezTo>
                  <a:pt x="721447" y="10997"/>
                  <a:pt x="721079" y="10521"/>
                  <a:pt x="720546" y="10400"/>
                </a:cubicBezTo>
                <a:cubicBezTo>
                  <a:pt x="719956" y="10324"/>
                  <a:pt x="719417" y="10749"/>
                  <a:pt x="719341" y="11339"/>
                </a:cubicBezTo>
                <a:cubicBezTo>
                  <a:pt x="719341" y="11339"/>
                  <a:pt x="719341" y="11345"/>
                  <a:pt x="719341" y="11352"/>
                </a:cubicBezTo>
                <a:lnTo>
                  <a:pt x="719341" y="11352"/>
                </a:lnTo>
                <a:cubicBezTo>
                  <a:pt x="717819" y="32767"/>
                  <a:pt x="712110" y="53668"/>
                  <a:pt x="702531" y="72883"/>
                </a:cubicBezTo>
                <a:cubicBezTo>
                  <a:pt x="693270" y="91152"/>
                  <a:pt x="680513" y="107422"/>
                  <a:pt x="664978" y="120775"/>
                </a:cubicBezTo>
                <a:cubicBezTo>
                  <a:pt x="649500" y="133969"/>
                  <a:pt x="631485" y="142787"/>
                  <a:pt x="614231" y="153380"/>
                </a:cubicBezTo>
                <a:cubicBezTo>
                  <a:pt x="599070" y="162451"/>
                  <a:pt x="583339" y="171078"/>
                  <a:pt x="567163" y="180086"/>
                </a:cubicBezTo>
                <a:cubicBezTo>
                  <a:pt x="572428" y="162388"/>
                  <a:pt x="578708" y="145007"/>
                  <a:pt x="584290" y="127372"/>
                </a:cubicBezTo>
                <a:lnTo>
                  <a:pt x="625522" y="3866"/>
                </a:lnTo>
                <a:lnTo>
                  <a:pt x="625522" y="3866"/>
                </a:lnTo>
                <a:cubicBezTo>
                  <a:pt x="626131" y="2166"/>
                  <a:pt x="625291" y="295"/>
                  <a:pt x="623619" y="-384"/>
                </a:cubicBezTo>
                <a:cubicBezTo>
                  <a:pt x="622061" y="-942"/>
                  <a:pt x="620342" y="-155"/>
                  <a:pt x="619750" y="1392"/>
                </a:cubicBezTo>
                <a:lnTo>
                  <a:pt x="572555" y="122805"/>
                </a:lnTo>
                <a:cubicBezTo>
                  <a:pt x="565006" y="143167"/>
                  <a:pt x="556189" y="163085"/>
                  <a:pt x="549592" y="183828"/>
                </a:cubicBezTo>
                <a:lnTo>
                  <a:pt x="537286" y="222523"/>
                </a:lnTo>
                <a:cubicBezTo>
                  <a:pt x="521744" y="206791"/>
                  <a:pt x="506584" y="192138"/>
                  <a:pt x="492311" y="176977"/>
                </a:cubicBezTo>
                <a:cubicBezTo>
                  <a:pt x="478038" y="161817"/>
                  <a:pt x="462814" y="147798"/>
                  <a:pt x="450889" y="130481"/>
                </a:cubicBezTo>
                <a:cubicBezTo>
                  <a:pt x="426299" y="94951"/>
                  <a:pt x="416390" y="51290"/>
                  <a:pt x="423231" y="8624"/>
                </a:cubicBezTo>
                <a:lnTo>
                  <a:pt x="423231" y="8624"/>
                </a:lnTo>
                <a:cubicBezTo>
                  <a:pt x="423311" y="8034"/>
                  <a:pt x="422925" y="7482"/>
                  <a:pt x="422343" y="7355"/>
                </a:cubicBezTo>
                <a:cubicBezTo>
                  <a:pt x="421811" y="7311"/>
                  <a:pt x="421325" y="7660"/>
                  <a:pt x="421202" y="8180"/>
                </a:cubicBezTo>
                <a:cubicBezTo>
                  <a:pt x="415050" y="29678"/>
                  <a:pt x="413070" y="52159"/>
                  <a:pt x="415366" y="74405"/>
                </a:cubicBezTo>
                <a:cubicBezTo>
                  <a:pt x="418551" y="97254"/>
                  <a:pt x="425928" y="119316"/>
                  <a:pt x="437123" y="139488"/>
                </a:cubicBezTo>
                <a:cubicBezTo>
                  <a:pt x="447639" y="159705"/>
                  <a:pt x="461788" y="177809"/>
                  <a:pt x="478863" y="192899"/>
                </a:cubicBezTo>
                <a:cubicBezTo>
                  <a:pt x="495554" y="207432"/>
                  <a:pt x="515241" y="218108"/>
                  <a:pt x="536524" y="224172"/>
                </a:cubicBezTo>
                <a:cubicBezTo>
                  <a:pt x="536524" y="224172"/>
                  <a:pt x="536524" y="224172"/>
                  <a:pt x="536524" y="224172"/>
                </a:cubicBezTo>
                <a:lnTo>
                  <a:pt x="529800" y="245677"/>
                </a:lnTo>
                <a:cubicBezTo>
                  <a:pt x="517114" y="287353"/>
                  <a:pt x="502207" y="328458"/>
                  <a:pt x="491296" y="370832"/>
                </a:cubicBezTo>
                <a:lnTo>
                  <a:pt x="458374" y="497699"/>
                </a:lnTo>
                <a:cubicBezTo>
                  <a:pt x="433000" y="611880"/>
                  <a:pt x="410291" y="726823"/>
                  <a:pt x="392783" y="842907"/>
                </a:cubicBezTo>
                <a:cubicBezTo>
                  <a:pt x="361138" y="827600"/>
                  <a:pt x="330310" y="810664"/>
                  <a:pt x="300423" y="792160"/>
                </a:cubicBezTo>
                <a:cubicBezTo>
                  <a:pt x="268741" y="773244"/>
                  <a:pt x="238582" y="751886"/>
                  <a:pt x="210220" y="728282"/>
                </a:cubicBezTo>
                <a:cubicBezTo>
                  <a:pt x="181928" y="703587"/>
                  <a:pt x="157301" y="674991"/>
                  <a:pt x="137081" y="643344"/>
                </a:cubicBezTo>
                <a:cubicBezTo>
                  <a:pt x="115513" y="611944"/>
                  <a:pt x="102002" y="575660"/>
                  <a:pt x="90584" y="538868"/>
                </a:cubicBezTo>
                <a:cubicBezTo>
                  <a:pt x="90435" y="538374"/>
                  <a:pt x="89956" y="538056"/>
                  <a:pt x="89442" y="538107"/>
                </a:cubicBezTo>
                <a:cubicBezTo>
                  <a:pt x="88965" y="538221"/>
                  <a:pt x="88673" y="538703"/>
                  <a:pt x="88788" y="539179"/>
                </a:cubicBezTo>
                <a:cubicBezTo>
                  <a:pt x="88794" y="539204"/>
                  <a:pt x="88800" y="539223"/>
                  <a:pt x="88808" y="539249"/>
                </a:cubicBezTo>
                <a:cubicBezTo>
                  <a:pt x="97879" y="576865"/>
                  <a:pt x="109360" y="614799"/>
                  <a:pt x="129405" y="648418"/>
                </a:cubicBezTo>
                <a:cubicBezTo>
                  <a:pt x="148699" y="682317"/>
                  <a:pt x="172705" y="713305"/>
                  <a:pt x="200705" y="740461"/>
                </a:cubicBezTo>
                <a:cubicBezTo>
                  <a:pt x="227754" y="767598"/>
                  <a:pt x="258405" y="790885"/>
                  <a:pt x="291796" y="809667"/>
                </a:cubicBezTo>
                <a:cubicBezTo>
                  <a:pt x="323234" y="826953"/>
                  <a:pt x="357081" y="839437"/>
                  <a:pt x="392212" y="846713"/>
                </a:cubicBezTo>
                <a:cubicBezTo>
                  <a:pt x="383712" y="903803"/>
                  <a:pt x="376227" y="960894"/>
                  <a:pt x="370328" y="1017984"/>
                </a:cubicBezTo>
                <a:cubicBezTo>
                  <a:pt x="351678" y="1193252"/>
                  <a:pt x="335629" y="1369789"/>
                  <a:pt x="340450" y="1547024"/>
                </a:cubicBezTo>
                <a:cubicBezTo>
                  <a:pt x="342290" y="1591427"/>
                  <a:pt x="343051" y="1635831"/>
                  <a:pt x="345779" y="1679790"/>
                </a:cubicBezTo>
                <a:cubicBezTo>
                  <a:pt x="348506" y="1723750"/>
                  <a:pt x="350917" y="1768218"/>
                  <a:pt x="356055" y="1812304"/>
                </a:cubicBezTo>
                <a:cubicBezTo>
                  <a:pt x="357514" y="1828353"/>
                  <a:pt x="359290" y="1844402"/>
                  <a:pt x="361003" y="1860387"/>
                </a:cubicBezTo>
                <a:cubicBezTo>
                  <a:pt x="328698" y="1854742"/>
                  <a:pt x="296884" y="1846495"/>
                  <a:pt x="265852" y="1835901"/>
                </a:cubicBezTo>
                <a:cubicBezTo>
                  <a:pt x="228870" y="1823214"/>
                  <a:pt x="191824" y="1809704"/>
                  <a:pt x="157443" y="1789404"/>
                </a:cubicBezTo>
                <a:cubicBezTo>
                  <a:pt x="122536" y="1769359"/>
                  <a:pt x="90363" y="1744874"/>
                  <a:pt x="61721" y="1716582"/>
                </a:cubicBezTo>
                <a:cubicBezTo>
                  <a:pt x="46864" y="1702627"/>
                  <a:pt x="32842" y="1687783"/>
                  <a:pt x="19728" y="1672179"/>
                </a:cubicBezTo>
                <a:cubicBezTo>
                  <a:pt x="12814" y="1664059"/>
                  <a:pt x="6407" y="1655432"/>
                  <a:pt x="127" y="1646805"/>
                </a:cubicBezTo>
                <a:cubicBezTo>
                  <a:pt x="299" y="1649152"/>
                  <a:pt x="257" y="1651563"/>
                  <a:pt x="0" y="1653910"/>
                </a:cubicBezTo>
                <a:cubicBezTo>
                  <a:pt x="4821" y="1661458"/>
                  <a:pt x="9769" y="1669007"/>
                  <a:pt x="15098" y="1676238"/>
                </a:cubicBezTo>
                <a:cubicBezTo>
                  <a:pt x="27363" y="1693112"/>
                  <a:pt x="40601" y="1709224"/>
                  <a:pt x="54744" y="1724575"/>
                </a:cubicBezTo>
                <a:cubicBezTo>
                  <a:pt x="82795" y="1755213"/>
                  <a:pt x="114643" y="1782173"/>
                  <a:pt x="149514" y="1804756"/>
                </a:cubicBezTo>
                <a:cubicBezTo>
                  <a:pt x="183459" y="1828162"/>
                  <a:pt x="220999" y="1845861"/>
                  <a:pt x="260650" y="1857152"/>
                </a:cubicBezTo>
                <a:cubicBezTo>
                  <a:pt x="293673" y="1866223"/>
                  <a:pt x="327961" y="1869775"/>
                  <a:pt x="362145" y="1867745"/>
                </a:cubicBezTo>
                <a:cubicBezTo>
                  <a:pt x="362589" y="1871868"/>
                  <a:pt x="363160" y="1875928"/>
                  <a:pt x="363667" y="1880052"/>
                </a:cubicBezTo>
                <a:cubicBezTo>
                  <a:pt x="375846" y="1880052"/>
                  <a:pt x="387962" y="1880686"/>
                  <a:pt x="400078" y="1881257"/>
                </a:cubicBezTo>
                <a:cubicBezTo>
                  <a:pt x="400078" y="1862226"/>
                  <a:pt x="400078" y="1843196"/>
                  <a:pt x="400078" y="1824547"/>
                </a:cubicBezTo>
                <a:cubicBezTo>
                  <a:pt x="440628" y="1831461"/>
                  <a:pt x="482018" y="1831842"/>
                  <a:pt x="522696" y="1825752"/>
                </a:cubicBezTo>
                <a:cubicBezTo>
                  <a:pt x="564214" y="1819155"/>
                  <a:pt x="604543" y="1806532"/>
                  <a:pt x="642396" y="1788263"/>
                </a:cubicBezTo>
                <a:cubicBezTo>
                  <a:pt x="680843" y="1770692"/>
                  <a:pt x="716379" y="1747348"/>
                  <a:pt x="747759" y="1718993"/>
                </a:cubicBezTo>
                <a:cubicBezTo>
                  <a:pt x="779920" y="1691082"/>
                  <a:pt x="804216" y="1654988"/>
                  <a:pt x="825910" y="1618387"/>
                </a:cubicBezTo>
                <a:cubicBezTo>
                  <a:pt x="826176" y="1617879"/>
                  <a:pt x="826012" y="1617181"/>
                  <a:pt x="825529" y="1616864"/>
                </a:cubicBezTo>
                <a:cubicBezTo>
                  <a:pt x="825136" y="1616483"/>
                  <a:pt x="824527" y="1616483"/>
                  <a:pt x="824134" y="1616864"/>
                </a:cubicBezTo>
                <a:cubicBezTo>
                  <a:pt x="800219" y="1651753"/>
                  <a:pt x="774211" y="1685183"/>
                  <a:pt x="741162" y="1710112"/>
                </a:cubicBezTo>
                <a:cubicBezTo>
                  <a:pt x="709414" y="1735930"/>
                  <a:pt x="673872" y="1756736"/>
                  <a:pt x="635799" y="1771706"/>
                </a:cubicBezTo>
                <a:cubicBezTo>
                  <a:pt x="597784" y="1785598"/>
                  <a:pt x="558681" y="1796382"/>
                  <a:pt x="518890" y="1803804"/>
                </a:cubicBezTo>
                <a:cubicBezTo>
                  <a:pt x="479501" y="1811987"/>
                  <a:pt x="439688" y="1818013"/>
                  <a:pt x="399634" y="1821819"/>
                </a:cubicBezTo>
                <a:cubicBezTo>
                  <a:pt x="399634" y="1730601"/>
                  <a:pt x="400586" y="1639573"/>
                  <a:pt x="402425" y="1548609"/>
                </a:cubicBezTo>
                <a:cubicBezTo>
                  <a:pt x="406929" y="1373849"/>
                  <a:pt x="406739" y="1198835"/>
                  <a:pt x="419806" y="1024518"/>
                </a:cubicBezTo>
                <a:close/>
              </a:path>
            </a:pathLst>
          </a:custGeom>
          <a:solidFill>
            <a:schemeClr val="accent3">
              <a:lumMod val="40000"/>
              <a:lumOff val="60000"/>
            </a:schemeClr>
          </a:solidFill>
          <a:ln w="6343" cap="flat">
            <a:noFill/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48" name="任意多边形: 形状 29"/>
          <p:cNvSpPr/>
          <p:nvPr>
            <p:custDataLst>
              <p:tags r:id="rId71"/>
            </p:custDataLst>
          </p:nvPr>
        </p:nvSpPr>
        <p:spPr>
          <a:xfrm>
            <a:off x="376555" y="6110605"/>
            <a:ext cx="701040" cy="749935"/>
          </a:xfrm>
          <a:custGeom>
            <a:gdLst>
              <a:gd name="connsiteX0" fmla="*/ 949416 w 966413"/>
              <a:gd name="connsiteY0" fmla="*/ 100731 h 1033835"/>
              <a:gd name="connsiteX1" fmla="*/ 728666 w 966413"/>
              <a:gd name="connsiteY1" fmla="*/ 22834 h 1033835"/>
              <a:gd name="connsiteX2" fmla="*/ 636052 w 966413"/>
              <a:gd name="connsiteY2" fmla="*/ 209456 h 1033835"/>
              <a:gd name="connsiteX3" fmla="*/ 485016 w 966413"/>
              <a:gd name="connsiteY3" fmla="*/ 373623 h 1033835"/>
              <a:gd name="connsiteX4" fmla="*/ 206605 w 966413"/>
              <a:gd name="connsiteY4" fmla="*/ 475118 h 1033835"/>
              <a:gd name="connsiteX5" fmla="*/ 0 w 966413"/>
              <a:gd name="connsiteY5" fmla="*/ 1032068 h 1033835"/>
              <a:gd name="connsiteX6" fmla="*/ 472266 w 966413"/>
              <a:gd name="connsiteY6" fmla="*/ 1033273 h 1033835"/>
              <a:gd name="connsiteX7" fmla="*/ 498591 w 966413"/>
              <a:gd name="connsiteY7" fmla="*/ 863841 h 1033835"/>
              <a:gd name="connsiteX8" fmla="*/ 713378 w 966413"/>
              <a:gd name="connsiteY8" fmla="*/ 547179 h 1033835"/>
              <a:gd name="connsiteX9" fmla="*/ 908628 w 966413"/>
              <a:gd name="connsiteY9" fmla="*/ 361761 h 1033835"/>
              <a:gd name="connsiteX10" fmla="*/ 949416 w 966413"/>
              <a:gd name="connsiteY10" fmla="*/ 100731 h 103383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966413" h="1033835">
                <a:moveTo>
                  <a:pt x="949416" y="100731"/>
                </a:moveTo>
                <a:cubicBezTo>
                  <a:pt x="912878" y="15983"/>
                  <a:pt x="799775" y="-32037"/>
                  <a:pt x="728666" y="22834"/>
                </a:cubicBezTo>
                <a:cubicBezTo>
                  <a:pt x="673859" y="65144"/>
                  <a:pt x="663392" y="144310"/>
                  <a:pt x="636052" y="209456"/>
                </a:cubicBezTo>
                <a:cubicBezTo>
                  <a:pt x="606492" y="280179"/>
                  <a:pt x="553036" y="338285"/>
                  <a:pt x="485016" y="373623"/>
                </a:cubicBezTo>
                <a:cubicBezTo>
                  <a:pt x="396209" y="418725"/>
                  <a:pt x="289640" y="420121"/>
                  <a:pt x="206605" y="475118"/>
                </a:cubicBezTo>
                <a:cubicBezTo>
                  <a:pt x="15351" y="602366"/>
                  <a:pt x="74852" y="845699"/>
                  <a:pt x="0" y="1032068"/>
                </a:cubicBezTo>
                <a:cubicBezTo>
                  <a:pt x="155794" y="1034097"/>
                  <a:pt x="317170" y="1022743"/>
                  <a:pt x="472266" y="1033273"/>
                </a:cubicBezTo>
                <a:cubicBezTo>
                  <a:pt x="482859" y="969839"/>
                  <a:pt x="484191" y="938122"/>
                  <a:pt x="498591" y="863841"/>
                </a:cubicBezTo>
                <a:cubicBezTo>
                  <a:pt x="525614" y="724984"/>
                  <a:pt x="609410" y="630531"/>
                  <a:pt x="713378" y="547179"/>
                </a:cubicBezTo>
                <a:cubicBezTo>
                  <a:pt x="783473" y="491040"/>
                  <a:pt x="857183" y="436677"/>
                  <a:pt x="908628" y="361761"/>
                </a:cubicBezTo>
                <a:cubicBezTo>
                  <a:pt x="960073" y="286846"/>
                  <a:pt x="985700" y="185796"/>
                  <a:pt x="949416" y="100731"/>
                </a:cubicBezTo>
                <a:close/>
              </a:path>
            </a:pathLst>
          </a:custGeom>
          <a:solidFill>
            <a:schemeClr val="accent4"/>
          </a:solidFill>
          <a:ln w="6343" cap="flat">
            <a:noFill/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50" name="任意多边形: 形状 30"/>
          <p:cNvSpPr/>
          <p:nvPr>
            <p:custDataLst>
              <p:tags r:id="rId72"/>
            </p:custDataLst>
          </p:nvPr>
        </p:nvSpPr>
        <p:spPr>
          <a:xfrm>
            <a:off x="548640" y="6229985"/>
            <a:ext cx="439420" cy="627380"/>
          </a:xfrm>
          <a:custGeom>
            <a:gdLst>
              <a:gd name="connsiteX0" fmla="*/ 604589 w 606623"/>
              <a:gd name="connsiteY0" fmla="*/ -502 h 865679"/>
              <a:gd name="connsiteX1" fmla="*/ 601563 w 606623"/>
              <a:gd name="connsiteY1" fmla="*/ 1426 h 865679"/>
              <a:gd name="connsiteX2" fmla="*/ 601544 w 606623"/>
              <a:gd name="connsiteY2" fmla="*/ 1528 h 865679"/>
              <a:gd name="connsiteX3" fmla="*/ 469284 w 606623"/>
              <a:gd name="connsiteY3" fmla="*/ 228621 h 865679"/>
              <a:gd name="connsiteX4" fmla="*/ 416444 w 606623"/>
              <a:gd name="connsiteY4" fmla="*/ 266682 h 865679"/>
              <a:gd name="connsiteX5" fmla="*/ 358339 w 606623"/>
              <a:gd name="connsiteY5" fmla="*/ 295988 h 865679"/>
              <a:gd name="connsiteX6" fmla="*/ 236863 w 606623"/>
              <a:gd name="connsiteY6" fmla="*/ 352761 h 865679"/>
              <a:gd name="connsiteX7" fmla="*/ 181865 w 606623"/>
              <a:gd name="connsiteY7" fmla="*/ 396277 h 865679"/>
              <a:gd name="connsiteX8" fmla="*/ 141331 w 606623"/>
              <a:gd name="connsiteY8" fmla="*/ 455207 h 865679"/>
              <a:gd name="connsiteX9" fmla="*/ 93565 w 606623"/>
              <a:gd name="connsiteY9" fmla="*/ 586388 h 865679"/>
              <a:gd name="connsiteX10" fmla="*/ 11672 w 606623"/>
              <a:gd name="connsiteY10" fmla="*/ 842154 h 865679"/>
              <a:gd name="connsiteX11" fmla="*/ 0 w 606623"/>
              <a:gd name="connsiteY11" fmla="*/ 864863 h 865679"/>
              <a:gd name="connsiteX12" fmla="*/ 47703 w 606623"/>
              <a:gd name="connsiteY12" fmla="*/ 864863 h 865679"/>
              <a:gd name="connsiteX13" fmla="*/ 49098 w 606623"/>
              <a:gd name="connsiteY13" fmla="*/ 861882 h 865679"/>
              <a:gd name="connsiteX14" fmla="*/ 75677 w 606623"/>
              <a:gd name="connsiteY14" fmla="*/ 796799 h 865679"/>
              <a:gd name="connsiteX15" fmla="*/ 95278 w 606623"/>
              <a:gd name="connsiteY15" fmla="*/ 729559 h 865679"/>
              <a:gd name="connsiteX16" fmla="*/ 126361 w 606623"/>
              <a:gd name="connsiteY16" fmla="*/ 595903 h 865679"/>
              <a:gd name="connsiteX17" fmla="*/ 168100 w 606623"/>
              <a:gd name="connsiteY17" fmla="*/ 469670 h 865679"/>
              <a:gd name="connsiteX18" fmla="*/ 202164 w 606623"/>
              <a:gd name="connsiteY18" fmla="*/ 416639 h 865679"/>
              <a:gd name="connsiteX19" fmla="*/ 250564 w 606623"/>
              <a:gd name="connsiteY19" fmla="*/ 376042 h 865679"/>
              <a:gd name="connsiteX20" fmla="*/ 367092 w 606623"/>
              <a:gd name="connsiteY20" fmla="*/ 316096 h 865679"/>
              <a:gd name="connsiteX21" fmla="*/ 426149 w 606623"/>
              <a:gd name="connsiteY21" fmla="*/ 283301 h 865679"/>
              <a:gd name="connsiteX22" fmla="*/ 479815 w 606623"/>
              <a:gd name="connsiteY22" fmla="*/ 241308 h 865679"/>
              <a:gd name="connsiteX23" fmla="*/ 525804 w 606623"/>
              <a:gd name="connsiteY23" fmla="*/ 190561 h 865679"/>
              <a:gd name="connsiteX24" fmla="*/ 562723 w 606623"/>
              <a:gd name="connsiteY24" fmla="*/ 132646 h 865679"/>
              <a:gd name="connsiteX25" fmla="*/ 589682 w 606623"/>
              <a:gd name="connsiteY25" fmla="*/ 69212 h 865679"/>
              <a:gd name="connsiteX26" fmla="*/ 606619 w 606623"/>
              <a:gd name="connsiteY26" fmla="*/ 2353 h 865679"/>
              <a:gd name="connsiteX27" fmla="*/ 604589 w 606623"/>
              <a:gd name="connsiteY27" fmla="*/ -502 h 86567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606623" h="865679">
                <a:moveTo>
                  <a:pt x="604589" y="-502"/>
                </a:moveTo>
                <a:cubicBezTo>
                  <a:pt x="603219" y="-807"/>
                  <a:pt x="601868" y="62"/>
                  <a:pt x="601563" y="1426"/>
                </a:cubicBezTo>
                <a:cubicBezTo>
                  <a:pt x="601557" y="1464"/>
                  <a:pt x="601551" y="1496"/>
                  <a:pt x="601544" y="1528"/>
                </a:cubicBezTo>
                <a:cubicBezTo>
                  <a:pt x="582514" y="90335"/>
                  <a:pt x="535827" y="171784"/>
                  <a:pt x="469284" y="228621"/>
                </a:cubicBezTo>
                <a:cubicBezTo>
                  <a:pt x="452696" y="242678"/>
                  <a:pt x="435030" y="255403"/>
                  <a:pt x="416444" y="266682"/>
                </a:cubicBezTo>
                <a:cubicBezTo>
                  <a:pt x="397680" y="277605"/>
                  <a:pt x="378276" y="287393"/>
                  <a:pt x="358339" y="295988"/>
                </a:cubicBezTo>
                <a:cubicBezTo>
                  <a:pt x="318312" y="313686"/>
                  <a:pt x="276319" y="328974"/>
                  <a:pt x="236863" y="352761"/>
                </a:cubicBezTo>
                <a:cubicBezTo>
                  <a:pt x="216716" y="364814"/>
                  <a:pt x="198225" y="379467"/>
                  <a:pt x="181865" y="396277"/>
                </a:cubicBezTo>
                <a:cubicBezTo>
                  <a:pt x="165341" y="413658"/>
                  <a:pt x="151664" y="433576"/>
                  <a:pt x="141331" y="455207"/>
                </a:cubicBezTo>
                <a:cubicBezTo>
                  <a:pt x="121020" y="497201"/>
                  <a:pt x="105015" y="541160"/>
                  <a:pt x="93565" y="586388"/>
                </a:cubicBezTo>
                <a:cubicBezTo>
                  <a:pt x="69270" y="675196"/>
                  <a:pt x="52650" y="764575"/>
                  <a:pt x="11672" y="842154"/>
                </a:cubicBezTo>
                <a:cubicBezTo>
                  <a:pt x="6280" y="852938"/>
                  <a:pt x="5709" y="854333"/>
                  <a:pt x="0" y="864863"/>
                </a:cubicBezTo>
                <a:cubicBezTo>
                  <a:pt x="15922" y="865434"/>
                  <a:pt x="31717" y="864863"/>
                  <a:pt x="47703" y="864863"/>
                </a:cubicBezTo>
                <a:cubicBezTo>
                  <a:pt x="48229" y="863912"/>
                  <a:pt x="48699" y="862897"/>
                  <a:pt x="49098" y="861882"/>
                </a:cubicBezTo>
                <a:cubicBezTo>
                  <a:pt x="59102" y="840695"/>
                  <a:pt x="67970" y="818937"/>
                  <a:pt x="75677" y="796799"/>
                </a:cubicBezTo>
                <a:cubicBezTo>
                  <a:pt x="83099" y="774470"/>
                  <a:pt x="89759" y="752395"/>
                  <a:pt x="95278" y="729559"/>
                </a:cubicBezTo>
                <a:cubicBezTo>
                  <a:pt x="106823" y="684647"/>
                  <a:pt x="115704" y="639800"/>
                  <a:pt x="126361" y="595903"/>
                </a:cubicBezTo>
                <a:cubicBezTo>
                  <a:pt x="135990" y="552515"/>
                  <a:pt x="149977" y="510268"/>
                  <a:pt x="168100" y="469670"/>
                </a:cubicBezTo>
                <a:cubicBezTo>
                  <a:pt x="176543" y="450259"/>
                  <a:pt x="188050" y="432371"/>
                  <a:pt x="202164" y="416639"/>
                </a:cubicBezTo>
                <a:cubicBezTo>
                  <a:pt x="216450" y="401035"/>
                  <a:pt x="232720" y="387396"/>
                  <a:pt x="250564" y="376042"/>
                </a:cubicBezTo>
                <a:cubicBezTo>
                  <a:pt x="286278" y="352444"/>
                  <a:pt x="326685" y="335634"/>
                  <a:pt x="367092" y="316096"/>
                </a:cubicBezTo>
                <a:cubicBezTo>
                  <a:pt x="387423" y="306372"/>
                  <a:pt x="407145" y="295417"/>
                  <a:pt x="426149" y="283301"/>
                </a:cubicBezTo>
                <a:cubicBezTo>
                  <a:pt x="445110" y="270729"/>
                  <a:pt x="463055" y="256691"/>
                  <a:pt x="479815" y="241308"/>
                </a:cubicBezTo>
                <a:cubicBezTo>
                  <a:pt x="496472" y="225646"/>
                  <a:pt x="511849" y="208671"/>
                  <a:pt x="525804" y="190561"/>
                </a:cubicBezTo>
                <a:cubicBezTo>
                  <a:pt x="539595" y="172247"/>
                  <a:pt x="551939" y="152881"/>
                  <a:pt x="562723" y="132646"/>
                </a:cubicBezTo>
                <a:cubicBezTo>
                  <a:pt x="573297" y="112214"/>
                  <a:pt x="582311" y="91007"/>
                  <a:pt x="589682" y="69212"/>
                </a:cubicBezTo>
                <a:cubicBezTo>
                  <a:pt x="596882" y="47346"/>
                  <a:pt x="602540" y="25005"/>
                  <a:pt x="606619" y="2353"/>
                </a:cubicBezTo>
                <a:cubicBezTo>
                  <a:pt x="606695" y="1039"/>
                  <a:pt x="605851" y="-147"/>
                  <a:pt x="604589" y="-502"/>
                </a:cubicBezTo>
                <a:close/>
              </a:path>
            </a:pathLst>
          </a:custGeom>
          <a:solidFill>
            <a:schemeClr val="accent4">
              <a:lumMod val="40000"/>
              <a:lumOff val="60000"/>
            </a:schemeClr>
          </a:solidFill>
          <a:ln w="6343" cap="flat">
            <a:noFill/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52" name="任意多边形: 形状 31"/>
          <p:cNvSpPr/>
          <p:nvPr>
            <p:custDataLst>
              <p:tags r:id="rId73"/>
            </p:custDataLst>
          </p:nvPr>
        </p:nvSpPr>
        <p:spPr>
          <a:xfrm>
            <a:off x="9910445" y="5909310"/>
            <a:ext cx="2293620" cy="948055"/>
          </a:xfrm>
          <a:custGeom>
            <a:gdLst>
              <a:gd name="connsiteX0" fmla="*/ 20264 w 3162780"/>
              <a:gd name="connsiteY0" fmla="*/ 1305421 h 1306617"/>
              <a:gd name="connsiteX1" fmla="*/ 91 w 3162780"/>
              <a:gd name="connsiteY1" fmla="*/ 1192191 h 1306617"/>
              <a:gd name="connsiteX2" fmla="*/ 902059 w 3162780"/>
              <a:gd name="connsiteY2" fmla="*/ 628517 h 1306617"/>
              <a:gd name="connsiteX3" fmla="*/ 902439 w 3162780"/>
              <a:gd name="connsiteY3" fmla="*/ 628517 h 1306617"/>
              <a:gd name="connsiteX4" fmla="*/ 1517748 w 3162780"/>
              <a:gd name="connsiteY4" fmla="*/ 674951 h 1306617"/>
              <a:gd name="connsiteX5" fmla="*/ 2010630 w 3162780"/>
              <a:gd name="connsiteY5" fmla="*/ 70426 h 1306617"/>
              <a:gd name="connsiteX6" fmla="*/ 2011328 w 3162780"/>
              <a:gd name="connsiteY6" fmla="*/ 70426 h 1306617"/>
              <a:gd name="connsiteX7" fmla="*/ 2862358 w 3162780"/>
              <a:gd name="connsiteY7" fmla="*/ 127516 h 1306617"/>
              <a:gd name="connsiteX8" fmla="*/ 3162781 w 3162780"/>
              <a:gd name="connsiteY8" fmla="*/ 406245 h 1306617"/>
              <a:gd name="connsiteX9" fmla="*/ 2589655 w 3162780"/>
              <a:gd name="connsiteY9" fmla="*/ 1306055 h 130661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162780" h="1306617">
                <a:moveTo>
                  <a:pt x="20264" y="1305421"/>
                </a:moveTo>
                <a:cubicBezTo>
                  <a:pt x="5610" y="1264759"/>
                  <a:pt x="-859" y="1263491"/>
                  <a:pt x="91" y="1192191"/>
                </a:cubicBezTo>
                <a:cubicBezTo>
                  <a:pt x="5737" y="760206"/>
                  <a:pt x="618572" y="644439"/>
                  <a:pt x="902059" y="628517"/>
                </a:cubicBezTo>
                <a:lnTo>
                  <a:pt x="902439" y="628517"/>
                </a:lnTo>
                <a:cubicBezTo>
                  <a:pt x="1095469" y="617734"/>
                  <a:pt x="1333790" y="763124"/>
                  <a:pt x="1517748" y="674951"/>
                </a:cubicBezTo>
                <a:cubicBezTo>
                  <a:pt x="1806563" y="536031"/>
                  <a:pt x="1743637" y="178834"/>
                  <a:pt x="2010630" y="70426"/>
                </a:cubicBezTo>
                <a:lnTo>
                  <a:pt x="2011328" y="70426"/>
                </a:lnTo>
                <a:cubicBezTo>
                  <a:pt x="2269631" y="-34113"/>
                  <a:pt x="2593905" y="-29736"/>
                  <a:pt x="2862358" y="127516"/>
                </a:cubicBezTo>
                <a:cubicBezTo>
                  <a:pt x="3028111" y="224506"/>
                  <a:pt x="3100933" y="308493"/>
                  <a:pt x="3162781" y="406245"/>
                </a:cubicBezTo>
                <a:cubicBezTo>
                  <a:pt x="2932833" y="764456"/>
                  <a:pt x="2819603" y="947844"/>
                  <a:pt x="2589655" y="1306055"/>
                </a:cubicBezTo>
              </a:path>
            </a:pathLst>
          </a:custGeom>
          <a:solidFill>
            <a:schemeClr val="accent1"/>
          </a:solidFill>
          <a:ln w="6343" cap="flat">
            <a:noFill/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54" name="任意多边形: 形状 32"/>
          <p:cNvSpPr/>
          <p:nvPr>
            <p:custDataLst>
              <p:tags r:id="rId74"/>
            </p:custDataLst>
          </p:nvPr>
        </p:nvSpPr>
        <p:spPr>
          <a:xfrm>
            <a:off x="10559415" y="6268720"/>
            <a:ext cx="1410970" cy="591185"/>
          </a:xfrm>
          <a:custGeom>
            <a:gdLst>
              <a:gd name="connsiteX0" fmla="*/ 460340 w 1945648"/>
              <a:gd name="connsiteY0" fmla="*/ 809996 h 814500"/>
              <a:gd name="connsiteX1" fmla="*/ 955125 w 1945648"/>
              <a:gd name="connsiteY1" fmla="*/ 809996 h 814500"/>
              <a:gd name="connsiteX2" fmla="*/ 1441536 w 1945648"/>
              <a:gd name="connsiteY2" fmla="*/ 809996 h 814500"/>
              <a:gd name="connsiteX3" fmla="*/ 1917798 w 1945648"/>
              <a:gd name="connsiteY3" fmla="*/ 809996 h 814500"/>
              <a:gd name="connsiteX4" fmla="*/ 1917798 w 1945648"/>
              <a:gd name="connsiteY4" fmla="*/ 809996 h 814500"/>
              <a:gd name="connsiteX5" fmla="*/ 1584453 w 1945648"/>
              <a:gd name="connsiteY5" fmla="*/ 16058 h 814500"/>
              <a:gd name="connsiteX6" fmla="*/ 1129695 w 1945648"/>
              <a:gd name="connsiteY6" fmla="*/ 214923 h 814500"/>
              <a:gd name="connsiteX7" fmla="*/ 935397 w 1945648"/>
              <a:gd name="connsiteY7" fmla="*/ 612907 h 814500"/>
              <a:gd name="connsiteX8" fmla="*/ 665486 w 1945648"/>
              <a:gd name="connsiteY8" fmla="*/ 724551 h 814500"/>
              <a:gd name="connsiteX9" fmla="*/ 2411 w 1945648"/>
              <a:gd name="connsiteY9" fmla="*/ 807015 h 814500"/>
              <a:gd name="connsiteX10" fmla="*/ 0 w 1945648"/>
              <a:gd name="connsiteY10" fmla="*/ 810187 h 8145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945647" h="814500">
                <a:moveTo>
                  <a:pt x="460340" y="809996"/>
                </a:moveTo>
                <a:lnTo>
                  <a:pt x="955125" y="809996"/>
                </a:lnTo>
                <a:cubicBezTo>
                  <a:pt x="1114471" y="809996"/>
                  <a:pt x="1285616" y="810377"/>
                  <a:pt x="1441536" y="809996"/>
                </a:cubicBezTo>
                <a:cubicBezTo>
                  <a:pt x="1600121" y="809996"/>
                  <a:pt x="1759213" y="812216"/>
                  <a:pt x="1917798" y="809996"/>
                </a:cubicBezTo>
                <a:cubicBezTo>
                  <a:pt x="1922873" y="796866"/>
                  <a:pt x="1913421" y="823508"/>
                  <a:pt x="1917798" y="809996"/>
                </a:cubicBezTo>
                <a:cubicBezTo>
                  <a:pt x="2002419" y="547697"/>
                  <a:pt x="1895025" y="123832"/>
                  <a:pt x="1584453" y="16058"/>
                </a:cubicBezTo>
                <a:cubicBezTo>
                  <a:pt x="1413181" y="-43444"/>
                  <a:pt x="1222880" y="64711"/>
                  <a:pt x="1129695" y="214923"/>
                </a:cubicBezTo>
                <a:cubicBezTo>
                  <a:pt x="1024712" y="384418"/>
                  <a:pt x="1050720" y="504182"/>
                  <a:pt x="935397" y="612907"/>
                </a:cubicBezTo>
                <a:cubicBezTo>
                  <a:pt x="845575" y="697465"/>
                  <a:pt x="735200" y="714402"/>
                  <a:pt x="665486" y="724551"/>
                </a:cubicBezTo>
                <a:cubicBezTo>
                  <a:pt x="459642" y="755443"/>
                  <a:pt x="150783" y="610370"/>
                  <a:pt x="2411" y="807015"/>
                </a:cubicBezTo>
                <a:cubicBezTo>
                  <a:pt x="0" y="810187"/>
                  <a:pt x="6851" y="796866"/>
                  <a:pt x="0" y="810187"/>
                </a:cubicBezTo>
                <a:close/>
              </a:path>
            </a:pathLst>
          </a:custGeom>
          <a:solidFill>
            <a:schemeClr val="accent5"/>
          </a:solidFill>
          <a:ln w="6343" cap="flat">
            <a:noFill/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56" name="任意多边形: 形状 33"/>
          <p:cNvSpPr/>
          <p:nvPr>
            <p:custDataLst>
              <p:tags r:id="rId75"/>
            </p:custDataLst>
          </p:nvPr>
        </p:nvSpPr>
        <p:spPr>
          <a:xfrm>
            <a:off x="10556875" y="6268720"/>
            <a:ext cx="1413510" cy="589915"/>
          </a:xfrm>
          <a:custGeom>
            <a:gdLst>
              <a:gd name="connsiteX0" fmla="*/ 627363 w 1949265"/>
              <a:gd name="connsiteY0" fmla="*/ 809996 h 813680"/>
              <a:gd name="connsiteX1" fmla="*/ 1921415 w 1949265"/>
              <a:gd name="connsiteY1" fmla="*/ 809996 h 813680"/>
              <a:gd name="connsiteX2" fmla="*/ 1921415 w 1949265"/>
              <a:gd name="connsiteY2" fmla="*/ 809996 h 813680"/>
              <a:gd name="connsiteX3" fmla="*/ 1588070 w 1949265"/>
              <a:gd name="connsiteY3" fmla="*/ 16058 h 813680"/>
              <a:gd name="connsiteX4" fmla="*/ 1133312 w 1949265"/>
              <a:gd name="connsiteY4" fmla="*/ 214923 h 813680"/>
              <a:gd name="connsiteX5" fmla="*/ 939014 w 1949265"/>
              <a:gd name="connsiteY5" fmla="*/ 612907 h 813680"/>
              <a:gd name="connsiteX6" fmla="*/ 669102 w 1949265"/>
              <a:gd name="connsiteY6" fmla="*/ 724551 h 813680"/>
              <a:gd name="connsiteX7" fmla="*/ 6028 w 1949265"/>
              <a:gd name="connsiteY7" fmla="*/ 807015 h 813680"/>
              <a:gd name="connsiteX8" fmla="*/ 6028 w 1949265"/>
              <a:gd name="connsiteY8" fmla="*/ 807015 h 813680"/>
              <a:gd name="connsiteX9" fmla="*/ 627363 w 1949265"/>
              <a:gd name="connsiteY9" fmla="*/ 809996 h 81368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949265" h="813680">
                <a:moveTo>
                  <a:pt x="627363" y="809996"/>
                </a:moveTo>
                <a:cubicBezTo>
                  <a:pt x="1054274" y="809489"/>
                  <a:pt x="1494251" y="811265"/>
                  <a:pt x="1921415" y="809996"/>
                </a:cubicBezTo>
                <a:cubicBezTo>
                  <a:pt x="1932643" y="745801"/>
                  <a:pt x="1920654" y="812343"/>
                  <a:pt x="1921415" y="809996"/>
                </a:cubicBezTo>
                <a:cubicBezTo>
                  <a:pt x="2006036" y="547697"/>
                  <a:pt x="1898643" y="123832"/>
                  <a:pt x="1588070" y="16058"/>
                </a:cubicBezTo>
                <a:cubicBezTo>
                  <a:pt x="1416798" y="-43444"/>
                  <a:pt x="1226496" y="64711"/>
                  <a:pt x="1133312" y="214923"/>
                </a:cubicBezTo>
                <a:cubicBezTo>
                  <a:pt x="1028329" y="384418"/>
                  <a:pt x="1054337" y="504182"/>
                  <a:pt x="939014" y="612907"/>
                </a:cubicBezTo>
                <a:cubicBezTo>
                  <a:pt x="849191" y="697465"/>
                  <a:pt x="738817" y="714402"/>
                  <a:pt x="669102" y="724551"/>
                </a:cubicBezTo>
                <a:cubicBezTo>
                  <a:pt x="463260" y="755443"/>
                  <a:pt x="156049" y="611956"/>
                  <a:pt x="6028" y="807015"/>
                </a:cubicBezTo>
                <a:cubicBezTo>
                  <a:pt x="-11227" y="829407"/>
                  <a:pt x="14972" y="781007"/>
                  <a:pt x="6028" y="807015"/>
                </a:cubicBezTo>
                <a:cubicBezTo>
                  <a:pt x="226588" y="806825"/>
                  <a:pt x="406550" y="809996"/>
                  <a:pt x="627363" y="809996"/>
                </a:cubicBezTo>
                <a:close/>
              </a:path>
            </a:pathLst>
          </a:custGeom>
          <a:solidFill>
            <a:schemeClr val="accent5"/>
          </a:solidFill>
          <a:ln w="6343" cap="flat">
            <a:noFill/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58" name="任意多边形: 形状 34"/>
          <p:cNvSpPr/>
          <p:nvPr>
            <p:custDataLst>
              <p:tags r:id="rId76"/>
            </p:custDataLst>
          </p:nvPr>
        </p:nvSpPr>
        <p:spPr>
          <a:xfrm>
            <a:off x="11388725" y="5734050"/>
            <a:ext cx="808355" cy="1123315"/>
          </a:xfrm>
          <a:custGeom>
            <a:gdLst>
              <a:gd name="connsiteX0" fmla="*/ 1115273 w 1115272"/>
              <a:gd name="connsiteY0" fmla="*/ 1406525 h 1548616"/>
              <a:gd name="connsiteX1" fmla="*/ 1114829 w 1115272"/>
              <a:gd name="connsiteY1" fmla="*/ 1249906 h 1548616"/>
              <a:gd name="connsiteX2" fmla="*/ 952946 w 1115272"/>
              <a:gd name="connsiteY2" fmla="*/ 1186473 h 1548616"/>
              <a:gd name="connsiteX3" fmla="*/ 892810 w 1115272"/>
              <a:gd name="connsiteY3" fmla="*/ 1158879 h 1548616"/>
              <a:gd name="connsiteX4" fmla="*/ 819164 w 1115272"/>
              <a:gd name="connsiteY4" fmla="*/ 1096650 h 1548616"/>
              <a:gd name="connsiteX5" fmla="*/ 644213 w 1115272"/>
              <a:gd name="connsiteY5" fmla="*/ 480073 h 1548616"/>
              <a:gd name="connsiteX6" fmla="*/ 408238 w 1115272"/>
              <a:gd name="connsiteY6" fmla="*/ 362022 h 1548616"/>
              <a:gd name="connsiteX7" fmla="*/ 290188 w 1115272"/>
              <a:gd name="connsiteY7" fmla="*/ 201851 h 1548616"/>
              <a:gd name="connsiteX8" fmla="*/ 225549 w 1115272"/>
              <a:gd name="connsiteY8" fmla="*/ 28043 h 1548616"/>
              <a:gd name="connsiteX9" fmla="*/ 24083 w 1115272"/>
              <a:gd name="connsiteY9" fmla="*/ 74159 h 1548616"/>
              <a:gd name="connsiteX10" fmla="*/ 36262 w 1115272"/>
              <a:gd name="connsiteY10" fmla="*/ 308421 h 1548616"/>
              <a:gd name="connsiteX11" fmla="*/ 191358 w 1115272"/>
              <a:gd name="connsiteY11" fmla="*/ 491618 h 1548616"/>
              <a:gd name="connsiteX12" fmla="*/ 351719 w 1115272"/>
              <a:gd name="connsiteY12" fmla="*/ 792358 h 1548616"/>
              <a:gd name="connsiteX13" fmla="*/ 507068 w 1115272"/>
              <a:gd name="connsiteY13" fmla="*/ 1277247 h 1548616"/>
              <a:gd name="connsiteX14" fmla="*/ 835022 w 1115272"/>
              <a:gd name="connsiteY14" fmla="*/ 1547602 h 1548616"/>
              <a:gd name="connsiteX15" fmla="*/ 1114829 w 1115272"/>
              <a:gd name="connsiteY15" fmla="*/ 1547602 h 1548616"/>
              <a:gd name="connsiteX16" fmla="*/ 1115273 w 1115272"/>
              <a:gd name="connsiteY16" fmla="*/ 1406525 h 154861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115272" h="1548616">
                <a:moveTo>
                  <a:pt x="1115273" y="1406525"/>
                </a:moveTo>
                <a:cubicBezTo>
                  <a:pt x="1115273" y="1355778"/>
                  <a:pt x="1114893" y="1300717"/>
                  <a:pt x="1114829" y="1249906"/>
                </a:cubicBezTo>
                <a:cubicBezTo>
                  <a:pt x="1059642" y="1220410"/>
                  <a:pt x="1011051" y="1208231"/>
                  <a:pt x="952946" y="1186473"/>
                </a:cubicBezTo>
                <a:cubicBezTo>
                  <a:pt x="932266" y="1178734"/>
                  <a:pt x="912158" y="1169536"/>
                  <a:pt x="892810" y="1158879"/>
                </a:cubicBezTo>
                <a:cubicBezTo>
                  <a:pt x="864202" y="1143528"/>
                  <a:pt x="839082" y="1122341"/>
                  <a:pt x="819164" y="1096650"/>
                </a:cubicBezTo>
                <a:cubicBezTo>
                  <a:pt x="687284" y="919987"/>
                  <a:pt x="831343" y="637072"/>
                  <a:pt x="644213" y="480073"/>
                </a:cubicBezTo>
                <a:cubicBezTo>
                  <a:pt x="576084" y="422982"/>
                  <a:pt x="482139" y="410803"/>
                  <a:pt x="408238" y="362022"/>
                </a:cubicBezTo>
                <a:cubicBezTo>
                  <a:pt x="351529" y="323892"/>
                  <a:pt x="309852" y="267290"/>
                  <a:pt x="290188" y="201851"/>
                </a:cubicBezTo>
                <a:cubicBezTo>
                  <a:pt x="271983" y="141716"/>
                  <a:pt x="269953" y="70861"/>
                  <a:pt x="225549" y="28043"/>
                </a:cubicBezTo>
                <a:cubicBezTo>
                  <a:pt x="167951" y="-27525"/>
                  <a:pt x="63919" y="3240"/>
                  <a:pt x="24083" y="74159"/>
                </a:cubicBezTo>
                <a:cubicBezTo>
                  <a:pt x="-15754" y="145078"/>
                  <a:pt x="-2306" y="237184"/>
                  <a:pt x="36262" y="308421"/>
                </a:cubicBezTo>
                <a:cubicBezTo>
                  <a:pt x="74830" y="379657"/>
                  <a:pt x="134711" y="435289"/>
                  <a:pt x="191358" y="491618"/>
                </a:cubicBezTo>
                <a:cubicBezTo>
                  <a:pt x="275345" y="575604"/>
                  <a:pt x="340554" y="667330"/>
                  <a:pt x="351719" y="792358"/>
                </a:cubicBezTo>
                <a:cubicBezTo>
                  <a:pt x="369671" y="993888"/>
                  <a:pt x="332688" y="1142703"/>
                  <a:pt x="507068" y="1277247"/>
                </a:cubicBezTo>
                <a:cubicBezTo>
                  <a:pt x="616682" y="1361614"/>
                  <a:pt x="774506" y="1411980"/>
                  <a:pt x="835022" y="1547602"/>
                </a:cubicBezTo>
                <a:cubicBezTo>
                  <a:pt x="930173" y="1547602"/>
                  <a:pt x="1019361" y="1548617"/>
                  <a:pt x="1114829" y="1547602"/>
                </a:cubicBezTo>
                <a:cubicBezTo>
                  <a:pt x="1114829" y="1497616"/>
                  <a:pt x="1115273" y="1457716"/>
                  <a:pt x="1115273" y="1406525"/>
                </a:cubicBezTo>
                <a:close/>
              </a:path>
            </a:pathLst>
          </a:custGeom>
          <a:solidFill>
            <a:schemeClr val="accent3"/>
          </a:solidFill>
          <a:ln w="6343" cap="flat">
            <a:noFill/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60" name="任意多边形: 形状 35"/>
          <p:cNvSpPr/>
          <p:nvPr>
            <p:custDataLst>
              <p:tags r:id="rId77"/>
            </p:custDataLst>
          </p:nvPr>
        </p:nvSpPr>
        <p:spPr>
          <a:xfrm>
            <a:off x="11470005" y="5836285"/>
            <a:ext cx="707390" cy="1019810"/>
          </a:xfrm>
          <a:custGeom>
            <a:gdLst>
              <a:gd name="connsiteX0" fmla="*/ 967561 w 975110"/>
              <a:gd name="connsiteY0" fmla="*/ 1406152 h 1406810"/>
              <a:gd name="connsiteX1" fmla="*/ 975110 w 975110"/>
              <a:gd name="connsiteY1" fmla="*/ 1406152 h 1406810"/>
              <a:gd name="connsiteX2" fmla="*/ 957412 w 975110"/>
              <a:gd name="connsiteY2" fmla="*/ 1349061 h 1406810"/>
              <a:gd name="connsiteX3" fmla="*/ 929310 w 975110"/>
              <a:gd name="connsiteY3" fmla="*/ 1293113 h 1406810"/>
              <a:gd name="connsiteX4" fmla="*/ 851033 w 975110"/>
              <a:gd name="connsiteY4" fmla="*/ 1196820 h 1406810"/>
              <a:gd name="connsiteX5" fmla="*/ 753408 w 975110"/>
              <a:gd name="connsiteY5" fmla="*/ 1122792 h 1406810"/>
              <a:gd name="connsiteX6" fmla="*/ 700251 w 975110"/>
              <a:gd name="connsiteY6" fmla="*/ 1093486 h 1406810"/>
              <a:gd name="connsiteX7" fmla="*/ 672848 w 975110"/>
              <a:gd name="connsiteY7" fmla="*/ 1080799 h 1406810"/>
              <a:gd name="connsiteX8" fmla="*/ 646268 w 975110"/>
              <a:gd name="connsiteY8" fmla="*/ 1068620 h 1406810"/>
              <a:gd name="connsiteX9" fmla="*/ 560252 w 975110"/>
              <a:gd name="connsiteY9" fmla="*/ 1003918 h 1406810"/>
              <a:gd name="connsiteX10" fmla="*/ 495422 w 975110"/>
              <a:gd name="connsiteY10" fmla="*/ 909972 h 1406810"/>
              <a:gd name="connsiteX11" fmla="*/ 447594 w 975110"/>
              <a:gd name="connsiteY11" fmla="*/ 802134 h 1406810"/>
              <a:gd name="connsiteX12" fmla="*/ 398686 w 975110"/>
              <a:gd name="connsiteY12" fmla="*/ 568571 h 1406810"/>
              <a:gd name="connsiteX13" fmla="*/ 368554 w 975110"/>
              <a:gd name="connsiteY13" fmla="*/ 448046 h 1406810"/>
              <a:gd name="connsiteX14" fmla="*/ 338234 w 975110"/>
              <a:gd name="connsiteY14" fmla="*/ 391970 h 1406810"/>
              <a:gd name="connsiteX15" fmla="*/ 293830 w 975110"/>
              <a:gd name="connsiteY15" fmla="*/ 348074 h 1406810"/>
              <a:gd name="connsiteX16" fmla="*/ 192018 w 975110"/>
              <a:gd name="connsiteY16" fmla="*/ 285719 h 1406810"/>
              <a:gd name="connsiteX17" fmla="*/ 143491 w 975110"/>
              <a:gd name="connsiteY17" fmla="*/ 254002 h 1406810"/>
              <a:gd name="connsiteX18" fmla="*/ 4634 w 975110"/>
              <a:gd name="connsiteY18" fmla="*/ 1598 h 1406810"/>
              <a:gd name="connsiteX19" fmla="*/ 2097 w 975110"/>
              <a:gd name="connsiteY19" fmla="*/ -559 h 1406810"/>
              <a:gd name="connsiteX20" fmla="*/ 3 w 975110"/>
              <a:gd name="connsiteY20" fmla="*/ 2042 h 1406810"/>
              <a:gd name="connsiteX21" fmla="*/ 8821 w 975110"/>
              <a:gd name="connsiteY21" fmla="*/ 62622 h 1406810"/>
              <a:gd name="connsiteX22" fmla="*/ 26836 w 975110"/>
              <a:gd name="connsiteY22" fmla="*/ 121171 h 1406810"/>
              <a:gd name="connsiteX23" fmla="*/ 54113 w 975110"/>
              <a:gd name="connsiteY23" fmla="*/ 175914 h 1406810"/>
              <a:gd name="connsiteX24" fmla="*/ 89953 w 975110"/>
              <a:gd name="connsiteY24" fmla="*/ 225203 h 1406810"/>
              <a:gd name="connsiteX25" fmla="*/ 133405 w 975110"/>
              <a:gd name="connsiteY25" fmla="*/ 267640 h 1406810"/>
              <a:gd name="connsiteX26" fmla="*/ 182503 w 975110"/>
              <a:gd name="connsiteY26" fmla="*/ 302529 h 1406810"/>
              <a:gd name="connsiteX27" fmla="*/ 279621 w 975110"/>
              <a:gd name="connsiteY27" fmla="*/ 367231 h 1406810"/>
              <a:gd name="connsiteX28" fmla="*/ 318569 w 975110"/>
              <a:gd name="connsiteY28" fmla="*/ 407892 h 1406810"/>
              <a:gd name="connsiteX29" fmla="*/ 343943 w 975110"/>
              <a:gd name="connsiteY29" fmla="*/ 458132 h 1406810"/>
              <a:gd name="connsiteX30" fmla="*/ 369316 w 975110"/>
              <a:gd name="connsiteY30" fmla="*/ 573518 h 1406810"/>
              <a:gd name="connsiteX31" fmla="*/ 384476 w 975110"/>
              <a:gd name="connsiteY31" fmla="*/ 694423 h 1406810"/>
              <a:gd name="connsiteX32" fmla="*/ 395641 w 975110"/>
              <a:gd name="connsiteY32" fmla="*/ 755637 h 1406810"/>
              <a:gd name="connsiteX33" fmla="*/ 413149 w 975110"/>
              <a:gd name="connsiteY33" fmla="*/ 815645 h 1406810"/>
              <a:gd name="connsiteX34" fmla="*/ 459519 w 975110"/>
              <a:gd name="connsiteY34" fmla="*/ 929826 h 1406810"/>
              <a:gd name="connsiteX35" fmla="*/ 526569 w 975110"/>
              <a:gd name="connsiteY35" fmla="*/ 1035635 h 1406810"/>
              <a:gd name="connsiteX36" fmla="*/ 548136 w 975110"/>
              <a:gd name="connsiteY36" fmla="*/ 1059105 h 1406810"/>
              <a:gd name="connsiteX37" fmla="*/ 572114 w 975110"/>
              <a:gd name="connsiteY37" fmla="*/ 1080419 h 1406810"/>
              <a:gd name="connsiteX38" fmla="*/ 598566 w 975110"/>
              <a:gd name="connsiteY38" fmla="*/ 1098878 h 1406810"/>
              <a:gd name="connsiteX39" fmla="*/ 612395 w 975110"/>
              <a:gd name="connsiteY39" fmla="*/ 1107188 h 1406810"/>
              <a:gd name="connsiteX40" fmla="*/ 626985 w 975110"/>
              <a:gd name="connsiteY40" fmla="*/ 1114102 h 1406810"/>
              <a:gd name="connsiteX41" fmla="*/ 654007 w 975110"/>
              <a:gd name="connsiteY41" fmla="*/ 1126282 h 1406810"/>
              <a:gd name="connsiteX42" fmla="*/ 679889 w 975110"/>
              <a:gd name="connsiteY42" fmla="*/ 1138271 h 1406810"/>
              <a:gd name="connsiteX43" fmla="*/ 730636 w 975110"/>
              <a:gd name="connsiteY43" fmla="*/ 1164532 h 1406810"/>
              <a:gd name="connsiteX44" fmla="*/ 902796 w 975110"/>
              <a:gd name="connsiteY44" fmla="*/ 1312206 h 1406810"/>
              <a:gd name="connsiteX45" fmla="*/ 952528 w 975110"/>
              <a:gd name="connsiteY45" fmla="*/ 1406152 h 140681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975110" h="1406810">
                <a:moveTo>
                  <a:pt x="967561" y="1406152"/>
                </a:moveTo>
                <a:cubicBezTo>
                  <a:pt x="970099" y="1406279"/>
                  <a:pt x="972573" y="1406279"/>
                  <a:pt x="975110" y="1406152"/>
                </a:cubicBezTo>
                <a:cubicBezTo>
                  <a:pt x="970797" y="1386678"/>
                  <a:pt x="964897" y="1367584"/>
                  <a:pt x="957412" y="1349061"/>
                </a:cubicBezTo>
                <a:cubicBezTo>
                  <a:pt x="949483" y="1329714"/>
                  <a:pt x="940095" y="1311001"/>
                  <a:pt x="929310" y="1293113"/>
                </a:cubicBezTo>
                <a:cubicBezTo>
                  <a:pt x="907617" y="1257716"/>
                  <a:pt x="881291" y="1225302"/>
                  <a:pt x="851033" y="1196820"/>
                </a:cubicBezTo>
                <a:cubicBezTo>
                  <a:pt x="820966" y="1169036"/>
                  <a:pt x="788297" y="1144233"/>
                  <a:pt x="753408" y="1122792"/>
                </a:cubicBezTo>
                <a:cubicBezTo>
                  <a:pt x="735901" y="1112516"/>
                  <a:pt x="718329" y="1102430"/>
                  <a:pt x="700251" y="1093486"/>
                </a:cubicBezTo>
                <a:cubicBezTo>
                  <a:pt x="691370" y="1088665"/>
                  <a:pt x="682109" y="1084606"/>
                  <a:pt x="672848" y="1080799"/>
                </a:cubicBezTo>
                <a:cubicBezTo>
                  <a:pt x="663586" y="1076993"/>
                  <a:pt x="653817" y="1072299"/>
                  <a:pt x="646268" y="1068620"/>
                </a:cubicBezTo>
                <a:cubicBezTo>
                  <a:pt x="613347" y="1053333"/>
                  <a:pt x="584040" y="1031321"/>
                  <a:pt x="560252" y="1003918"/>
                </a:cubicBezTo>
                <a:cubicBezTo>
                  <a:pt x="534815" y="975435"/>
                  <a:pt x="513057" y="943845"/>
                  <a:pt x="495422" y="909972"/>
                </a:cubicBezTo>
                <a:cubicBezTo>
                  <a:pt x="477091" y="875127"/>
                  <a:pt x="461105" y="839103"/>
                  <a:pt x="447594" y="802134"/>
                </a:cubicBezTo>
                <a:cubicBezTo>
                  <a:pt x="418540" y="729693"/>
                  <a:pt x="412007" y="649385"/>
                  <a:pt x="398686" y="568571"/>
                </a:cubicBezTo>
                <a:cubicBezTo>
                  <a:pt x="392723" y="527484"/>
                  <a:pt x="382637" y="487102"/>
                  <a:pt x="368554" y="448046"/>
                </a:cubicBezTo>
                <a:cubicBezTo>
                  <a:pt x="361450" y="427893"/>
                  <a:pt x="351174" y="408971"/>
                  <a:pt x="338234" y="391970"/>
                </a:cubicBezTo>
                <a:cubicBezTo>
                  <a:pt x="325356" y="375503"/>
                  <a:pt x="310450" y="360748"/>
                  <a:pt x="293830" y="348074"/>
                </a:cubicBezTo>
                <a:cubicBezTo>
                  <a:pt x="261225" y="323081"/>
                  <a:pt x="225638" y="305320"/>
                  <a:pt x="192018" y="285719"/>
                </a:cubicBezTo>
                <a:cubicBezTo>
                  <a:pt x="175208" y="276134"/>
                  <a:pt x="159033" y="265540"/>
                  <a:pt x="143491" y="254002"/>
                </a:cubicBezTo>
                <a:cubicBezTo>
                  <a:pt x="63945" y="193004"/>
                  <a:pt x="13578" y="101456"/>
                  <a:pt x="4634" y="1598"/>
                </a:cubicBezTo>
                <a:cubicBezTo>
                  <a:pt x="4508" y="317"/>
                  <a:pt x="3366" y="-635"/>
                  <a:pt x="2097" y="-559"/>
                </a:cubicBezTo>
                <a:cubicBezTo>
                  <a:pt x="828" y="-362"/>
                  <a:pt x="-60" y="761"/>
                  <a:pt x="3" y="2042"/>
                </a:cubicBezTo>
                <a:cubicBezTo>
                  <a:pt x="1589" y="22411"/>
                  <a:pt x="4508" y="42653"/>
                  <a:pt x="8821" y="62622"/>
                </a:cubicBezTo>
                <a:cubicBezTo>
                  <a:pt x="13388" y="82552"/>
                  <a:pt x="19415" y="102122"/>
                  <a:pt x="26836" y="121171"/>
                </a:cubicBezTo>
                <a:cubicBezTo>
                  <a:pt x="34512" y="140087"/>
                  <a:pt x="43646" y="158388"/>
                  <a:pt x="54113" y="175914"/>
                </a:cubicBezTo>
                <a:cubicBezTo>
                  <a:pt x="64770" y="193251"/>
                  <a:pt x="76758" y="209731"/>
                  <a:pt x="89953" y="225203"/>
                </a:cubicBezTo>
                <a:cubicBezTo>
                  <a:pt x="103338" y="240433"/>
                  <a:pt x="117864" y="254623"/>
                  <a:pt x="133405" y="267640"/>
                </a:cubicBezTo>
                <a:cubicBezTo>
                  <a:pt x="149073" y="280232"/>
                  <a:pt x="165440" y="291878"/>
                  <a:pt x="182503" y="302529"/>
                </a:cubicBezTo>
                <a:cubicBezTo>
                  <a:pt x="215996" y="323842"/>
                  <a:pt x="250314" y="342873"/>
                  <a:pt x="279621" y="367231"/>
                </a:cubicBezTo>
                <a:cubicBezTo>
                  <a:pt x="294274" y="379068"/>
                  <a:pt x="307405" y="392732"/>
                  <a:pt x="318569" y="407892"/>
                </a:cubicBezTo>
                <a:cubicBezTo>
                  <a:pt x="329607" y="423199"/>
                  <a:pt x="338170" y="440155"/>
                  <a:pt x="343943" y="458132"/>
                </a:cubicBezTo>
                <a:cubicBezTo>
                  <a:pt x="356249" y="495647"/>
                  <a:pt x="364749" y="534303"/>
                  <a:pt x="369316" y="573518"/>
                </a:cubicBezTo>
                <a:cubicBezTo>
                  <a:pt x="374708" y="613291"/>
                  <a:pt x="378451" y="653699"/>
                  <a:pt x="384476" y="694423"/>
                </a:cubicBezTo>
                <a:cubicBezTo>
                  <a:pt x="387331" y="714786"/>
                  <a:pt x="390820" y="735211"/>
                  <a:pt x="395641" y="755637"/>
                </a:cubicBezTo>
                <a:cubicBezTo>
                  <a:pt x="400398" y="775936"/>
                  <a:pt x="406235" y="795968"/>
                  <a:pt x="413149" y="815645"/>
                </a:cubicBezTo>
                <a:cubicBezTo>
                  <a:pt x="426089" y="854683"/>
                  <a:pt x="441567" y="892826"/>
                  <a:pt x="459519" y="929826"/>
                </a:cubicBezTo>
                <a:cubicBezTo>
                  <a:pt x="477407" y="967760"/>
                  <a:pt x="499927" y="1003283"/>
                  <a:pt x="526569" y="1035635"/>
                </a:cubicBezTo>
                <a:cubicBezTo>
                  <a:pt x="532912" y="1043944"/>
                  <a:pt x="540841" y="1051366"/>
                  <a:pt x="548136" y="1059105"/>
                </a:cubicBezTo>
                <a:cubicBezTo>
                  <a:pt x="555431" y="1066844"/>
                  <a:pt x="563804" y="1073695"/>
                  <a:pt x="572114" y="1080419"/>
                </a:cubicBezTo>
                <a:cubicBezTo>
                  <a:pt x="580551" y="1087079"/>
                  <a:pt x="589368" y="1093296"/>
                  <a:pt x="598566" y="1098878"/>
                </a:cubicBezTo>
                <a:lnTo>
                  <a:pt x="612395" y="1107188"/>
                </a:lnTo>
                <a:lnTo>
                  <a:pt x="626985" y="1114102"/>
                </a:lnTo>
                <a:cubicBezTo>
                  <a:pt x="637198" y="1118923"/>
                  <a:pt x="645063" y="1122285"/>
                  <a:pt x="654007" y="1126282"/>
                </a:cubicBezTo>
                <a:cubicBezTo>
                  <a:pt x="662952" y="1130278"/>
                  <a:pt x="671389" y="1134020"/>
                  <a:pt x="679889" y="1138271"/>
                </a:cubicBezTo>
                <a:cubicBezTo>
                  <a:pt x="697206" y="1146263"/>
                  <a:pt x="713953" y="1155334"/>
                  <a:pt x="730636" y="1164532"/>
                </a:cubicBezTo>
                <a:cubicBezTo>
                  <a:pt x="796924" y="1201768"/>
                  <a:pt x="857504" y="1250105"/>
                  <a:pt x="902796" y="1312206"/>
                </a:cubicBezTo>
                <a:cubicBezTo>
                  <a:pt x="924046" y="1340815"/>
                  <a:pt x="940792" y="1372468"/>
                  <a:pt x="952528" y="1406152"/>
                </a:cubicBezTo>
                <a:close/>
              </a:path>
            </a:pathLst>
          </a:custGeom>
          <a:solidFill>
            <a:schemeClr val="accent3">
              <a:lumMod val="40000"/>
              <a:lumOff val="60000"/>
            </a:schemeClr>
          </a:solidFill>
          <a:ln w="6343" cap="flat">
            <a:noFill/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62" name="任意多边形: 形状 36"/>
          <p:cNvSpPr/>
          <p:nvPr>
            <p:custDataLst>
              <p:tags r:id="rId78"/>
            </p:custDataLst>
          </p:nvPr>
        </p:nvSpPr>
        <p:spPr>
          <a:xfrm>
            <a:off x="11731625" y="5457825"/>
            <a:ext cx="466090" cy="1400175"/>
          </a:xfrm>
          <a:custGeom>
            <a:gdLst>
              <a:gd name="connsiteX0" fmla="*/ 642453 w 642903"/>
              <a:gd name="connsiteY0" fmla="*/ 1859620 h 1930221"/>
              <a:gd name="connsiteX1" fmla="*/ 642453 w 642903"/>
              <a:gd name="connsiteY1" fmla="*/ 1150556 h 1930221"/>
              <a:gd name="connsiteX2" fmla="*/ 642453 w 642903"/>
              <a:gd name="connsiteY2" fmla="*/ 788983 h 1930221"/>
              <a:gd name="connsiteX3" fmla="*/ 642453 w 642903"/>
              <a:gd name="connsiteY3" fmla="*/ 611368 h 1930221"/>
              <a:gd name="connsiteX4" fmla="*/ 642453 w 642903"/>
              <a:gd name="connsiteY4" fmla="*/ 434831 h 1930221"/>
              <a:gd name="connsiteX5" fmla="*/ 549269 w 642903"/>
              <a:gd name="connsiteY5" fmla="*/ 250872 h 1930221"/>
              <a:gd name="connsiteX6" fmla="*/ 305936 w 642903"/>
              <a:gd name="connsiteY6" fmla="*/ -9 h 1930221"/>
              <a:gd name="connsiteX7" fmla="*/ 78462 w 642903"/>
              <a:gd name="connsiteY7" fmla="*/ 240216 h 1930221"/>
              <a:gd name="connsiteX8" fmla="*/ 124769 w 642903"/>
              <a:gd name="connsiteY8" fmla="*/ 408316 h 1930221"/>
              <a:gd name="connsiteX9" fmla="*/ 11412 w 642903"/>
              <a:gd name="connsiteY9" fmla="*/ 682033 h 1930221"/>
              <a:gd name="connsiteX10" fmla="*/ 54294 w 642903"/>
              <a:gd name="connsiteY10" fmla="*/ 951691 h 1930221"/>
              <a:gd name="connsiteX11" fmla="*/ 145067 w 642903"/>
              <a:gd name="connsiteY11" fmla="*/ 1063017 h 1930221"/>
              <a:gd name="connsiteX12" fmla="*/ 151728 w 642903"/>
              <a:gd name="connsiteY12" fmla="*/ 1281293 h 1930221"/>
              <a:gd name="connsiteX13" fmla="*/ 84361 w 642903"/>
              <a:gd name="connsiteY13" fmla="*/ 1474005 h 1930221"/>
              <a:gd name="connsiteX14" fmla="*/ 109354 w 642903"/>
              <a:gd name="connsiteY14" fmla="*/ 1828030 h 1930221"/>
              <a:gd name="connsiteX15" fmla="*/ 178180 w 642903"/>
              <a:gd name="connsiteY15" fmla="*/ 1929525 h 1930221"/>
              <a:gd name="connsiteX16" fmla="*/ 642453 w 642903"/>
              <a:gd name="connsiteY16" fmla="*/ 1928637 h 1930221"/>
              <a:gd name="connsiteX17" fmla="*/ 642453 w 642903"/>
              <a:gd name="connsiteY17" fmla="*/ 1859620 h 193022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642903" h="1930220">
                <a:moveTo>
                  <a:pt x="642453" y="1859620"/>
                </a:moveTo>
                <a:cubicBezTo>
                  <a:pt x="642453" y="1621173"/>
                  <a:pt x="642453" y="1389131"/>
                  <a:pt x="642453" y="1150556"/>
                </a:cubicBezTo>
                <a:cubicBezTo>
                  <a:pt x="642453" y="1030031"/>
                  <a:pt x="642453" y="909507"/>
                  <a:pt x="642453" y="788983"/>
                </a:cubicBezTo>
                <a:cubicBezTo>
                  <a:pt x="642453" y="731004"/>
                  <a:pt x="643278" y="669346"/>
                  <a:pt x="642453" y="611368"/>
                </a:cubicBezTo>
                <a:cubicBezTo>
                  <a:pt x="641628" y="556180"/>
                  <a:pt x="642453" y="489891"/>
                  <a:pt x="642453" y="434831"/>
                </a:cubicBezTo>
                <a:cubicBezTo>
                  <a:pt x="594941" y="391125"/>
                  <a:pt x="568299" y="350020"/>
                  <a:pt x="549269" y="250872"/>
                </a:cubicBezTo>
                <a:cubicBezTo>
                  <a:pt x="524973" y="124005"/>
                  <a:pt x="427856" y="9824"/>
                  <a:pt x="305936" y="-9"/>
                </a:cubicBezTo>
                <a:cubicBezTo>
                  <a:pt x="184016" y="-9841"/>
                  <a:pt x="57593" y="112714"/>
                  <a:pt x="78462" y="240216"/>
                </a:cubicBezTo>
                <a:cubicBezTo>
                  <a:pt x="87913" y="298131"/>
                  <a:pt x="123437" y="349386"/>
                  <a:pt x="124769" y="408316"/>
                </a:cubicBezTo>
                <a:cubicBezTo>
                  <a:pt x="127179" y="510381"/>
                  <a:pt x="36722" y="587136"/>
                  <a:pt x="11412" y="682033"/>
                </a:cubicBezTo>
                <a:cubicBezTo>
                  <a:pt x="-12883" y="773315"/>
                  <a:pt x="1707" y="876204"/>
                  <a:pt x="54294" y="951691"/>
                </a:cubicBezTo>
                <a:cubicBezTo>
                  <a:pt x="81760" y="991210"/>
                  <a:pt x="117728" y="1023180"/>
                  <a:pt x="145067" y="1063017"/>
                </a:cubicBezTo>
                <a:cubicBezTo>
                  <a:pt x="190993" y="1130701"/>
                  <a:pt x="181542" y="1207139"/>
                  <a:pt x="151728" y="1281293"/>
                </a:cubicBezTo>
                <a:cubicBezTo>
                  <a:pt x="125530" y="1346376"/>
                  <a:pt x="100981" y="1410254"/>
                  <a:pt x="84361" y="1474005"/>
                </a:cubicBezTo>
                <a:cubicBezTo>
                  <a:pt x="54040" y="1590153"/>
                  <a:pt x="49853" y="1705984"/>
                  <a:pt x="109354" y="1828030"/>
                </a:cubicBezTo>
                <a:cubicBezTo>
                  <a:pt x="130668" y="1871610"/>
                  <a:pt x="144497" y="1896031"/>
                  <a:pt x="178180" y="1929525"/>
                </a:cubicBezTo>
                <a:cubicBezTo>
                  <a:pt x="337589" y="1930286"/>
                  <a:pt x="478540" y="1927494"/>
                  <a:pt x="642453" y="1928637"/>
                </a:cubicBezTo>
                <a:cubicBezTo>
                  <a:pt x="643468" y="1904976"/>
                  <a:pt x="642453" y="1883091"/>
                  <a:pt x="642453" y="1859620"/>
                </a:cubicBezTo>
                <a:close/>
              </a:path>
            </a:pathLst>
          </a:custGeom>
          <a:solidFill>
            <a:schemeClr val="accent4"/>
          </a:solidFill>
          <a:ln w="6343" cap="flat">
            <a:noFill/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64" name="任意多边形: 形状 37"/>
          <p:cNvSpPr/>
          <p:nvPr>
            <p:custDataLst>
              <p:tags r:id="rId79"/>
            </p:custDataLst>
          </p:nvPr>
        </p:nvSpPr>
        <p:spPr>
          <a:xfrm>
            <a:off x="11802110" y="5559425"/>
            <a:ext cx="394970" cy="1297305"/>
          </a:xfrm>
          <a:custGeom>
            <a:gdLst>
              <a:gd name="connsiteX0" fmla="*/ 441357 w 545135"/>
              <a:gd name="connsiteY0" fmla="*/ 1642578 h 1789038"/>
              <a:gd name="connsiteX1" fmla="*/ 444783 w 545135"/>
              <a:gd name="connsiteY1" fmla="*/ 1599887 h 1789038"/>
              <a:gd name="connsiteX2" fmla="*/ 451126 w 545135"/>
              <a:gd name="connsiteY2" fmla="*/ 1482280 h 1789038"/>
              <a:gd name="connsiteX3" fmla="*/ 453220 w 545135"/>
              <a:gd name="connsiteY3" fmla="*/ 1364611 h 1789038"/>
              <a:gd name="connsiteX4" fmla="*/ 416174 w 545135"/>
              <a:gd name="connsiteY4" fmla="*/ 896722 h 1789038"/>
              <a:gd name="connsiteX5" fmla="*/ 393275 w 545135"/>
              <a:gd name="connsiteY5" fmla="*/ 745242 h 1789038"/>
              <a:gd name="connsiteX6" fmla="*/ 481385 w 545135"/>
              <a:gd name="connsiteY6" fmla="*/ 710162 h 1789038"/>
              <a:gd name="connsiteX7" fmla="*/ 544819 w 545135"/>
              <a:gd name="connsiteY7" fmla="*/ 661382 h 1789038"/>
              <a:gd name="connsiteX8" fmla="*/ 544375 w 545135"/>
              <a:gd name="connsiteY8" fmla="*/ 643367 h 1789038"/>
              <a:gd name="connsiteX9" fmla="*/ 473265 w 545135"/>
              <a:gd name="connsiteY9" fmla="*/ 695319 h 1789038"/>
              <a:gd name="connsiteX10" fmla="*/ 392514 w 545135"/>
              <a:gd name="connsiteY10" fmla="*/ 742387 h 1789038"/>
              <a:gd name="connsiteX11" fmla="*/ 327494 w 545135"/>
              <a:gd name="connsiteY11" fmla="*/ 437904 h 1789038"/>
              <a:gd name="connsiteX12" fmla="*/ 295777 w 545135"/>
              <a:gd name="connsiteY12" fmla="*/ 326007 h 1789038"/>
              <a:gd name="connsiteX13" fmla="*/ 259175 w 545135"/>
              <a:gd name="connsiteY13" fmla="*/ 216012 h 1789038"/>
              <a:gd name="connsiteX14" fmla="*/ 252832 w 545135"/>
              <a:gd name="connsiteY14" fmla="*/ 196982 h 1789038"/>
              <a:gd name="connsiteX15" fmla="*/ 252832 w 545135"/>
              <a:gd name="connsiteY15" fmla="*/ 196982 h 1789038"/>
              <a:gd name="connsiteX16" fmla="*/ 303579 w 545135"/>
              <a:gd name="connsiteY16" fmla="*/ 167993 h 1789038"/>
              <a:gd name="connsiteX17" fmla="*/ 357434 w 545135"/>
              <a:gd name="connsiteY17" fmla="*/ 61614 h 1789038"/>
              <a:gd name="connsiteX18" fmla="*/ 351091 w 545135"/>
              <a:gd name="connsiteY18" fmla="*/ 2621 h 1789038"/>
              <a:gd name="connsiteX19" fmla="*/ 350077 w 545135"/>
              <a:gd name="connsiteY19" fmla="*/ 1986 h 1789038"/>
              <a:gd name="connsiteX20" fmla="*/ 349315 w 545135"/>
              <a:gd name="connsiteY20" fmla="*/ 3065 h 1789038"/>
              <a:gd name="connsiteX21" fmla="*/ 349315 w 545135"/>
              <a:gd name="connsiteY21" fmla="*/ 3065 h 1789038"/>
              <a:gd name="connsiteX22" fmla="*/ 348681 w 545135"/>
              <a:gd name="connsiteY22" fmla="*/ 60155 h 1789038"/>
              <a:gd name="connsiteX23" fmla="*/ 327303 w 545135"/>
              <a:gd name="connsiteY23" fmla="*/ 111664 h 1789038"/>
              <a:gd name="connsiteX24" fmla="*/ 291526 w 545135"/>
              <a:gd name="connsiteY24" fmla="*/ 153720 h 1789038"/>
              <a:gd name="connsiteX25" fmla="*/ 252641 w 545135"/>
              <a:gd name="connsiteY25" fmla="*/ 195079 h 1789038"/>
              <a:gd name="connsiteX26" fmla="*/ 240970 w 545135"/>
              <a:gd name="connsiteY26" fmla="*/ 161078 h 1789038"/>
              <a:gd name="connsiteX27" fmla="*/ 219402 w 545135"/>
              <a:gd name="connsiteY27" fmla="*/ 107540 h 1789038"/>
              <a:gd name="connsiteX28" fmla="*/ 174998 w 545135"/>
              <a:gd name="connsiteY28" fmla="*/ 1098 h 1789038"/>
              <a:gd name="connsiteX29" fmla="*/ 171510 w 545135"/>
              <a:gd name="connsiteY29" fmla="*/ -367 h 1789038"/>
              <a:gd name="connsiteX30" fmla="*/ 171510 w 545135"/>
              <a:gd name="connsiteY30" fmla="*/ -361 h 1789038"/>
              <a:gd name="connsiteX31" fmla="*/ 169924 w 545135"/>
              <a:gd name="connsiteY31" fmla="*/ 3382 h 1789038"/>
              <a:gd name="connsiteX32" fmla="*/ 169924 w 545135"/>
              <a:gd name="connsiteY32" fmla="*/ 3382 h 1789038"/>
              <a:gd name="connsiteX33" fmla="*/ 208873 w 545135"/>
              <a:gd name="connsiteY33" fmla="*/ 111854 h 1789038"/>
              <a:gd name="connsiteX34" fmla="*/ 225111 w 545135"/>
              <a:gd name="connsiteY34" fmla="*/ 158161 h 1789038"/>
              <a:gd name="connsiteX35" fmla="*/ 182928 w 545135"/>
              <a:gd name="connsiteY35" fmla="*/ 135515 h 1789038"/>
              <a:gd name="connsiteX36" fmla="*/ 137446 w 545135"/>
              <a:gd name="connsiteY36" fmla="*/ 107794 h 1789038"/>
              <a:gd name="connsiteX37" fmla="*/ 103192 w 545135"/>
              <a:gd name="connsiteY37" fmla="*/ 66182 h 1789038"/>
              <a:gd name="connsiteX38" fmla="*/ 87143 w 545135"/>
              <a:gd name="connsiteY38" fmla="*/ 12072 h 1789038"/>
              <a:gd name="connsiteX39" fmla="*/ 87143 w 545135"/>
              <a:gd name="connsiteY39" fmla="*/ 12072 h 1789038"/>
              <a:gd name="connsiteX40" fmla="*/ 86127 w 545135"/>
              <a:gd name="connsiteY40" fmla="*/ 11248 h 1789038"/>
              <a:gd name="connsiteX41" fmla="*/ 85366 w 545135"/>
              <a:gd name="connsiteY41" fmla="*/ 12263 h 1789038"/>
              <a:gd name="connsiteX42" fmla="*/ 127867 w 545135"/>
              <a:gd name="connsiteY42" fmla="*/ 120100 h 1789038"/>
              <a:gd name="connsiteX43" fmla="*/ 175125 w 545135"/>
              <a:gd name="connsiteY43" fmla="*/ 153593 h 1789038"/>
              <a:gd name="connsiteX44" fmla="*/ 226888 w 545135"/>
              <a:gd name="connsiteY44" fmla="*/ 163743 h 1789038"/>
              <a:gd name="connsiteX45" fmla="*/ 227839 w 545135"/>
              <a:gd name="connsiteY45" fmla="*/ 166534 h 1789038"/>
              <a:gd name="connsiteX46" fmla="*/ 243951 w 545135"/>
              <a:gd name="connsiteY46" fmla="*/ 221975 h 1789038"/>
              <a:gd name="connsiteX47" fmla="*/ 275097 w 545135"/>
              <a:gd name="connsiteY47" fmla="*/ 333048 h 1789038"/>
              <a:gd name="connsiteX48" fmla="*/ 301232 w 545135"/>
              <a:gd name="connsiteY48" fmla="*/ 445643 h 1789038"/>
              <a:gd name="connsiteX49" fmla="*/ 358893 w 545135"/>
              <a:gd name="connsiteY49" fmla="*/ 779306 h 1789038"/>
              <a:gd name="connsiteX50" fmla="*/ 275542 w 545135"/>
              <a:gd name="connsiteY50" fmla="*/ 768458 h 1789038"/>
              <a:gd name="connsiteX51" fmla="*/ 171383 w 545135"/>
              <a:gd name="connsiteY51" fmla="*/ 742704 h 1789038"/>
              <a:gd name="connsiteX52" fmla="*/ 76866 w 545135"/>
              <a:gd name="connsiteY52" fmla="*/ 690498 h 1789038"/>
              <a:gd name="connsiteX53" fmla="*/ 1507 w 545135"/>
              <a:gd name="connsiteY53" fmla="*/ 609810 h 1789038"/>
              <a:gd name="connsiteX54" fmla="*/ 238 w 545135"/>
              <a:gd name="connsiteY54" fmla="*/ 609798 h 1789038"/>
              <a:gd name="connsiteX55" fmla="*/ 238 w 545135"/>
              <a:gd name="connsiteY55" fmla="*/ 609810 h 1789038"/>
              <a:gd name="connsiteX56" fmla="*/ 238 w 545135"/>
              <a:gd name="connsiteY56" fmla="*/ 611142 h 1789038"/>
              <a:gd name="connsiteX57" fmla="*/ 71411 w 545135"/>
              <a:gd name="connsiteY57" fmla="*/ 698491 h 1789038"/>
              <a:gd name="connsiteX58" fmla="*/ 166182 w 545135"/>
              <a:gd name="connsiteY58" fmla="*/ 757484 h 1789038"/>
              <a:gd name="connsiteX59" fmla="*/ 272941 w 545135"/>
              <a:gd name="connsiteY59" fmla="*/ 787996 h 1789038"/>
              <a:gd name="connsiteX60" fmla="*/ 360289 w 545135"/>
              <a:gd name="connsiteY60" fmla="*/ 787996 h 1789038"/>
              <a:gd name="connsiteX61" fmla="*/ 372976 w 545135"/>
              <a:gd name="connsiteY61" fmla="*/ 903699 h 1789038"/>
              <a:gd name="connsiteX62" fmla="*/ 398666 w 545135"/>
              <a:gd name="connsiteY62" fmla="*/ 1367402 h 1789038"/>
              <a:gd name="connsiteX63" fmla="*/ 406659 w 545135"/>
              <a:gd name="connsiteY63" fmla="*/ 1609338 h 1789038"/>
              <a:gd name="connsiteX64" fmla="*/ 301042 w 545135"/>
              <a:gd name="connsiteY64" fmla="*/ 1596652 h 1789038"/>
              <a:gd name="connsiteX65" fmla="*/ 196884 w 545135"/>
              <a:gd name="connsiteY65" fmla="*/ 1570898 h 1789038"/>
              <a:gd name="connsiteX66" fmla="*/ 102367 w 545135"/>
              <a:gd name="connsiteY66" fmla="*/ 1518692 h 1789038"/>
              <a:gd name="connsiteX67" fmla="*/ 27007 w 545135"/>
              <a:gd name="connsiteY67" fmla="*/ 1438003 h 1789038"/>
              <a:gd name="connsiteX68" fmla="*/ 25739 w 545135"/>
              <a:gd name="connsiteY68" fmla="*/ 1437496 h 1789038"/>
              <a:gd name="connsiteX69" fmla="*/ 25294 w 545135"/>
              <a:gd name="connsiteY69" fmla="*/ 1438764 h 1789038"/>
              <a:gd name="connsiteX70" fmla="*/ 25485 w 545135"/>
              <a:gd name="connsiteY70" fmla="*/ 1439082 h 1789038"/>
              <a:gd name="connsiteX71" fmla="*/ 96658 w 545135"/>
              <a:gd name="connsiteY71" fmla="*/ 1526431 h 1789038"/>
              <a:gd name="connsiteX72" fmla="*/ 191428 w 545135"/>
              <a:gd name="connsiteY72" fmla="*/ 1585424 h 1789038"/>
              <a:gd name="connsiteX73" fmla="*/ 298187 w 545135"/>
              <a:gd name="connsiteY73" fmla="*/ 1615936 h 1789038"/>
              <a:gd name="connsiteX74" fmla="*/ 406723 w 545135"/>
              <a:gd name="connsiteY74" fmla="*/ 1612066 h 1789038"/>
              <a:gd name="connsiteX75" fmla="*/ 410656 w 545135"/>
              <a:gd name="connsiteY75" fmla="*/ 1788476 h 1789038"/>
              <a:gd name="connsiteX76" fmla="*/ 414842 w 545135"/>
              <a:gd name="connsiteY76" fmla="*/ 1788476 h 1789038"/>
              <a:gd name="connsiteX77" fmla="*/ 424231 w 545135"/>
              <a:gd name="connsiteY77" fmla="*/ 1788476 h 1789038"/>
              <a:gd name="connsiteX78" fmla="*/ 441168 w 545135"/>
              <a:gd name="connsiteY78" fmla="*/ 1649492 h 1789038"/>
              <a:gd name="connsiteX79" fmla="*/ 530736 w 545135"/>
              <a:gd name="connsiteY79" fmla="*/ 1637820 h 1789038"/>
              <a:gd name="connsiteX80" fmla="*/ 545136 w 545135"/>
              <a:gd name="connsiteY80" fmla="*/ 1632619 h 1789038"/>
              <a:gd name="connsiteX81" fmla="*/ 545136 w 545135"/>
              <a:gd name="connsiteY81" fmla="*/ 1611812 h 1789038"/>
              <a:gd name="connsiteX82" fmla="*/ 525661 w 545135"/>
              <a:gd name="connsiteY82" fmla="*/ 1619298 h 1789038"/>
              <a:gd name="connsiteX83" fmla="*/ 441357 w 545135"/>
              <a:gd name="connsiteY83" fmla="*/ 1642578 h 178903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</a:cxnLst>
            <a:rect l="l" t="t" r="r" b="b"/>
            <a:pathLst>
              <a:path w="545135" h="1789038">
                <a:moveTo>
                  <a:pt x="441357" y="1642578"/>
                </a:moveTo>
                <a:cubicBezTo>
                  <a:pt x="442563" y="1628368"/>
                  <a:pt x="443831" y="1614159"/>
                  <a:pt x="444783" y="1599887"/>
                </a:cubicBezTo>
                <a:cubicBezTo>
                  <a:pt x="448463" y="1560748"/>
                  <a:pt x="449033" y="1521546"/>
                  <a:pt x="451126" y="1482280"/>
                </a:cubicBezTo>
                <a:cubicBezTo>
                  <a:pt x="453220" y="1443015"/>
                  <a:pt x="452458" y="1403876"/>
                  <a:pt x="453220" y="1364611"/>
                </a:cubicBezTo>
                <a:cubicBezTo>
                  <a:pt x="453854" y="1207548"/>
                  <a:pt x="436156" y="1051564"/>
                  <a:pt x="416174" y="896722"/>
                </a:cubicBezTo>
                <a:cubicBezTo>
                  <a:pt x="409831" y="845975"/>
                  <a:pt x="402029" y="795228"/>
                  <a:pt x="393275" y="745242"/>
                </a:cubicBezTo>
                <a:cubicBezTo>
                  <a:pt x="424231" y="738023"/>
                  <a:pt x="453918" y="726199"/>
                  <a:pt x="481385" y="710162"/>
                </a:cubicBezTo>
                <a:cubicBezTo>
                  <a:pt x="504791" y="697051"/>
                  <a:pt x="526169" y="680621"/>
                  <a:pt x="544819" y="661382"/>
                </a:cubicBezTo>
                <a:cubicBezTo>
                  <a:pt x="544375" y="656181"/>
                  <a:pt x="544819" y="649203"/>
                  <a:pt x="544375" y="643367"/>
                </a:cubicBezTo>
                <a:cubicBezTo>
                  <a:pt x="522173" y="662613"/>
                  <a:pt x="498385" y="679987"/>
                  <a:pt x="473265" y="695319"/>
                </a:cubicBezTo>
                <a:cubicBezTo>
                  <a:pt x="447130" y="712357"/>
                  <a:pt x="420234" y="728070"/>
                  <a:pt x="392514" y="742387"/>
                </a:cubicBezTo>
                <a:cubicBezTo>
                  <a:pt x="374626" y="639941"/>
                  <a:pt x="352487" y="538510"/>
                  <a:pt x="327494" y="437904"/>
                </a:cubicBezTo>
                <a:lnTo>
                  <a:pt x="295777" y="326007"/>
                </a:lnTo>
                <a:cubicBezTo>
                  <a:pt x="285310" y="288771"/>
                  <a:pt x="271291" y="252677"/>
                  <a:pt x="259175" y="216012"/>
                </a:cubicBezTo>
                <a:lnTo>
                  <a:pt x="252832" y="196982"/>
                </a:lnTo>
                <a:cubicBezTo>
                  <a:pt x="252832" y="196982"/>
                  <a:pt x="252832" y="196982"/>
                  <a:pt x="252832" y="196982"/>
                </a:cubicBezTo>
                <a:cubicBezTo>
                  <a:pt x="271672" y="191153"/>
                  <a:pt x="288990" y="181257"/>
                  <a:pt x="303579" y="167993"/>
                </a:cubicBezTo>
                <a:cubicBezTo>
                  <a:pt x="333203" y="139740"/>
                  <a:pt x="352170" y="102193"/>
                  <a:pt x="357434" y="61614"/>
                </a:cubicBezTo>
                <a:cubicBezTo>
                  <a:pt x="359147" y="41721"/>
                  <a:pt x="356991" y="21689"/>
                  <a:pt x="351091" y="2621"/>
                </a:cubicBezTo>
                <a:cubicBezTo>
                  <a:pt x="350964" y="2177"/>
                  <a:pt x="350520" y="1904"/>
                  <a:pt x="350077" y="1986"/>
                </a:cubicBezTo>
                <a:cubicBezTo>
                  <a:pt x="349569" y="2107"/>
                  <a:pt x="349252" y="2570"/>
                  <a:pt x="349315" y="3065"/>
                </a:cubicBezTo>
                <a:lnTo>
                  <a:pt x="349315" y="3065"/>
                </a:lnTo>
                <a:cubicBezTo>
                  <a:pt x="352740" y="21962"/>
                  <a:pt x="352550" y="41341"/>
                  <a:pt x="348681" y="60155"/>
                </a:cubicBezTo>
                <a:cubicBezTo>
                  <a:pt x="344748" y="78488"/>
                  <a:pt x="337516" y="95938"/>
                  <a:pt x="327303" y="111664"/>
                </a:cubicBezTo>
                <a:cubicBezTo>
                  <a:pt x="316393" y="126520"/>
                  <a:pt x="304467" y="140577"/>
                  <a:pt x="291526" y="153720"/>
                </a:cubicBezTo>
                <a:cubicBezTo>
                  <a:pt x="278840" y="167485"/>
                  <a:pt x="266153" y="180807"/>
                  <a:pt x="252641" y="195079"/>
                </a:cubicBezTo>
                <a:lnTo>
                  <a:pt x="240970" y="161078"/>
                </a:lnTo>
                <a:cubicBezTo>
                  <a:pt x="234626" y="142873"/>
                  <a:pt x="226507" y="125429"/>
                  <a:pt x="219402" y="107540"/>
                </a:cubicBezTo>
                <a:lnTo>
                  <a:pt x="174998" y="1098"/>
                </a:lnTo>
                <a:cubicBezTo>
                  <a:pt x="174428" y="-266"/>
                  <a:pt x="172905" y="-919"/>
                  <a:pt x="171510" y="-367"/>
                </a:cubicBezTo>
                <a:cubicBezTo>
                  <a:pt x="171510" y="-367"/>
                  <a:pt x="171510" y="-361"/>
                  <a:pt x="171510" y="-361"/>
                </a:cubicBezTo>
                <a:cubicBezTo>
                  <a:pt x="170051" y="255"/>
                  <a:pt x="169353" y="1910"/>
                  <a:pt x="169924" y="3382"/>
                </a:cubicBezTo>
                <a:lnTo>
                  <a:pt x="169924" y="3382"/>
                </a:lnTo>
                <a:lnTo>
                  <a:pt x="208873" y="111854"/>
                </a:lnTo>
                <a:cubicBezTo>
                  <a:pt x="214201" y="127332"/>
                  <a:pt x="220101" y="142556"/>
                  <a:pt x="225111" y="158161"/>
                </a:cubicBezTo>
                <a:cubicBezTo>
                  <a:pt x="210586" y="150485"/>
                  <a:pt x="196503" y="143254"/>
                  <a:pt x="182928" y="135515"/>
                </a:cubicBezTo>
                <a:cubicBezTo>
                  <a:pt x="167069" y="127440"/>
                  <a:pt x="151909" y="118172"/>
                  <a:pt x="137446" y="107794"/>
                </a:cubicBezTo>
                <a:cubicBezTo>
                  <a:pt x="123427" y="96300"/>
                  <a:pt x="111755" y="82160"/>
                  <a:pt x="103192" y="66182"/>
                </a:cubicBezTo>
                <a:cubicBezTo>
                  <a:pt x="94374" y="49359"/>
                  <a:pt x="88919" y="30982"/>
                  <a:pt x="87143" y="12072"/>
                </a:cubicBezTo>
                <a:lnTo>
                  <a:pt x="87143" y="12072"/>
                </a:lnTo>
                <a:cubicBezTo>
                  <a:pt x="87079" y="11571"/>
                  <a:pt x="86635" y="11210"/>
                  <a:pt x="86127" y="11248"/>
                </a:cubicBezTo>
                <a:cubicBezTo>
                  <a:pt x="85684" y="11368"/>
                  <a:pt x="85366" y="11787"/>
                  <a:pt x="85366" y="12263"/>
                </a:cubicBezTo>
                <a:cubicBezTo>
                  <a:pt x="83337" y="52651"/>
                  <a:pt x="98814" y="91949"/>
                  <a:pt x="127867" y="120100"/>
                </a:cubicBezTo>
                <a:cubicBezTo>
                  <a:pt x="141252" y="134272"/>
                  <a:pt x="157301" y="145658"/>
                  <a:pt x="175125" y="153593"/>
                </a:cubicBezTo>
                <a:cubicBezTo>
                  <a:pt x="191492" y="160495"/>
                  <a:pt x="209126" y="163946"/>
                  <a:pt x="226888" y="163743"/>
                </a:cubicBezTo>
                <a:cubicBezTo>
                  <a:pt x="226888" y="164694"/>
                  <a:pt x="227585" y="165582"/>
                  <a:pt x="227839" y="166534"/>
                </a:cubicBezTo>
                <a:lnTo>
                  <a:pt x="243951" y="221975"/>
                </a:lnTo>
                <a:cubicBezTo>
                  <a:pt x="254227" y="259084"/>
                  <a:pt x="266407" y="295495"/>
                  <a:pt x="275097" y="333048"/>
                </a:cubicBezTo>
                <a:lnTo>
                  <a:pt x="301232" y="445643"/>
                </a:lnTo>
                <a:cubicBezTo>
                  <a:pt x="324513" y="555955"/>
                  <a:pt x="344431" y="667218"/>
                  <a:pt x="358893" y="779306"/>
                </a:cubicBezTo>
                <a:cubicBezTo>
                  <a:pt x="330792" y="776768"/>
                  <a:pt x="302945" y="773470"/>
                  <a:pt x="275542" y="768458"/>
                </a:cubicBezTo>
                <a:cubicBezTo>
                  <a:pt x="240145" y="762762"/>
                  <a:pt x="205320" y="754148"/>
                  <a:pt x="171383" y="742704"/>
                </a:cubicBezTo>
                <a:cubicBezTo>
                  <a:pt x="137383" y="730271"/>
                  <a:pt x="105475" y="712662"/>
                  <a:pt x="76866" y="690498"/>
                </a:cubicBezTo>
                <a:cubicBezTo>
                  <a:pt x="47116" y="669184"/>
                  <a:pt x="23392" y="640132"/>
                  <a:pt x="1507" y="609810"/>
                </a:cubicBezTo>
                <a:cubicBezTo>
                  <a:pt x="1190" y="609461"/>
                  <a:pt x="619" y="609455"/>
                  <a:pt x="238" y="609798"/>
                </a:cubicBezTo>
                <a:cubicBezTo>
                  <a:pt x="238" y="609804"/>
                  <a:pt x="238" y="609804"/>
                  <a:pt x="238" y="609810"/>
                </a:cubicBezTo>
                <a:cubicBezTo>
                  <a:pt x="-79" y="610203"/>
                  <a:pt x="-79" y="610749"/>
                  <a:pt x="238" y="611142"/>
                </a:cubicBezTo>
                <a:cubicBezTo>
                  <a:pt x="20157" y="642859"/>
                  <a:pt x="42422" y="674576"/>
                  <a:pt x="71411" y="698491"/>
                </a:cubicBezTo>
                <a:cubicBezTo>
                  <a:pt x="99829" y="722881"/>
                  <a:pt x="131737" y="742774"/>
                  <a:pt x="166182" y="757484"/>
                </a:cubicBezTo>
                <a:cubicBezTo>
                  <a:pt x="200055" y="772816"/>
                  <a:pt x="236022" y="783099"/>
                  <a:pt x="272941" y="787996"/>
                </a:cubicBezTo>
                <a:cubicBezTo>
                  <a:pt x="301930" y="791453"/>
                  <a:pt x="331300" y="791453"/>
                  <a:pt x="360289" y="787996"/>
                </a:cubicBezTo>
                <a:cubicBezTo>
                  <a:pt x="365110" y="826437"/>
                  <a:pt x="369360" y="865005"/>
                  <a:pt x="372976" y="903699"/>
                </a:cubicBezTo>
                <a:cubicBezTo>
                  <a:pt x="388010" y="1057781"/>
                  <a:pt x="391372" y="1212750"/>
                  <a:pt x="398666" y="1367402"/>
                </a:cubicBezTo>
                <a:cubicBezTo>
                  <a:pt x="402156" y="1447963"/>
                  <a:pt x="404630" y="1528524"/>
                  <a:pt x="406659" y="1609338"/>
                </a:cubicBezTo>
                <a:cubicBezTo>
                  <a:pt x="371263" y="1607055"/>
                  <a:pt x="335994" y="1602804"/>
                  <a:pt x="301042" y="1596652"/>
                </a:cubicBezTo>
                <a:cubicBezTo>
                  <a:pt x="265646" y="1590942"/>
                  <a:pt x="230821" y="1582379"/>
                  <a:pt x="196884" y="1570898"/>
                </a:cubicBezTo>
                <a:cubicBezTo>
                  <a:pt x="162883" y="1558464"/>
                  <a:pt x="130976" y="1540830"/>
                  <a:pt x="102367" y="1518692"/>
                </a:cubicBezTo>
                <a:cubicBezTo>
                  <a:pt x="72617" y="1497377"/>
                  <a:pt x="48892" y="1468325"/>
                  <a:pt x="27007" y="1438003"/>
                </a:cubicBezTo>
                <a:cubicBezTo>
                  <a:pt x="26817" y="1437496"/>
                  <a:pt x="26246" y="1437306"/>
                  <a:pt x="25739" y="1437496"/>
                </a:cubicBezTo>
                <a:cubicBezTo>
                  <a:pt x="25294" y="1437750"/>
                  <a:pt x="25041" y="1438321"/>
                  <a:pt x="25294" y="1438764"/>
                </a:cubicBezTo>
                <a:cubicBezTo>
                  <a:pt x="25294" y="1438891"/>
                  <a:pt x="25421" y="1439018"/>
                  <a:pt x="25485" y="1439082"/>
                </a:cubicBezTo>
                <a:cubicBezTo>
                  <a:pt x="45403" y="1470799"/>
                  <a:pt x="67669" y="1502516"/>
                  <a:pt x="96658" y="1526431"/>
                </a:cubicBezTo>
                <a:cubicBezTo>
                  <a:pt x="125076" y="1550789"/>
                  <a:pt x="156983" y="1570707"/>
                  <a:pt x="191428" y="1585424"/>
                </a:cubicBezTo>
                <a:cubicBezTo>
                  <a:pt x="225302" y="1600775"/>
                  <a:pt x="261269" y="1611051"/>
                  <a:pt x="298187" y="1615936"/>
                </a:cubicBezTo>
                <a:cubicBezTo>
                  <a:pt x="334344" y="1620439"/>
                  <a:pt x="371009" y="1619107"/>
                  <a:pt x="406723" y="1612066"/>
                </a:cubicBezTo>
                <a:cubicBezTo>
                  <a:pt x="408182" y="1671504"/>
                  <a:pt x="409640" y="1728785"/>
                  <a:pt x="410656" y="1788476"/>
                </a:cubicBezTo>
                <a:cubicBezTo>
                  <a:pt x="411925" y="1788476"/>
                  <a:pt x="413511" y="1788476"/>
                  <a:pt x="414842" y="1788476"/>
                </a:cubicBezTo>
                <a:lnTo>
                  <a:pt x="424231" y="1788476"/>
                </a:lnTo>
                <a:cubicBezTo>
                  <a:pt x="431653" y="1741218"/>
                  <a:pt x="436917" y="1697068"/>
                  <a:pt x="441168" y="1649492"/>
                </a:cubicBezTo>
                <a:cubicBezTo>
                  <a:pt x="471489" y="1650570"/>
                  <a:pt x="501747" y="1646637"/>
                  <a:pt x="530736" y="1637820"/>
                </a:cubicBezTo>
                <a:cubicBezTo>
                  <a:pt x="537080" y="1636045"/>
                  <a:pt x="539236" y="1634775"/>
                  <a:pt x="545136" y="1632619"/>
                </a:cubicBezTo>
                <a:lnTo>
                  <a:pt x="545136" y="1611812"/>
                </a:lnTo>
                <a:cubicBezTo>
                  <a:pt x="537333" y="1614857"/>
                  <a:pt x="533464" y="1616379"/>
                  <a:pt x="525661" y="1619298"/>
                </a:cubicBezTo>
                <a:cubicBezTo>
                  <a:pt x="498195" y="1629257"/>
                  <a:pt x="470030" y="1637059"/>
                  <a:pt x="441357" y="1642578"/>
                </a:cubicBezTo>
                <a:close/>
              </a:path>
            </a:pathLst>
          </a:custGeom>
          <a:solidFill>
            <a:schemeClr val="accent4">
              <a:lumMod val="40000"/>
              <a:lumOff val="60000"/>
            </a:schemeClr>
          </a:solidFill>
          <a:ln w="6343" cap="flat">
            <a:noFill/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66" name="同侧圆角矩形 7"/>
          <p:cNvSpPr/>
          <p:nvPr>
            <p:custDataLst>
              <p:tags r:id="rId80"/>
            </p:custDataLst>
          </p:nvPr>
        </p:nvSpPr>
        <p:spPr>
          <a:xfrm rot="5400000">
            <a:off x="2459355" y="-1155065"/>
            <a:ext cx="575310" cy="4396105"/>
          </a:xfrm>
          <a:prstGeom prst="round2SameRect">
            <a:avLst>
              <a:gd name="adj1" fmla="val 10651"/>
              <a:gd name="adj2" fmla="val 0"/>
            </a:avLst>
          </a:prstGeom>
          <a:solidFill>
            <a:schemeClr val="accent1">
              <a:lumMod val="20000"/>
              <a:lumOff val="80000"/>
              <a:alpha val="50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768" name="矩形 8"/>
          <p:cNvSpPr/>
          <p:nvPr>
            <p:custDataLst>
              <p:tags r:id="rId81"/>
            </p:custDataLst>
          </p:nvPr>
        </p:nvSpPr>
        <p:spPr>
          <a:xfrm>
            <a:off x="548640" y="755015"/>
            <a:ext cx="100330" cy="57594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70" name="日期占位符 10"/>
          <p:cNvSpPr>
            <a:spLocks noGrp="1"/>
          </p:cNvSpPr>
          <p:nvPr>
            <p:ph type="dt" sz="half" idx="10"/>
            <p:custDataLst>
              <p:tags r:id="rId8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微软雅黑" panose="020b0503020204020204" pitchFamily="34" charset="-122"/>
                <a:ea typeface="+mn-ea"/>
                <a:cs typeface="微软雅黑" panose="020b0503020204020204" pitchFamily="34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72" name="页脚占位符 11"/>
          <p:cNvSpPr>
            <a:spLocks noGrp="1"/>
          </p:cNvSpPr>
          <p:nvPr>
            <p:ph type="ftr" sz="quarter" idx="11"/>
            <p:custDataLst>
              <p:tags r:id="rId8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微软雅黑" panose="020b0503020204020204" pitchFamily="34" charset="-122"/>
                <a:ea typeface="+mn-ea"/>
                <a:cs typeface="微软雅黑" panose="020b0503020204020204" pitchFamily="34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774" name="灯片编号占位符 12"/>
          <p:cNvSpPr>
            <a:spLocks noGrp="1"/>
          </p:cNvSpPr>
          <p:nvPr>
            <p:ph type="sldNum" sz="quarter" idx="12"/>
            <p:custDataLst>
              <p:tags r:id="rId8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微软雅黑" panose="020b0503020204020204" pitchFamily="34" charset="-122"/>
                <a:ea typeface="+mn-ea"/>
                <a:cs typeface="微软雅黑" panose="020b0503020204020204" pitchFamily="34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776" name="标题占位符 1"/>
          <p:cNvSpPr>
            <a:spLocks noGrp="1"/>
          </p:cNvSpPr>
          <p:nvPr>
            <p:ph type="title"/>
            <p:custDataLst>
              <p:tags r:id="rId85"/>
            </p:custDataLst>
          </p:nvPr>
        </p:nvSpPr>
        <p:spPr>
          <a:xfrm>
            <a:off x="689610" y="545441"/>
            <a:ext cx="9359900" cy="966017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vert="horz" wrap="square" lIns="91440" tIns="45720" rIns="91440" bIns="45720" rtlCol="0" anchor="ctr" anchorCtr="0">
            <a:normAutofit/>
          </a:bodyPr>
          <a:lstStyle/>
          <a:p>
            <a:pPr marL="0" marR="0" lvl="0">
              <a:buClrTx/>
              <a:buSzTx/>
              <a:buFontTx/>
            </a:pPr>
            <a:r>
              <a:rPr lang="zh-CN" altLang="en-US"/>
              <a:t>单击此处编辑母版标题样式</a:t>
            </a:r>
          </a:p>
        </p:txBody>
      </p:sp>
      <p:sp>
        <p:nvSpPr>
          <p:cNvPr id="1048778" name="文本占位符 2"/>
          <p:cNvSpPr>
            <a:spLocks noGrp="1"/>
          </p:cNvSpPr>
          <p:nvPr>
            <p:ph type="body" idx="1"/>
            <p:custDataLst>
              <p:tags r:id="rId86"/>
            </p:custDataLst>
          </p:nvPr>
        </p:nvSpPr>
        <p:spPr>
          <a:xfrm>
            <a:off x="697866" y="1735733"/>
            <a:ext cx="9359900" cy="444123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1048780" name="KSO_TEMPLATE" hidden="1"/>
          <p:cNvSpPr/>
          <p:nvPr userDrawn="1">
            <p:custDataLst>
              <p:tags r:id="rId87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kumimoji="0" lang="zh-CN" altLang="en-US" sz="2400" b="1" i="0" u="none" strike="noStrike" kern="1200" cap="none" spc="300" normalizeH="0" baseline="0" smtClean="0">
          <a:ln>
            <a:noFill/>
            <a:prstDash val="sysDot"/>
          </a:ln>
          <a:solidFill>
            <a:schemeClr val="accent1"/>
          </a:solidFill>
          <a:latin typeface="+mj-ea"/>
          <a:ea typeface="+mj-ea"/>
          <a:cs typeface="微软雅黑" panose="020b0503020204020204" pitchFamily="34" charset="-122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itchFamily="34" charset="0"/>
        <a:buChar char="●"/>
        <a:tabLst>
          <a:tab pos="1609725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Arial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notesSlide" Target="../notesSlides/notesSlide1.xml" /><Relationship Id="rId3" Type="http://schemas.openxmlformats.org/officeDocument/2006/relationships/tags" Target="../tags/tag890.xml" /><Relationship Id="rId4" Type="http://schemas.openxmlformats.org/officeDocument/2006/relationships/tags" Target="../tags/tag891.xml" /><Relationship Id="rId5" Type="http://schemas.openxmlformats.org/officeDocument/2006/relationships/tags" Target="../tags/tag892.xml" /><Relationship Id="rId6" Type="http://schemas.openxmlformats.org/officeDocument/2006/relationships/tags" Target="../tags/tag893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10" Type="http://schemas.openxmlformats.org/officeDocument/2006/relationships/tags" Target="../tags/tag902.xml" /><Relationship Id="rId11" Type="http://schemas.openxmlformats.org/officeDocument/2006/relationships/tags" Target="../tags/tag903.xml" /><Relationship Id="rId12" Type="http://schemas.openxmlformats.org/officeDocument/2006/relationships/tags" Target="../tags/tag904.xml" /><Relationship Id="rId13" Type="http://schemas.openxmlformats.org/officeDocument/2006/relationships/tags" Target="../tags/tag905.xml" /><Relationship Id="rId14" Type="http://schemas.openxmlformats.org/officeDocument/2006/relationships/tags" Target="../tags/tag906.xml" /><Relationship Id="rId15" Type="http://schemas.openxmlformats.org/officeDocument/2006/relationships/tags" Target="../tags/tag907.xml" /><Relationship Id="rId16" Type="http://schemas.openxmlformats.org/officeDocument/2006/relationships/tags" Target="../tags/tag908.xml" /><Relationship Id="rId17" Type="http://schemas.openxmlformats.org/officeDocument/2006/relationships/tags" Target="../tags/tag909.xml" /><Relationship Id="rId18" Type="http://schemas.openxmlformats.org/officeDocument/2006/relationships/tags" Target="../tags/tag910.xml" /><Relationship Id="rId19" Type="http://schemas.openxmlformats.org/officeDocument/2006/relationships/tags" Target="../tags/tag911.xml" /><Relationship Id="rId2" Type="http://schemas.openxmlformats.org/officeDocument/2006/relationships/tags" Target="../tags/tag894.xml" /><Relationship Id="rId20" Type="http://schemas.openxmlformats.org/officeDocument/2006/relationships/tags" Target="../tags/tag912.xml" /><Relationship Id="rId21" Type="http://schemas.openxmlformats.org/officeDocument/2006/relationships/tags" Target="../tags/tag913.xml" /><Relationship Id="rId22" Type="http://schemas.openxmlformats.org/officeDocument/2006/relationships/tags" Target="../tags/tag914.xml" /><Relationship Id="rId23" Type="http://schemas.openxmlformats.org/officeDocument/2006/relationships/tags" Target="../tags/tag915.xml" /><Relationship Id="rId24" Type="http://schemas.openxmlformats.org/officeDocument/2006/relationships/tags" Target="../tags/tag916.xml" /><Relationship Id="rId25" Type="http://schemas.openxmlformats.org/officeDocument/2006/relationships/tags" Target="../tags/tag917.xml" /><Relationship Id="rId26" Type="http://schemas.openxmlformats.org/officeDocument/2006/relationships/tags" Target="../tags/tag918.xml" /><Relationship Id="rId27" Type="http://schemas.openxmlformats.org/officeDocument/2006/relationships/tags" Target="../tags/tag919.xml" /><Relationship Id="rId28" Type="http://schemas.openxmlformats.org/officeDocument/2006/relationships/tags" Target="../tags/tag920.xml" /><Relationship Id="rId3" Type="http://schemas.openxmlformats.org/officeDocument/2006/relationships/tags" Target="../tags/tag895.xml" /><Relationship Id="rId4" Type="http://schemas.openxmlformats.org/officeDocument/2006/relationships/tags" Target="../tags/tag896.xml" /><Relationship Id="rId5" Type="http://schemas.openxmlformats.org/officeDocument/2006/relationships/tags" Target="../tags/tag897.xml" /><Relationship Id="rId6" Type="http://schemas.openxmlformats.org/officeDocument/2006/relationships/tags" Target="../tags/tag898.xml" /><Relationship Id="rId7" Type="http://schemas.openxmlformats.org/officeDocument/2006/relationships/tags" Target="../tags/tag899.xml" /><Relationship Id="rId8" Type="http://schemas.openxmlformats.org/officeDocument/2006/relationships/tags" Target="../tags/tag900.xml" /><Relationship Id="rId9" Type="http://schemas.openxmlformats.org/officeDocument/2006/relationships/tags" Target="../tags/tag901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921.xml" /><Relationship Id="rId3" Type="http://schemas.openxmlformats.org/officeDocument/2006/relationships/tags" Target="../tags/tag922.xml" /><Relationship Id="rId4" Type="http://schemas.openxmlformats.org/officeDocument/2006/relationships/tags" Target="../tags/tag923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924.xml" /><Relationship Id="rId3" Type="http://schemas.openxmlformats.org/officeDocument/2006/relationships/tags" Target="../tags/tag925.xml" /><Relationship Id="rId4" Type="http://schemas.openxmlformats.org/officeDocument/2006/relationships/tags" Target="../tags/tag926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935.xml" /><Relationship Id="rId11" Type="http://schemas.openxmlformats.org/officeDocument/2006/relationships/tags" Target="../tags/tag936.xml" /><Relationship Id="rId12" Type="http://schemas.openxmlformats.org/officeDocument/2006/relationships/tags" Target="../tags/tag937.xml" /><Relationship Id="rId13" Type="http://schemas.openxmlformats.org/officeDocument/2006/relationships/tags" Target="../tags/tag938.xml" /><Relationship Id="rId2" Type="http://schemas.openxmlformats.org/officeDocument/2006/relationships/tags" Target="../tags/tag927.xml" /><Relationship Id="rId3" Type="http://schemas.openxmlformats.org/officeDocument/2006/relationships/tags" Target="../tags/tag928.xml" /><Relationship Id="rId4" Type="http://schemas.openxmlformats.org/officeDocument/2006/relationships/tags" Target="../tags/tag929.xml" /><Relationship Id="rId5" Type="http://schemas.openxmlformats.org/officeDocument/2006/relationships/tags" Target="../tags/tag930.xml" /><Relationship Id="rId6" Type="http://schemas.openxmlformats.org/officeDocument/2006/relationships/tags" Target="../tags/tag931.xml" /><Relationship Id="rId7" Type="http://schemas.openxmlformats.org/officeDocument/2006/relationships/tags" Target="../tags/tag932.xml" /><Relationship Id="rId8" Type="http://schemas.openxmlformats.org/officeDocument/2006/relationships/tags" Target="../tags/tag933.xml" /><Relationship Id="rId9" Type="http://schemas.openxmlformats.org/officeDocument/2006/relationships/tags" Target="../tags/tag934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939.xml" /><Relationship Id="rId3" Type="http://schemas.openxmlformats.org/officeDocument/2006/relationships/tags" Target="../tags/tag940.xml" /><Relationship Id="rId4" Type="http://schemas.openxmlformats.org/officeDocument/2006/relationships/tags" Target="../tags/tag941.xml" /><Relationship Id="rId5" Type="http://schemas.openxmlformats.org/officeDocument/2006/relationships/tags" Target="../tags/tag942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951.xml" /><Relationship Id="rId11" Type="http://schemas.openxmlformats.org/officeDocument/2006/relationships/tags" Target="../tags/tag952.xml" /><Relationship Id="rId12" Type="http://schemas.openxmlformats.org/officeDocument/2006/relationships/tags" Target="../tags/tag953.xml" /><Relationship Id="rId13" Type="http://schemas.openxmlformats.org/officeDocument/2006/relationships/tags" Target="../tags/tag954.xml" /><Relationship Id="rId14" Type="http://schemas.openxmlformats.org/officeDocument/2006/relationships/tags" Target="../tags/tag955.xml" /><Relationship Id="rId15" Type="http://schemas.openxmlformats.org/officeDocument/2006/relationships/tags" Target="../tags/tag956.xml" /><Relationship Id="rId16" Type="http://schemas.openxmlformats.org/officeDocument/2006/relationships/tags" Target="../tags/tag957.xml" /><Relationship Id="rId17" Type="http://schemas.openxmlformats.org/officeDocument/2006/relationships/tags" Target="../tags/tag958.xml" /><Relationship Id="rId18" Type="http://schemas.openxmlformats.org/officeDocument/2006/relationships/tags" Target="../tags/tag959.xml" /><Relationship Id="rId19" Type="http://schemas.openxmlformats.org/officeDocument/2006/relationships/tags" Target="../tags/tag960.xml" /><Relationship Id="rId2" Type="http://schemas.openxmlformats.org/officeDocument/2006/relationships/tags" Target="../tags/tag943.xml" /><Relationship Id="rId20" Type="http://schemas.openxmlformats.org/officeDocument/2006/relationships/tags" Target="../tags/tag961.xml" /><Relationship Id="rId21" Type="http://schemas.openxmlformats.org/officeDocument/2006/relationships/tags" Target="../tags/tag962.xml" /><Relationship Id="rId3" Type="http://schemas.openxmlformats.org/officeDocument/2006/relationships/tags" Target="../tags/tag944.xml" /><Relationship Id="rId4" Type="http://schemas.openxmlformats.org/officeDocument/2006/relationships/tags" Target="../tags/tag945.xml" /><Relationship Id="rId5" Type="http://schemas.openxmlformats.org/officeDocument/2006/relationships/tags" Target="../tags/tag946.xml" /><Relationship Id="rId6" Type="http://schemas.openxmlformats.org/officeDocument/2006/relationships/tags" Target="../tags/tag947.xml" /><Relationship Id="rId7" Type="http://schemas.openxmlformats.org/officeDocument/2006/relationships/tags" Target="../tags/tag948.xml" /><Relationship Id="rId8" Type="http://schemas.openxmlformats.org/officeDocument/2006/relationships/tags" Target="../tags/tag949.xml" /><Relationship Id="rId9" Type="http://schemas.openxmlformats.org/officeDocument/2006/relationships/tags" Target="../tags/tag950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963.xml" /><Relationship Id="rId3" Type="http://schemas.openxmlformats.org/officeDocument/2006/relationships/tags" Target="../tags/tag964.xml" /><Relationship Id="rId4" Type="http://schemas.openxmlformats.org/officeDocument/2006/relationships/tags" Target="../tags/tag965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974.xml" /><Relationship Id="rId11" Type="http://schemas.openxmlformats.org/officeDocument/2006/relationships/tags" Target="../tags/tag975.xml" /><Relationship Id="rId12" Type="http://schemas.openxmlformats.org/officeDocument/2006/relationships/tags" Target="../tags/tag976.xml" /><Relationship Id="rId13" Type="http://schemas.openxmlformats.org/officeDocument/2006/relationships/tags" Target="../tags/tag977.xml" /><Relationship Id="rId14" Type="http://schemas.openxmlformats.org/officeDocument/2006/relationships/tags" Target="../tags/tag978.xml" /><Relationship Id="rId15" Type="http://schemas.openxmlformats.org/officeDocument/2006/relationships/tags" Target="../tags/tag979.xml" /><Relationship Id="rId16" Type="http://schemas.openxmlformats.org/officeDocument/2006/relationships/tags" Target="../tags/tag980.xml" /><Relationship Id="rId17" Type="http://schemas.openxmlformats.org/officeDocument/2006/relationships/tags" Target="../tags/tag981.xml" /><Relationship Id="rId18" Type="http://schemas.openxmlformats.org/officeDocument/2006/relationships/tags" Target="../tags/tag982.xml" /><Relationship Id="rId19" Type="http://schemas.openxmlformats.org/officeDocument/2006/relationships/tags" Target="../tags/tag983.xml" /><Relationship Id="rId2" Type="http://schemas.openxmlformats.org/officeDocument/2006/relationships/tags" Target="../tags/tag966.xml" /><Relationship Id="rId3" Type="http://schemas.openxmlformats.org/officeDocument/2006/relationships/tags" Target="../tags/tag967.xml" /><Relationship Id="rId4" Type="http://schemas.openxmlformats.org/officeDocument/2006/relationships/tags" Target="../tags/tag968.xml" /><Relationship Id="rId5" Type="http://schemas.openxmlformats.org/officeDocument/2006/relationships/tags" Target="../tags/tag969.xml" /><Relationship Id="rId6" Type="http://schemas.openxmlformats.org/officeDocument/2006/relationships/tags" Target="../tags/tag970.xml" /><Relationship Id="rId7" Type="http://schemas.openxmlformats.org/officeDocument/2006/relationships/tags" Target="../tags/tag971.xml" /><Relationship Id="rId8" Type="http://schemas.openxmlformats.org/officeDocument/2006/relationships/tags" Target="../tags/tag972.xml" /><Relationship Id="rId9" Type="http://schemas.openxmlformats.org/officeDocument/2006/relationships/tags" Target="../tags/tag973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992.xml" /><Relationship Id="rId11" Type="http://schemas.openxmlformats.org/officeDocument/2006/relationships/tags" Target="../tags/tag993.xml" /><Relationship Id="rId12" Type="http://schemas.openxmlformats.org/officeDocument/2006/relationships/tags" Target="../tags/tag994.xml" /><Relationship Id="rId13" Type="http://schemas.openxmlformats.org/officeDocument/2006/relationships/tags" Target="../tags/tag995.xml" /><Relationship Id="rId2" Type="http://schemas.openxmlformats.org/officeDocument/2006/relationships/tags" Target="../tags/tag984.xml" /><Relationship Id="rId3" Type="http://schemas.openxmlformats.org/officeDocument/2006/relationships/tags" Target="../tags/tag985.xml" /><Relationship Id="rId4" Type="http://schemas.openxmlformats.org/officeDocument/2006/relationships/tags" Target="../tags/tag986.xml" /><Relationship Id="rId5" Type="http://schemas.openxmlformats.org/officeDocument/2006/relationships/tags" Target="../tags/tag987.xml" /><Relationship Id="rId6" Type="http://schemas.openxmlformats.org/officeDocument/2006/relationships/tags" Target="../tags/tag988.xml" /><Relationship Id="rId7" Type="http://schemas.openxmlformats.org/officeDocument/2006/relationships/tags" Target="../tags/tag989.xml" /><Relationship Id="rId8" Type="http://schemas.openxmlformats.org/officeDocument/2006/relationships/tags" Target="../tags/tag990.xml" /><Relationship Id="rId9" Type="http://schemas.openxmlformats.org/officeDocument/2006/relationships/tags" Target="../tags/tag991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004.xml" /><Relationship Id="rId11" Type="http://schemas.openxmlformats.org/officeDocument/2006/relationships/tags" Target="../tags/tag1005.xml" /><Relationship Id="rId12" Type="http://schemas.openxmlformats.org/officeDocument/2006/relationships/tags" Target="../tags/tag1006.xml" /><Relationship Id="rId13" Type="http://schemas.openxmlformats.org/officeDocument/2006/relationships/tags" Target="../tags/tag1007.xml" /><Relationship Id="rId2" Type="http://schemas.openxmlformats.org/officeDocument/2006/relationships/tags" Target="../tags/tag996.xml" /><Relationship Id="rId3" Type="http://schemas.openxmlformats.org/officeDocument/2006/relationships/tags" Target="../tags/tag997.xml" /><Relationship Id="rId4" Type="http://schemas.openxmlformats.org/officeDocument/2006/relationships/tags" Target="../tags/tag998.xml" /><Relationship Id="rId5" Type="http://schemas.openxmlformats.org/officeDocument/2006/relationships/tags" Target="../tags/tag999.xml" /><Relationship Id="rId6" Type="http://schemas.openxmlformats.org/officeDocument/2006/relationships/tags" Target="../tags/tag1000.xml" /><Relationship Id="rId7" Type="http://schemas.openxmlformats.org/officeDocument/2006/relationships/tags" Target="../tags/tag1001.xml" /><Relationship Id="rId8" Type="http://schemas.openxmlformats.org/officeDocument/2006/relationships/tags" Target="../tags/tag1002.xml" /><Relationship Id="rId9" Type="http://schemas.openxmlformats.org/officeDocument/2006/relationships/tags" Target="../tags/tag1003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008.xml" /><Relationship Id="rId3" Type="http://schemas.openxmlformats.org/officeDocument/2006/relationships/tags" Target="../tags/tag1009.xml" /><Relationship Id="rId4" Type="http://schemas.openxmlformats.org/officeDocument/2006/relationships/tags" Target="../tags/tag1010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019.xml" /><Relationship Id="rId11" Type="http://schemas.openxmlformats.org/officeDocument/2006/relationships/tags" Target="../tags/tag1020.xml" /><Relationship Id="rId12" Type="http://schemas.openxmlformats.org/officeDocument/2006/relationships/tags" Target="../tags/tag1021.xml" /><Relationship Id="rId13" Type="http://schemas.openxmlformats.org/officeDocument/2006/relationships/tags" Target="../tags/tag1022.xml" /><Relationship Id="rId2" Type="http://schemas.openxmlformats.org/officeDocument/2006/relationships/tags" Target="../tags/tag1011.xml" /><Relationship Id="rId3" Type="http://schemas.openxmlformats.org/officeDocument/2006/relationships/tags" Target="../tags/tag1012.xml" /><Relationship Id="rId4" Type="http://schemas.openxmlformats.org/officeDocument/2006/relationships/tags" Target="../tags/tag1013.xml" /><Relationship Id="rId5" Type="http://schemas.openxmlformats.org/officeDocument/2006/relationships/tags" Target="../tags/tag1014.xml" /><Relationship Id="rId6" Type="http://schemas.openxmlformats.org/officeDocument/2006/relationships/tags" Target="../tags/tag1015.xml" /><Relationship Id="rId7" Type="http://schemas.openxmlformats.org/officeDocument/2006/relationships/tags" Target="../tags/tag1016.xml" /><Relationship Id="rId8" Type="http://schemas.openxmlformats.org/officeDocument/2006/relationships/tags" Target="../tags/tag1017.xml" /><Relationship Id="rId9" Type="http://schemas.openxmlformats.org/officeDocument/2006/relationships/tags" Target="../tags/tag1018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031.xml" /><Relationship Id="rId11" Type="http://schemas.openxmlformats.org/officeDocument/2006/relationships/tags" Target="../tags/tag1032.xml" /><Relationship Id="rId12" Type="http://schemas.openxmlformats.org/officeDocument/2006/relationships/tags" Target="../tags/tag1033.xml" /><Relationship Id="rId13" Type="http://schemas.openxmlformats.org/officeDocument/2006/relationships/tags" Target="../tags/tag1034.xml" /><Relationship Id="rId14" Type="http://schemas.openxmlformats.org/officeDocument/2006/relationships/tags" Target="../tags/tag1035.xml" /><Relationship Id="rId15" Type="http://schemas.openxmlformats.org/officeDocument/2006/relationships/tags" Target="../tags/tag1036.xml" /><Relationship Id="rId16" Type="http://schemas.openxmlformats.org/officeDocument/2006/relationships/tags" Target="../tags/tag1037.xml" /><Relationship Id="rId17" Type="http://schemas.openxmlformats.org/officeDocument/2006/relationships/tags" Target="../tags/tag1038.xml" /><Relationship Id="rId18" Type="http://schemas.openxmlformats.org/officeDocument/2006/relationships/tags" Target="../tags/tag1039.xml" /><Relationship Id="rId19" Type="http://schemas.openxmlformats.org/officeDocument/2006/relationships/tags" Target="../tags/tag1040.xml" /><Relationship Id="rId2" Type="http://schemas.openxmlformats.org/officeDocument/2006/relationships/tags" Target="../tags/tag1023.xml" /><Relationship Id="rId20" Type="http://schemas.openxmlformats.org/officeDocument/2006/relationships/tags" Target="../tags/tag1041.xml" /><Relationship Id="rId21" Type="http://schemas.openxmlformats.org/officeDocument/2006/relationships/tags" Target="../tags/tag1042.xml" /><Relationship Id="rId3" Type="http://schemas.openxmlformats.org/officeDocument/2006/relationships/tags" Target="../tags/tag1024.xml" /><Relationship Id="rId4" Type="http://schemas.openxmlformats.org/officeDocument/2006/relationships/tags" Target="../tags/tag1025.xml" /><Relationship Id="rId5" Type="http://schemas.openxmlformats.org/officeDocument/2006/relationships/tags" Target="../tags/tag1026.xml" /><Relationship Id="rId6" Type="http://schemas.openxmlformats.org/officeDocument/2006/relationships/tags" Target="../tags/tag1027.xml" /><Relationship Id="rId7" Type="http://schemas.openxmlformats.org/officeDocument/2006/relationships/tags" Target="../tags/tag1028.xml" /><Relationship Id="rId8" Type="http://schemas.openxmlformats.org/officeDocument/2006/relationships/tags" Target="../tags/tag1029.xml" /><Relationship Id="rId9" Type="http://schemas.openxmlformats.org/officeDocument/2006/relationships/tags" Target="../tags/tag1030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8800413612700602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9" name=""/>
        <p:cNvGrpSpPr/>
        <p:nvPr/>
      </p:nvGrpSpPr>
      <p:grpSpPr>
        <a:xfrm>
          <a:off x="0" y="0"/>
          <a:ext cx="0" cy="0"/>
        </a:xfrm>
      </p:grpSpPr>
      <p:sp>
        <p:nvSpPr>
          <p:cNvPr id="1048648" name="文本占位符 4"/>
          <p:cNvSpPr>
            <a:spLocks noGrp="1"/>
          </p:cNvSpPr>
          <p:nvPr>
            <p:ph type="body" idx="6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PPT,a click to unlimited possibilities</a:t>
            </a:r>
          </a:p>
          <a:p>
            <a:endParaRPr lang="zh-CN" altLang="en-US"/>
          </a:p>
        </p:txBody>
      </p:sp>
      <p:sp>
        <p:nvSpPr>
          <p:cNvPr id="1048650" name="标题 12"/>
          <p:cNvSpPr>
            <a:spLocks noGrp="1"/>
          </p:cNvSpPr>
          <p:nvPr>
            <p:ph type="title" idx="5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/>
              <a:t>幼儿园游戏的指导</a:t>
            </a:r>
          </a:p>
        </p:txBody>
      </p:sp>
      <p:sp>
        <p:nvSpPr>
          <p:cNvPr id="1048652" name="文本占位符 13"/>
          <p:cNvSpPr>
            <a:spLocks noGrp="1"/>
          </p:cNvSpPr>
          <p:nvPr>
            <p:ph type="body" idx="3"/>
            <p:custDataLst>
              <p:tags r:id="rId5"/>
            </p:custDataLst>
          </p:nvPr>
        </p:nvSpPr>
        <p:spPr/>
        <p:txBody>
          <a:bodyPr>
            <a:normAutofit fontScale="87500" lnSpcReduction="20000"/>
          </a:bodyPr>
          <a:lstStyle/>
          <a:p>
            <a:r>
              <a:rPr lang="zh-CN" altLang="en-US"/>
              <a:t>汇报人：</a:t>
            </a:r>
            <a:r>
              <a:rPr lang="en-US" altLang="zh-CN"/>
              <a:t>PPT</a:t>
            </a:r>
            <a:endParaRPr lang="zh-CN" altLang="en-US"/>
          </a:p>
        </p:txBody>
      </p:sp>
    </p:spTree>
    <p:custDataLst>
      <p:tags r:id="rId6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57" name=""/>
        <p:cNvGrpSpPr/>
        <p:nvPr/>
      </p:nvGrpSpPr>
      <p:grpSpPr>
        <a:xfrm>
          <a:off x="0" y="0"/>
          <a:ext cx="0" cy="0"/>
        </a:xfrm>
      </p:grpSpPr>
      <p:sp>
        <p:nvSpPr>
          <p:cNvPr id="1050458" name="文本占位符 7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>
            <a:normAutofit fontScale="97500"/>
          </a:bodyPr>
          <a:lstStyle/>
          <a:p>
            <a:r>
              <a:rPr lang="zh-CN" altLang="en-US"/>
              <a:t>CONTENTS</a:t>
            </a:r>
          </a:p>
        </p:txBody>
      </p:sp>
      <p:sp>
        <p:nvSpPr>
          <p:cNvPr id="1050460" name="标题 8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目录</a:t>
            </a:r>
          </a:p>
        </p:txBody>
      </p:sp>
      <p:sp>
        <p:nvSpPr>
          <p:cNvPr id="1050462" name="矩形: 圆角 15"/>
          <p:cNvSpPr/>
          <p:nvPr>
            <p:custDataLst>
              <p:tags r:id="rId4"/>
            </p:custDataLst>
          </p:nvPr>
        </p:nvSpPr>
        <p:spPr>
          <a:xfrm>
            <a:off x="4856480" y="5007610"/>
            <a:ext cx="3700780" cy="835025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50464" name="矩形: 圆角 15"/>
          <p:cNvSpPr/>
          <p:nvPr>
            <p:custDataLst>
              <p:tags r:id="rId5"/>
            </p:custDataLst>
          </p:nvPr>
        </p:nvSpPr>
        <p:spPr>
          <a:xfrm>
            <a:off x="564515" y="2854960"/>
            <a:ext cx="3700780" cy="835025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50466" name="矩形: 圆角 59"/>
          <p:cNvSpPr/>
          <p:nvPr>
            <p:custDataLst>
              <p:tags r:id="rId6"/>
            </p:custDataLst>
          </p:nvPr>
        </p:nvSpPr>
        <p:spPr>
          <a:xfrm>
            <a:off x="564515" y="2854960"/>
            <a:ext cx="850900" cy="835025"/>
          </a:xfrm>
          <a:prstGeom prst="roundRect">
            <a:avLst/>
          </a:prstGeom>
          <a:solidFill>
            <a:schemeClr val="accent2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50468" name="序号"/>
          <p:cNvSpPr txBox="1"/>
          <p:nvPr>
            <p:custDataLst>
              <p:tags r:id="rId7"/>
            </p:custDataLst>
          </p:nvPr>
        </p:nvSpPr>
        <p:spPr>
          <a:xfrm>
            <a:off x="565150" y="2872740"/>
            <a:ext cx="850265" cy="79375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000" b="1">
                <a:solidFill>
                  <a:schemeClr val="bg1"/>
                </a:solidFill>
                <a:latin typeface="+mj-ea"/>
                <a:ea typeface="+mj-ea"/>
                <a:cs typeface="微软雅黑" panose="020b0503020204020204" pitchFamily="34" charset="-122"/>
              </a:rPr>
              <a:t>01</a:t>
            </a:r>
          </a:p>
        </p:txBody>
      </p:sp>
      <p:sp>
        <p:nvSpPr>
          <p:cNvPr id="1050470" name="标题"/>
          <p:cNvSpPr txBox="1"/>
          <p:nvPr>
            <p:custDataLst>
              <p:tags r:id="rId8"/>
            </p:custDataLst>
          </p:nvPr>
        </p:nvSpPr>
        <p:spPr>
          <a:xfrm>
            <a:off x="1700530" y="2981325"/>
            <a:ext cx="2564765" cy="628015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300" spc="300">
                <a:solidFill>
                  <a:schemeClr val="accent2"/>
                </a:solidFill>
                <a:latin typeface="+mj-ea"/>
                <a:ea typeface="+mj-ea"/>
                <a:cs typeface="微软雅黑" panose="020b0503020204020204" pitchFamily="34" charset="-122"/>
              </a:rPr>
              <a:t>输入标题</a:t>
            </a:r>
          </a:p>
        </p:txBody>
      </p:sp>
      <p:sp>
        <p:nvSpPr>
          <p:cNvPr id="1050472" name="矩形: 圆角 15"/>
          <p:cNvSpPr/>
          <p:nvPr>
            <p:custDataLst>
              <p:tags r:id="rId9"/>
            </p:custDataLst>
          </p:nvPr>
        </p:nvSpPr>
        <p:spPr>
          <a:xfrm>
            <a:off x="4855845" y="2854960"/>
            <a:ext cx="3700780" cy="835025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50474" name="矩形: 圆角 59"/>
          <p:cNvSpPr/>
          <p:nvPr>
            <p:custDataLst>
              <p:tags r:id="rId10"/>
            </p:custDataLst>
          </p:nvPr>
        </p:nvSpPr>
        <p:spPr>
          <a:xfrm>
            <a:off x="4855845" y="2854960"/>
            <a:ext cx="850900" cy="835025"/>
          </a:xfrm>
          <a:prstGeom prst="roundRect">
            <a:avLst/>
          </a:prstGeom>
          <a:solidFill>
            <a:schemeClr val="accent2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50476" name="序号"/>
          <p:cNvSpPr txBox="1"/>
          <p:nvPr>
            <p:custDataLst>
              <p:tags r:id="rId11"/>
            </p:custDataLst>
          </p:nvPr>
        </p:nvSpPr>
        <p:spPr>
          <a:xfrm>
            <a:off x="4856480" y="2872740"/>
            <a:ext cx="850265" cy="79375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000" b="1">
                <a:solidFill>
                  <a:schemeClr val="bg1"/>
                </a:solidFill>
                <a:latin typeface="+mj-ea"/>
                <a:ea typeface="+mj-ea"/>
                <a:cs typeface="微软雅黑" panose="020b0503020204020204" pitchFamily="34" charset="-122"/>
              </a:rPr>
              <a:t>02</a:t>
            </a:r>
          </a:p>
        </p:txBody>
      </p:sp>
      <p:sp>
        <p:nvSpPr>
          <p:cNvPr id="1050478" name="标题"/>
          <p:cNvSpPr txBox="1"/>
          <p:nvPr>
            <p:custDataLst>
              <p:tags r:id="rId12"/>
            </p:custDataLst>
          </p:nvPr>
        </p:nvSpPr>
        <p:spPr>
          <a:xfrm>
            <a:off x="5991860" y="2981325"/>
            <a:ext cx="2564765" cy="628015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600" spc="300">
                <a:solidFill>
                  <a:schemeClr val="accent2"/>
                </a:solidFill>
                <a:latin typeface="+mj-ea"/>
                <a:ea typeface="+mj-ea"/>
                <a:cs typeface="微软雅黑" panose="020b0503020204020204" pitchFamily="34" charset="-122"/>
              </a:rPr>
              <a:t>幼儿园游戏的重要性</a:t>
            </a:r>
          </a:p>
        </p:txBody>
      </p:sp>
      <p:sp>
        <p:nvSpPr>
          <p:cNvPr id="1050480" name="矩形: 圆角 15"/>
          <p:cNvSpPr/>
          <p:nvPr>
            <p:custDataLst>
              <p:tags r:id="rId13"/>
            </p:custDataLst>
          </p:nvPr>
        </p:nvSpPr>
        <p:spPr>
          <a:xfrm>
            <a:off x="564515" y="3928745"/>
            <a:ext cx="3700780" cy="835025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50482" name="矩形: 圆角 59"/>
          <p:cNvSpPr/>
          <p:nvPr>
            <p:custDataLst>
              <p:tags r:id="rId14"/>
            </p:custDataLst>
          </p:nvPr>
        </p:nvSpPr>
        <p:spPr>
          <a:xfrm>
            <a:off x="564515" y="3928745"/>
            <a:ext cx="850900" cy="835025"/>
          </a:xfrm>
          <a:prstGeom prst="roundRect">
            <a:avLst/>
          </a:prstGeom>
          <a:solidFill>
            <a:schemeClr val="accent2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50484" name="序号"/>
          <p:cNvSpPr txBox="1"/>
          <p:nvPr>
            <p:custDataLst>
              <p:tags r:id="rId15"/>
            </p:custDataLst>
          </p:nvPr>
        </p:nvSpPr>
        <p:spPr>
          <a:xfrm>
            <a:off x="565150" y="3946525"/>
            <a:ext cx="850265" cy="79375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000" b="1">
                <a:solidFill>
                  <a:schemeClr val="bg1"/>
                </a:solidFill>
                <a:latin typeface="+mj-ea"/>
                <a:ea typeface="+mj-ea"/>
                <a:cs typeface="微软雅黑" panose="020b0503020204020204" pitchFamily="34" charset="-122"/>
              </a:rPr>
              <a:t>03</a:t>
            </a:r>
          </a:p>
        </p:txBody>
      </p:sp>
      <p:sp>
        <p:nvSpPr>
          <p:cNvPr id="1050486" name="标题"/>
          <p:cNvSpPr txBox="1"/>
          <p:nvPr>
            <p:custDataLst>
              <p:tags r:id="rId16"/>
            </p:custDataLst>
          </p:nvPr>
        </p:nvSpPr>
        <p:spPr>
          <a:xfrm>
            <a:off x="1700530" y="4055110"/>
            <a:ext cx="2564765" cy="628015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600" spc="300">
                <a:solidFill>
                  <a:schemeClr val="accent2"/>
                </a:solidFill>
                <a:latin typeface="+mj-ea"/>
                <a:ea typeface="+mj-ea"/>
                <a:cs typeface="微软雅黑" panose="020b0503020204020204" pitchFamily="34" charset="-122"/>
              </a:rPr>
              <a:t>幼儿园游戏的选择</a:t>
            </a:r>
          </a:p>
        </p:txBody>
      </p:sp>
      <p:sp>
        <p:nvSpPr>
          <p:cNvPr id="1050488" name="矩形: 圆角 15"/>
          <p:cNvSpPr/>
          <p:nvPr>
            <p:custDataLst>
              <p:tags r:id="rId17"/>
            </p:custDataLst>
          </p:nvPr>
        </p:nvSpPr>
        <p:spPr>
          <a:xfrm>
            <a:off x="4855845" y="3928745"/>
            <a:ext cx="3700780" cy="835025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50490" name="矩形: 圆角 59"/>
          <p:cNvSpPr/>
          <p:nvPr>
            <p:custDataLst>
              <p:tags r:id="rId18"/>
            </p:custDataLst>
          </p:nvPr>
        </p:nvSpPr>
        <p:spPr>
          <a:xfrm>
            <a:off x="4855845" y="3928745"/>
            <a:ext cx="850900" cy="835025"/>
          </a:xfrm>
          <a:prstGeom prst="roundRect">
            <a:avLst/>
          </a:prstGeom>
          <a:solidFill>
            <a:schemeClr val="accent2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50492" name="序号"/>
          <p:cNvSpPr txBox="1"/>
          <p:nvPr>
            <p:custDataLst>
              <p:tags r:id="rId19"/>
            </p:custDataLst>
          </p:nvPr>
        </p:nvSpPr>
        <p:spPr>
          <a:xfrm>
            <a:off x="4856480" y="3946525"/>
            <a:ext cx="850265" cy="79375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000" b="1">
                <a:solidFill>
                  <a:schemeClr val="bg1"/>
                </a:solidFill>
                <a:latin typeface="+mj-ea"/>
                <a:ea typeface="+mj-ea"/>
                <a:cs typeface="微软雅黑" panose="020b0503020204020204" pitchFamily="34" charset="-122"/>
              </a:rPr>
              <a:t>04</a:t>
            </a:r>
          </a:p>
        </p:txBody>
      </p:sp>
      <p:sp>
        <p:nvSpPr>
          <p:cNvPr id="1050494" name="标题"/>
          <p:cNvSpPr txBox="1"/>
          <p:nvPr>
            <p:custDataLst>
              <p:tags r:id="rId20"/>
            </p:custDataLst>
          </p:nvPr>
        </p:nvSpPr>
        <p:spPr>
          <a:xfrm>
            <a:off x="5991860" y="4055110"/>
            <a:ext cx="2564765" cy="628015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600" spc="300">
                <a:solidFill>
                  <a:schemeClr val="accent2"/>
                </a:solidFill>
                <a:latin typeface="+mj-ea"/>
                <a:ea typeface="+mj-ea"/>
                <a:cs typeface="微软雅黑" panose="020b0503020204020204" pitchFamily="34" charset="-122"/>
              </a:rPr>
              <a:t>幼儿园游戏的指导策略</a:t>
            </a:r>
          </a:p>
        </p:txBody>
      </p:sp>
      <p:sp>
        <p:nvSpPr>
          <p:cNvPr id="1050496" name="矩形: 圆角 15"/>
          <p:cNvSpPr/>
          <p:nvPr>
            <p:custDataLst>
              <p:tags r:id="rId21"/>
            </p:custDataLst>
          </p:nvPr>
        </p:nvSpPr>
        <p:spPr>
          <a:xfrm>
            <a:off x="564515" y="5007610"/>
            <a:ext cx="3700780" cy="835025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50498" name="矩形: 圆角 59"/>
          <p:cNvSpPr/>
          <p:nvPr>
            <p:custDataLst>
              <p:tags r:id="rId22"/>
            </p:custDataLst>
          </p:nvPr>
        </p:nvSpPr>
        <p:spPr>
          <a:xfrm>
            <a:off x="564515" y="5007610"/>
            <a:ext cx="850900" cy="835025"/>
          </a:xfrm>
          <a:prstGeom prst="roundRect">
            <a:avLst/>
          </a:prstGeom>
          <a:solidFill>
            <a:schemeClr val="accent2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50500" name="序号"/>
          <p:cNvSpPr txBox="1"/>
          <p:nvPr>
            <p:custDataLst>
              <p:tags r:id="rId23"/>
            </p:custDataLst>
          </p:nvPr>
        </p:nvSpPr>
        <p:spPr>
          <a:xfrm>
            <a:off x="565150" y="5025390"/>
            <a:ext cx="850265" cy="79375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000" b="1">
                <a:solidFill>
                  <a:schemeClr val="bg1"/>
                </a:solidFill>
                <a:latin typeface="+mj-ea"/>
                <a:ea typeface="+mj-ea"/>
                <a:cs typeface="微软雅黑" panose="020b0503020204020204" pitchFamily="34" charset="-122"/>
              </a:rPr>
              <a:t>05</a:t>
            </a:r>
          </a:p>
        </p:txBody>
      </p:sp>
      <p:sp>
        <p:nvSpPr>
          <p:cNvPr id="1050502" name="标题"/>
          <p:cNvSpPr txBox="1"/>
          <p:nvPr>
            <p:custDataLst>
              <p:tags r:id="rId24"/>
            </p:custDataLst>
          </p:nvPr>
        </p:nvSpPr>
        <p:spPr>
          <a:xfrm>
            <a:off x="1700530" y="5133975"/>
            <a:ext cx="2564765" cy="628015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600" spc="300">
                <a:solidFill>
                  <a:schemeClr val="accent2"/>
                </a:solidFill>
                <a:latin typeface="+mj-ea"/>
                <a:ea typeface="+mj-ea"/>
                <a:cs typeface="微软雅黑" panose="020b0503020204020204" pitchFamily="34" charset="-122"/>
              </a:rPr>
              <a:t>幼儿园游戏的评价与反思</a:t>
            </a:r>
          </a:p>
        </p:txBody>
      </p:sp>
      <p:sp>
        <p:nvSpPr>
          <p:cNvPr id="1050504" name="矩形: 圆角 59"/>
          <p:cNvSpPr/>
          <p:nvPr>
            <p:custDataLst>
              <p:tags r:id="rId25"/>
            </p:custDataLst>
          </p:nvPr>
        </p:nvSpPr>
        <p:spPr>
          <a:xfrm>
            <a:off x="4856480" y="5007610"/>
            <a:ext cx="850900" cy="835025"/>
          </a:xfrm>
          <a:prstGeom prst="roundRect">
            <a:avLst/>
          </a:prstGeom>
          <a:solidFill>
            <a:schemeClr val="accent2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50506" name="序号"/>
          <p:cNvSpPr txBox="1"/>
          <p:nvPr>
            <p:custDataLst>
              <p:tags r:id="rId26"/>
            </p:custDataLst>
          </p:nvPr>
        </p:nvSpPr>
        <p:spPr>
          <a:xfrm>
            <a:off x="4857115" y="5025390"/>
            <a:ext cx="850265" cy="79375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000" b="1">
                <a:solidFill>
                  <a:schemeClr val="bg1"/>
                </a:solidFill>
                <a:latin typeface="+mj-ea"/>
                <a:ea typeface="+mj-ea"/>
                <a:cs typeface="微软雅黑" panose="020b0503020204020204" pitchFamily="34" charset="-122"/>
              </a:rPr>
              <a:t>06</a:t>
            </a:r>
          </a:p>
        </p:txBody>
      </p:sp>
      <p:sp>
        <p:nvSpPr>
          <p:cNvPr id="1050508" name="标题"/>
          <p:cNvSpPr txBox="1"/>
          <p:nvPr>
            <p:custDataLst>
              <p:tags r:id="rId27"/>
            </p:custDataLst>
          </p:nvPr>
        </p:nvSpPr>
        <p:spPr>
          <a:xfrm>
            <a:off x="5992495" y="5133975"/>
            <a:ext cx="2564765" cy="628015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 fontScale="97692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600" spc="300">
                <a:solidFill>
                  <a:schemeClr val="accent2"/>
                </a:solidFill>
                <a:latin typeface="+mj-ea"/>
                <a:ea typeface="+mj-ea"/>
                <a:cs typeface="微软雅黑" panose="020b0503020204020204" pitchFamily="34" charset="-122"/>
              </a:rPr>
              <a:t>幼儿园游戏与家庭教育的结合</a:t>
            </a:r>
          </a:p>
        </p:txBody>
      </p:sp>
    </p:spTree>
    <p:custDataLst>
      <p:tags r:id="rId28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65" name=""/>
        <p:cNvGrpSpPr/>
        <p:nvPr/>
      </p:nvGrpSpPr>
      <p:grpSpPr>
        <a:xfrm>
          <a:off x="0" y="0"/>
          <a:ext cx="0" cy="0"/>
        </a:xfrm>
      </p:grpSpPr>
      <p:sp>
        <p:nvSpPr>
          <p:cNvPr id="1050854" name="文本占位符 1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01</a:t>
            </a:r>
          </a:p>
        </p:txBody>
      </p:sp>
      <p:sp>
        <p:nvSpPr>
          <p:cNvPr id="1050856" name="标题 3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添加章节标题</a:t>
            </a:r>
          </a:p>
        </p:txBody>
      </p:sp>
    </p:spTree>
    <p:custDataLst>
      <p:tags r:id="rId4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3" name=""/>
        <p:cNvGrpSpPr/>
        <p:nvPr/>
      </p:nvGrpSpPr>
      <p:grpSpPr>
        <a:xfrm>
          <a:off x="0" y="0"/>
          <a:ext cx="0" cy="0"/>
        </a:xfrm>
      </p:grpSpPr>
      <p:sp>
        <p:nvSpPr>
          <p:cNvPr id="1051318" name="文本占位符 1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02</a:t>
            </a:r>
          </a:p>
        </p:txBody>
      </p:sp>
      <p:sp>
        <p:nvSpPr>
          <p:cNvPr id="1051320" name="标题 3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>
            <a:normAutofit fontScale="90000"/>
          </a:bodyPr>
          <a:lstStyle/>
          <a:p>
            <a:r>
              <a:rPr lang="zh-CN" altLang="en-US"/>
              <a:t>幼儿园游戏的重要性</a:t>
            </a:r>
          </a:p>
        </p:txBody>
      </p:sp>
    </p:spTree>
    <p:custDataLst>
      <p:tags r:id="rId4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9" name=""/>
        <p:cNvGrpSpPr/>
        <p:nvPr/>
      </p:nvGrpSpPr>
      <p:grpSpPr>
        <a:xfrm>
          <a:off x="0" y="0"/>
          <a:ext cx="0" cy="0"/>
        </a:xfrm>
      </p:grpSpPr>
      <p:sp>
        <p:nvSpPr>
          <p:cNvPr id="1052158" name="标题 2"/>
          <p:cNvSpPr>
            <a:spLocks noGrp="1"/>
          </p:cNvSpPr>
          <p:nvPr>
            <p:ph type="title" idx="1"/>
          </p:nvPr>
        </p:nvSpPr>
        <p:spPr/>
        <p:txBody>
          <a:bodyPr/>
          <a:lstStyle/>
          <a:p>
            <a:r>
              <a:rPr lang="zh-CN" altLang="en-US"/>
              <a:t>促进幼儿身心发展</a:t>
            </a:r>
          </a:p>
        </p:txBody>
      </p:sp>
      <p:sp>
        <p:nvSpPr>
          <p:cNvPr id="1052160" name="圆角矩形 26"/>
          <p:cNvSpPr/>
          <p:nvPr>
            <p:custDataLst>
              <p:tags r:id="rId2"/>
            </p:custDataLst>
          </p:nvPr>
        </p:nvSpPr>
        <p:spPr>
          <a:xfrm>
            <a:off x="880745" y="2099846"/>
            <a:ext cx="2444101" cy="377197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52162" name="圆角矩形 28"/>
          <p:cNvSpPr/>
          <p:nvPr>
            <p:custDataLst>
              <p:tags r:id="rId3"/>
            </p:custDataLst>
          </p:nvPr>
        </p:nvSpPr>
        <p:spPr>
          <a:xfrm>
            <a:off x="883140" y="2099846"/>
            <a:ext cx="2439486" cy="200434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3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effectLst/>
              <a:latin typeface="+mn-ea"/>
              <a:sym typeface="+mn-ea"/>
            </a:endParaRPr>
          </a:p>
        </p:txBody>
      </p:sp>
      <p:sp>
        <p:nvSpPr>
          <p:cNvPr id="1052164" name="文本框 31"/>
          <p:cNvSpPr txBox="1"/>
          <p:nvPr>
            <p:custDataLst>
              <p:tags r:id="rId4"/>
            </p:custDataLst>
          </p:nvPr>
        </p:nvSpPr>
        <p:spPr>
          <a:xfrm>
            <a:off x="1026839" y="2496814"/>
            <a:ext cx="2152023" cy="3209958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 fontAlgn="auto">
              <a:lnSpc>
                <a:spcPct val="120000"/>
              </a:lnSpc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提高认知能力：通过游戏，幼儿可以学习新的知识和技能，提高认知能力。</a:t>
            </a:r>
          </a:p>
        </p:txBody>
      </p:sp>
      <p:sp>
        <p:nvSpPr>
          <p:cNvPr id="1052166" name="圆角矩形 29"/>
          <p:cNvSpPr/>
          <p:nvPr>
            <p:custDataLst>
              <p:tags r:id="rId5"/>
            </p:custDataLst>
          </p:nvPr>
        </p:nvSpPr>
        <p:spPr>
          <a:xfrm>
            <a:off x="3512832" y="2099846"/>
            <a:ext cx="2444101" cy="377197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52168" name="圆角矩形 32"/>
          <p:cNvSpPr/>
          <p:nvPr>
            <p:custDataLst>
              <p:tags r:id="rId6"/>
            </p:custDataLst>
          </p:nvPr>
        </p:nvSpPr>
        <p:spPr>
          <a:xfrm>
            <a:off x="3515227" y="2099846"/>
            <a:ext cx="2439486" cy="200434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3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1052170" name="文本框 34"/>
          <p:cNvSpPr txBox="1"/>
          <p:nvPr>
            <p:custDataLst>
              <p:tags r:id="rId7"/>
            </p:custDataLst>
          </p:nvPr>
        </p:nvSpPr>
        <p:spPr>
          <a:xfrm>
            <a:off x="3661321" y="2496814"/>
            <a:ext cx="2149385" cy="3211225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增强社交能力：游戏可以帮助幼儿学会与他人合作、沟通和分享，增强社交能力。</a:t>
            </a:r>
          </a:p>
        </p:txBody>
      </p:sp>
      <p:sp>
        <p:nvSpPr>
          <p:cNvPr id="1052172" name="圆角矩形 3"/>
          <p:cNvSpPr/>
          <p:nvPr>
            <p:custDataLst>
              <p:tags r:id="rId8"/>
            </p:custDataLst>
          </p:nvPr>
        </p:nvSpPr>
        <p:spPr>
          <a:xfrm>
            <a:off x="6144918" y="2099846"/>
            <a:ext cx="2444101" cy="377197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52174" name="圆角矩形 4"/>
          <p:cNvSpPr/>
          <p:nvPr>
            <p:custDataLst>
              <p:tags r:id="rId9"/>
            </p:custDataLst>
          </p:nvPr>
        </p:nvSpPr>
        <p:spPr>
          <a:xfrm>
            <a:off x="6147313" y="2099846"/>
            <a:ext cx="2439486" cy="200434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3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1052176" name="文本框 5"/>
          <p:cNvSpPr txBox="1"/>
          <p:nvPr>
            <p:custDataLst>
              <p:tags r:id="rId10"/>
            </p:custDataLst>
          </p:nvPr>
        </p:nvSpPr>
        <p:spPr>
          <a:xfrm>
            <a:off x="6292808" y="2496814"/>
            <a:ext cx="2149385" cy="3211225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培养创造力：游戏可以激发幼儿的想象力和创造力，帮助他们更好地探索世界。</a:t>
            </a:r>
          </a:p>
        </p:txBody>
      </p:sp>
      <p:sp>
        <p:nvSpPr>
          <p:cNvPr id="1052178" name="圆角矩形 8"/>
          <p:cNvSpPr/>
          <p:nvPr>
            <p:custDataLst>
              <p:tags r:id="rId11"/>
            </p:custDataLst>
          </p:nvPr>
        </p:nvSpPr>
        <p:spPr>
          <a:xfrm>
            <a:off x="8777005" y="2099846"/>
            <a:ext cx="2444101" cy="377197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52180" name="圆角矩形 9"/>
          <p:cNvSpPr/>
          <p:nvPr>
            <p:custDataLst>
              <p:tags r:id="rId12"/>
            </p:custDataLst>
          </p:nvPr>
        </p:nvSpPr>
        <p:spPr>
          <a:xfrm>
            <a:off x="8779400" y="2099846"/>
            <a:ext cx="2439486" cy="200434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3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1052182" name="文本框 10"/>
          <p:cNvSpPr txBox="1"/>
          <p:nvPr>
            <p:custDataLst>
              <p:tags r:id="rId13"/>
            </p:custDataLst>
          </p:nvPr>
        </p:nvSpPr>
        <p:spPr>
          <a:xfrm>
            <a:off x="8924895" y="2496814"/>
            <a:ext cx="2149385" cy="3211225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提高身体素质：游戏可以帮助幼儿锻炼身体，增强体质，提高身体素质。</a:t>
            </a: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97" name=""/>
        <p:cNvGrpSpPr/>
        <p:nvPr/>
      </p:nvGrpSpPr>
      <p:grpSpPr>
        <a:xfrm>
          <a:off x="0" y="0"/>
          <a:ext cx="0" cy="0"/>
        </a:xfrm>
      </p:grpSpPr>
      <p:sp>
        <p:nvSpPr>
          <p:cNvPr id="1052564" name="标题 2"/>
          <p:cNvSpPr>
            <a:spLocks noGrp="1"/>
          </p:cNvSpPr>
          <p:nvPr>
            <p:ph type="title" idx="1"/>
          </p:nvPr>
        </p:nvSpPr>
        <p:spPr/>
        <p:txBody>
          <a:bodyPr/>
          <a:lstStyle/>
          <a:p>
            <a:r>
              <a:rPr lang="zh-CN" altLang="en-US"/>
              <a:t>培养幼儿社交能力</a:t>
            </a:r>
          </a:p>
        </p:txBody>
      </p:sp>
      <p:sp>
        <p:nvSpPr>
          <p:cNvPr id="1052566" name="矩形 31"/>
          <p:cNvSpPr/>
          <p:nvPr>
            <p:custDataLst>
              <p:tags r:id="rId2"/>
            </p:custDataLst>
          </p:nvPr>
        </p:nvSpPr>
        <p:spPr>
          <a:xfrm>
            <a:off x="2801541" y="1722120"/>
            <a:ext cx="6499702" cy="1002304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幼儿园游戏是幼儿社交的重要途径</a:t>
            </a:r>
          </a:p>
        </p:txBody>
      </p:sp>
      <p:sp>
        <p:nvSpPr>
          <p:cNvPr id="1052568" name="矩形 4"/>
          <p:cNvSpPr/>
          <p:nvPr>
            <p:custDataLst>
              <p:tags r:id="rId3"/>
            </p:custDataLst>
          </p:nvPr>
        </p:nvSpPr>
        <p:spPr>
          <a:xfrm>
            <a:off x="2801541" y="2897202"/>
            <a:ext cx="6499702" cy="1002304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游戏可以帮助幼儿建立良好的人际关系</a:t>
            </a:r>
          </a:p>
        </p:txBody>
      </p:sp>
      <p:sp>
        <p:nvSpPr>
          <p:cNvPr id="1052570" name="矩形 5"/>
          <p:cNvSpPr/>
          <p:nvPr>
            <p:custDataLst>
              <p:tags r:id="rId4"/>
            </p:custDataLst>
          </p:nvPr>
        </p:nvSpPr>
        <p:spPr>
          <a:xfrm>
            <a:off x="2801541" y="4072284"/>
            <a:ext cx="6499702" cy="1002304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游戏可以培养幼儿的合作精神和团队意识</a:t>
            </a:r>
          </a:p>
        </p:txBody>
      </p:sp>
      <p:sp>
        <p:nvSpPr>
          <p:cNvPr id="1052572" name="矩形 7"/>
          <p:cNvSpPr/>
          <p:nvPr>
            <p:custDataLst>
              <p:tags r:id="rId5"/>
            </p:custDataLst>
          </p:nvPr>
        </p:nvSpPr>
        <p:spPr>
          <a:xfrm>
            <a:off x="2801541" y="5247366"/>
            <a:ext cx="6499702" cy="1002304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游戏可以促进幼儿之间的沟通和交流</a:t>
            </a: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5" name=""/>
        <p:cNvGrpSpPr/>
        <p:nvPr/>
      </p:nvGrpSpPr>
      <p:grpSpPr>
        <a:xfrm>
          <a:off x="0" y="0"/>
          <a:ext cx="0" cy="0"/>
        </a:xfrm>
      </p:grpSpPr>
      <p:sp>
        <p:nvSpPr>
          <p:cNvPr id="1052954" name="标题 2"/>
          <p:cNvSpPr>
            <a:spLocks noGrp="1"/>
          </p:cNvSpPr>
          <p:nvPr>
            <p:ph type="title" idx="1"/>
          </p:nvPr>
        </p:nvSpPr>
        <p:spPr/>
        <p:txBody>
          <a:bodyPr/>
          <a:lstStyle/>
          <a:p>
            <a:r>
              <a:rPr lang="zh-CN" altLang="en-US"/>
              <a:t>帮助幼儿学习知识</a:t>
            </a:r>
          </a:p>
        </p:txBody>
      </p:sp>
      <p:sp>
        <p:nvSpPr>
          <p:cNvPr id="1052956" name="五边形 16"/>
          <p:cNvSpPr/>
          <p:nvPr>
            <p:custDataLst>
              <p:tags r:id="rId2"/>
            </p:custDataLst>
          </p:nvPr>
        </p:nvSpPr>
        <p:spPr>
          <a:xfrm rot="16200000" flipH="1">
            <a:off x="7027439" y="1860981"/>
            <a:ext cx="806566" cy="2346933"/>
          </a:xfrm>
          <a:prstGeom prst="homePlat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958" name="五边形 17"/>
          <p:cNvSpPr/>
          <p:nvPr>
            <p:custDataLst>
              <p:tags r:id="rId3"/>
            </p:custDataLst>
          </p:nvPr>
        </p:nvSpPr>
        <p:spPr>
          <a:xfrm rot="16200000" flipH="1">
            <a:off x="7047374" y="4475516"/>
            <a:ext cx="766752" cy="2105993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960" name="任意多边形 18"/>
          <p:cNvSpPr/>
          <p:nvPr>
            <p:custDataLst>
              <p:tags r:id="rId4"/>
            </p:custDataLst>
          </p:nvPr>
        </p:nvSpPr>
        <p:spPr>
          <a:xfrm>
            <a:off x="6377430" y="2628186"/>
            <a:ext cx="2105993" cy="3178210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962" name="任意多边形 19"/>
          <p:cNvSpPr/>
          <p:nvPr>
            <p:custDataLst>
              <p:tags r:id="rId5"/>
            </p:custDataLst>
          </p:nvPr>
        </p:nvSpPr>
        <p:spPr>
          <a:xfrm flipV="1">
            <a:off x="6257214" y="2025296"/>
            <a:ext cx="2346933" cy="1127818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964" name="五边形 2"/>
          <p:cNvSpPr/>
          <p:nvPr>
            <p:custDataLst>
              <p:tags r:id="rId6"/>
            </p:custDataLst>
          </p:nvPr>
        </p:nvSpPr>
        <p:spPr>
          <a:xfrm rot="16200000" flipH="1">
            <a:off x="1650365" y="1861586"/>
            <a:ext cx="806566" cy="2345560"/>
          </a:xfrm>
          <a:prstGeom prst="homePlat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966" name="五边形 3"/>
          <p:cNvSpPr/>
          <p:nvPr>
            <p:custDataLst>
              <p:tags r:id="rId7"/>
            </p:custDataLst>
          </p:nvPr>
        </p:nvSpPr>
        <p:spPr>
          <a:xfrm rot="16200000" flipH="1">
            <a:off x="1671509" y="4475516"/>
            <a:ext cx="766752" cy="2105993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968" name="任意多边形 4"/>
          <p:cNvSpPr/>
          <p:nvPr>
            <p:custDataLst>
              <p:tags r:id="rId8"/>
            </p:custDataLst>
          </p:nvPr>
        </p:nvSpPr>
        <p:spPr>
          <a:xfrm>
            <a:off x="1001565" y="2628186"/>
            <a:ext cx="2105993" cy="3178210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970" name="任意多边形 5"/>
          <p:cNvSpPr/>
          <p:nvPr>
            <p:custDataLst>
              <p:tags r:id="rId9"/>
            </p:custDataLst>
          </p:nvPr>
        </p:nvSpPr>
        <p:spPr>
          <a:xfrm flipV="1">
            <a:off x="880745" y="2025296"/>
            <a:ext cx="2345560" cy="1127818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97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1001565" y="3296922"/>
            <a:ext cx="2105993" cy="1897468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9pPr>
          </a:lstStyle>
          <a:p>
            <a:pPr marR="0" lvl="0" indent="0" defTabSz="12192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</a:pPr>
            <a:r>
              <a: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游戏是幼儿学习的重要途径</a:t>
            </a:r>
            <a:endParaRPr kumimoji="0" lang="zh-CN" altLang="en-US" sz="2000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297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6377430" y="3296922"/>
            <a:ext cx="2105993" cy="1897468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游戏可以激发幼儿的好奇心和探索欲望</a:t>
            </a:r>
          </a:p>
        </p:txBody>
      </p:sp>
      <p:sp>
        <p:nvSpPr>
          <p:cNvPr id="1052976" name="五边形 9"/>
          <p:cNvSpPr/>
          <p:nvPr>
            <p:custDataLst>
              <p:tags r:id="rId12"/>
            </p:custDataLst>
          </p:nvPr>
        </p:nvSpPr>
        <p:spPr>
          <a:xfrm rot="16200000" flipH="1">
            <a:off x="4408071" y="1873668"/>
            <a:ext cx="806566" cy="2345560"/>
          </a:xfrm>
          <a:prstGeom prst="homePlat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978" name="五边形 10"/>
          <p:cNvSpPr/>
          <p:nvPr>
            <p:custDataLst>
              <p:tags r:id="rId13"/>
            </p:custDataLst>
          </p:nvPr>
        </p:nvSpPr>
        <p:spPr>
          <a:xfrm rot="16200000" flipH="1">
            <a:off x="4428611" y="4487598"/>
            <a:ext cx="766752" cy="2105993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980" name="任意多边形 11"/>
          <p:cNvSpPr/>
          <p:nvPr>
            <p:custDataLst>
              <p:tags r:id="rId14"/>
            </p:custDataLst>
          </p:nvPr>
        </p:nvSpPr>
        <p:spPr>
          <a:xfrm>
            <a:off x="3758666" y="2639663"/>
            <a:ext cx="2105993" cy="3178210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982" name="任意多边形 12"/>
          <p:cNvSpPr/>
          <p:nvPr>
            <p:custDataLst>
              <p:tags r:id="rId15"/>
            </p:custDataLst>
          </p:nvPr>
        </p:nvSpPr>
        <p:spPr>
          <a:xfrm flipV="1">
            <a:off x="3638451" y="2037982"/>
            <a:ext cx="2345560" cy="1127818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984" name="五边形 23"/>
          <p:cNvSpPr/>
          <p:nvPr>
            <p:custDataLst>
              <p:tags r:id="rId16"/>
            </p:custDataLst>
          </p:nvPr>
        </p:nvSpPr>
        <p:spPr>
          <a:xfrm rot="16200000" flipH="1">
            <a:off x="9645598" y="1897227"/>
            <a:ext cx="806566" cy="2345560"/>
          </a:xfrm>
          <a:prstGeom prst="homePlat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986" name="五边形 24"/>
          <p:cNvSpPr/>
          <p:nvPr>
            <p:custDataLst>
              <p:tags r:id="rId17"/>
            </p:custDataLst>
          </p:nvPr>
        </p:nvSpPr>
        <p:spPr>
          <a:xfrm rot="16200000" flipH="1">
            <a:off x="9666138" y="4509950"/>
            <a:ext cx="766752" cy="2107366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988" name="任意多边形 25"/>
          <p:cNvSpPr/>
          <p:nvPr>
            <p:custDataLst>
              <p:tags r:id="rId18"/>
            </p:custDataLst>
          </p:nvPr>
        </p:nvSpPr>
        <p:spPr>
          <a:xfrm>
            <a:off x="8995589" y="2663223"/>
            <a:ext cx="2107366" cy="3178210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990" name="任意多边形 26"/>
          <p:cNvSpPr/>
          <p:nvPr>
            <p:custDataLst>
              <p:tags r:id="rId19"/>
            </p:custDataLst>
          </p:nvPr>
        </p:nvSpPr>
        <p:spPr>
          <a:xfrm flipV="1">
            <a:off x="8875978" y="2061542"/>
            <a:ext cx="2345560" cy="1127818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99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8996193" y="3331959"/>
            <a:ext cx="2105993" cy="1897468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游戏可以培养幼儿的社交能力和团队合作精神</a:t>
            </a:r>
          </a:p>
        </p:txBody>
      </p:sp>
      <p:sp>
        <p:nvSpPr>
          <p:cNvPr id="105299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1"/>
            </p:custDataLst>
          </p:nvPr>
        </p:nvSpPr>
        <p:spPr bwMode="auto">
          <a:xfrm>
            <a:off x="3758666" y="3308400"/>
            <a:ext cx="2105993" cy="1897468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lang="zh-CN" altLang="en-US" sz="20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游戏可以帮助幼儿掌握基本技能和知识</a:t>
            </a: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13" name=""/>
        <p:cNvGrpSpPr/>
        <p:nvPr/>
      </p:nvGrpSpPr>
      <p:grpSpPr>
        <a:xfrm>
          <a:off x="0" y="0"/>
          <a:ext cx="0" cy="0"/>
        </a:xfrm>
      </p:grpSpPr>
      <p:sp>
        <p:nvSpPr>
          <p:cNvPr id="1053376" name="文本占位符 1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03</a:t>
            </a:r>
          </a:p>
        </p:txBody>
      </p:sp>
      <p:sp>
        <p:nvSpPr>
          <p:cNvPr id="1053378" name="标题 3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>
            <a:normAutofit fontScale="95000"/>
          </a:bodyPr>
          <a:lstStyle/>
          <a:p>
            <a:r>
              <a:rPr lang="zh-CN" altLang="en-US"/>
              <a:t>幼儿园游戏的选择</a:t>
            </a:r>
          </a:p>
        </p:txBody>
      </p:sp>
    </p:spTree>
    <p:custDataLst>
      <p:tags r:id="rId4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9" name=""/>
        <p:cNvGrpSpPr/>
        <p:nvPr/>
      </p:nvGrpSpPr>
      <p:grpSpPr>
        <a:xfrm>
          <a:off x="0" y="0"/>
          <a:ext cx="0" cy="0"/>
        </a:xfrm>
      </p:grpSpPr>
      <p:sp>
        <p:nvSpPr>
          <p:cNvPr id="1054216" name="标题 2"/>
          <p:cNvSpPr>
            <a:spLocks noGrp="1"/>
          </p:cNvSpPr>
          <p:nvPr>
            <p:ph type="title" idx="1"/>
          </p:nvPr>
        </p:nvSpPr>
        <p:spPr/>
        <p:txBody>
          <a:bodyPr/>
          <a:lstStyle/>
          <a:p>
            <a:r>
              <a:rPr lang="zh-CN" altLang="en-US"/>
              <a:t>根据幼儿年龄选择游戏</a:t>
            </a:r>
          </a:p>
        </p:txBody>
      </p:sp>
      <p:sp>
        <p:nvSpPr>
          <p:cNvPr id="1054218" name="矩形 15"/>
          <p:cNvSpPr/>
          <p:nvPr>
            <p:custDataLst>
              <p:tags r:id="rId2"/>
            </p:custDataLst>
          </p:nvPr>
        </p:nvSpPr>
        <p:spPr>
          <a:xfrm>
            <a:off x="3140440" y="1780381"/>
            <a:ext cx="5823540" cy="427249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0-1岁：选择简单、安全的游戏，如触摸、抓握等</a:t>
            </a:r>
          </a:p>
        </p:txBody>
      </p:sp>
      <p:sp>
        <p:nvSpPr>
          <p:cNvPr id="1054220" name="任意多边形 17"/>
          <p:cNvSpPr/>
          <p:nvPr>
            <p:custDataLst>
              <p:tags r:id="rId3"/>
            </p:custDataLst>
          </p:nvPr>
        </p:nvSpPr>
        <p:spPr>
          <a:xfrm flipV="1">
            <a:off x="3078294" y="1722120"/>
            <a:ext cx="1041582" cy="196146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54222" name="任意多边形 18"/>
          <p:cNvSpPr/>
          <p:nvPr>
            <p:custDataLst>
              <p:tags r:id="rId4"/>
            </p:custDataLst>
          </p:nvPr>
        </p:nvSpPr>
        <p:spPr>
          <a:xfrm flipH="1">
            <a:off x="7982601" y="2050325"/>
            <a:ext cx="1041582" cy="196146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54224" name="矩形 27"/>
          <p:cNvSpPr/>
          <p:nvPr>
            <p:custDataLst>
              <p:tags r:id="rId5"/>
            </p:custDataLst>
          </p:nvPr>
        </p:nvSpPr>
        <p:spPr>
          <a:xfrm>
            <a:off x="3140440" y="2581151"/>
            <a:ext cx="5823540" cy="427249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1-2岁：选择探索、模仿的游戏，如爬行、模仿成人动作等</a:t>
            </a:r>
          </a:p>
        </p:txBody>
      </p:sp>
      <p:sp>
        <p:nvSpPr>
          <p:cNvPr id="1054226" name="任意多边形 29"/>
          <p:cNvSpPr/>
          <p:nvPr>
            <p:custDataLst>
              <p:tags r:id="rId6"/>
            </p:custDataLst>
          </p:nvPr>
        </p:nvSpPr>
        <p:spPr>
          <a:xfrm flipV="1">
            <a:off x="3078294" y="2522889"/>
            <a:ext cx="1041582" cy="196146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54228" name="任意多边形 30"/>
          <p:cNvSpPr/>
          <p:nvPr>
            <p:custDataLst>
              <p:tags r:id="rId7"/>
            </p:custDataLst>
          </p:nvPr>
        </p:nvSpPr>
        <p:spPr>
          <a:xfrm flipH="1">
            <a:off x="7982601" y="2851095"/>
            <a:ext cx="1041582" cy="196146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54230" name="矩形 5"/>
          <p:cNvSpPr/>
          <p:nvPr>
            <p:custDataLst>
              <p:tags r:id="rId8"/>
            </p:custDataLst>
          </p:nvPr>
        </p:nvSpPr>
        <p:spPr>
          <a:xfrm>
            <a:off x="3140440" y="3381920"/>
            <a:ext cx="5823540" cy="427249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2-3岁：选择合作、社交的游戏，如角色扮演、合作搭建等</a:t>
            </a:r>
          </a:p>
        </p:txBody>
      </p:sp>
      <p:sp>
        <p:nvSpPr>
          <p:cNvPr id="1054232" name="任意多边形 7"/>
          <p:cNvSpPr/>
          <p:nvPr>
            <p:custDataLst>
              <p:tags r:id="rId9"/>
            </p:custDataLst>
          </p:nvPr>
        </p:nvSpPr>
        <p:spPr>
          <a:xfrm flipV="1">
            <a:off x="3078294" y="3323658"/>
            <a:ext cx="1041582" cy="196146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54234" name="任意多边形 8"/>
          <p:cNvSpPr/>
          <p:nvPr>
            <p:custDataLst>
              <p:tags r:id="rId10"/>
            </p:custDataLst>
          </p:nvPr>
        </p:nvSpPr>
        <p:spPr>
          <a:xfrm flipH="1">
            <a:off x="7982601" y="3651864"/>
            <a:ext cx="1041582" cy="196146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54236" name="矩形 10"/>
          <p:cNvSpPr/>
          <p:nvPr>
            <p:custDataLst>
              <p:tags r:id="rId11"/>
            </p:custDataLst>
          </p:nvPr>
        </p:nvSpPr>
        <p:spPr>
          <a:xfrm>
            <a:off x="3140440" y="4182689"/>
            <a:ext cx="5823540" cy="427249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3-4岁：选择创造性、挑战性的游戏，如绘画、搭建、角色扮演等</a:t>
            </a:r>
          </a:p>
        </p:txBody>
      </p:sp>
      <p:sp>
        <p:nvSpPr>
          <p:cNvPr id="1054238" name="任意多边形 12"/>
          <p:cNvSpPr/>
          <p:nvPr>
            <p:custDataLst>
              <p:tags r:id="rId12"/>
            </p:custDataLst>
          </p:nvPr>
        </p:nvSpPr>
        <p:spPr>
          <a:xfrm flipV="1">
            <a:off x="3078294" y="4124427"/>
            <a:ext cx="1041582" cy="196146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54240" name="任意多边形 13"/>
          <p:cNvSpPr/>
          <p:nvPr>
            <p:custDataLst>
              <p:tags r:id="rId13"/>
            </p:custDataLst>
          </p:nvPr>
        </p:nvSpPr>
        <p:spPr>
          <a:xfrm flipH="1">
            <a:off x="7982601" y="4452633"/>
            <a:ext cx="1041582" cy="196146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54242" name="矩形 19"/>
          <p:cNvSpPr/>
          <p:nvPr>
            <p:custDataLst>
              <p:tags r:id="rId14"/>
            </p:custDataLst>
          </p:nvPr>
        </p:nvSpPr>
        <p:spPr>
          <a:xfrm>
            <a:off x="3140440" y="4983458"/>
            <a:ext cx="5823540" cy="427249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4-5岁：选择复杂、有挑战性的游戏，如科学实验、体育活动等</a:t>
            </a:r>
          </a:p>
        </p:txBody>
      </p:sp>
      <p:sp>
        <p:nvSpPr>
          <p:cNvPr id="1054244" name="任意多边形 21"/>
          <p:cNvSpPr/>
          <p:nvPr>
            <p:custDataLst>
              <p:tags r:id="rId15"/>
            </p:custDataLst>
          </p:nvPr>
        </p:nvSpPr>
        <p:spPr>
          <a:xfrm flipV="1">
            <a:off x="3078294" y="4925197"/>
            <a:ext cx="1041582" cy="196146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54246" name="任意多边形 22"/>
          <p:cNvSpPr/>
          <p:nvPr>
            <p:custDataLst>
              <p:tags r:id="rId16"/>
            </p:custDataLst>
          </p:nvPr>
        </p:nvSpPr>
        <p:spPr>
          <a:xfrm flipH="1">
            <a:off x="7982601" y="5253402"/>
            <a:ext cx="1041582" cy="196146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54248" name="矩形 38"/>
          <p:cNvSpPr/>
          <p:nvPr>
            <p:custDataLst>
              <p:tags r:id="rId17"/>
            </p:custDataLst>
          </p:nvPr>
        </p:nvSpPr>
        <p:spPr>
          <a:xfrm>
            <a:off x="3140440" y="5784227"/>
            <a:ext cx="5823540" cy="427249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5-6岁：选择独立、有挑战性的游戏，如独立解决问题、体育活动等</a:t>
            </a:r>
          </a:p>
        </p:txBody>
      </p:sp>
      <p:sp>
        <p:nvSpPr>
          <p:cNvPr id="1054250" name="任意多边形 40"/>
          <p:cNvSpPr/>
          <p:nvPr>
            <p:custDataLst>
              <p:tags r:id="rId18"/>
            </p:custDataLst>
          </p:nvPr>
        </p:nvSpPr>
        <p:spPr>
          <a:xfrm flipV="1">
            <a:off x="3078294" y="5725966"/>
            <a:ext cx="1041582" cy="196146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54252" name="任意多边形 41"/>
          <p:cNvSpPr/>
          <p:nvPr>
            <p:custDataLst>
              <p:tags r:id="rId19"/>
            </p:custDataLst>
          </p:nvPr>
        </p:nvSpPr>
        <p:spPr>
          <a:xfrm flipH="1">
            <a:off x="7982601" y="6054171"/>
            <a:ext cx="1041582" cy="196146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37" name=""/>
        <p:cNvGrpSpPr/>
        <p:nvPr/>
      </p:nvGrpSpPr>
      <p:grpSpPr>
        <a:xfrm>
          <a:off x="0" y="0"/>
          <a:ext cx="0" cy="0"/>
        </a:xfrm>
      </p:grpSpPr>
      <p:sp>
        <p:nvSpPr>
          <p:cNvPr id="1054634" name="标题 2"/>
          <p:cNvSpPr>
            <a:spLocks noGrp="1"/>
          </p:cNvSpPr>
          <p:nvPr>
            <p:ph type="title" idx="1"/>
          </p:nvPr>
        </p:nvSpPr>
        <p:spPr/>
        <p:txBody>
          <a:bodyPr/>
          <a:lstStyle/>
          <a:p>
            <a:r>
              <a:rPr lang="zh-CN" altLang="en-US"/>
              <a:t>选择具有教育意义的游戏</a:t>
            </a:r>
          </a:p>
        </p:txBody>
      </p:sp>
      <p:sp>
        <p:nvSpPr>
          <p:cNvPr id="1054636" name="圆角矩形 3"/>
          <p:cNvSpPr/>
          <p:nvPr>
            <p:custDataLst>
              <p:tags r:id="rId2"/>
            </p:custDataLst>
          </p:nvPr>
        </p:nvSpPr>
        <p:spPr>
          <a:xfrm rot="16200000">
            <a:off x="5594777" y="-2971869"/>
            <a:ext cx="910941" cy="10338232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638" name="圆角矩形 4"/>
          <p:cNvSpPr/>
          <p:nvPr>
            <p:custDataLst>
              <p:tags r:id="rId3"/>
            </p:custDataLst>
          </p:nvPr>
        </p:nvSpPr>
        <p:spPr>
          <a:xfrm rot="16200000">
            <a:off x="494319" y="2128588"/>
            <a:ext cx="909440" cy="136454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 fontAlgn="auto">
              <a:lnSpc>
                <a:spcPct val="120000"/>
              </a:lnSpc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4640" name="圆角矩形 5"/>
          <p:cNvSpPr/>
          <p:nvPr>
            <p:custDataLst>
              <p:tags r:id="rId4"/>
            </p:custDataLst>
          </p:nvPr>
        </p:nvSpPr>
        <p:spPr>
          <a:xfrm rot="16200000">
            <a:off x="5595979" y="-1771726"/>
            <a:ext cx="910941" cy="1033898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642" name="圆角矩形 6"/>
          <p:cNvSpPr/>
          <p:nvPr>
            <p:custDataLst>
              <p:tags r:id="rId5"/>
            </p:custDataLst>
          </p:nvPr>
        </p:nvSpPr>
        <p:spPr>
          <a:xfrm rot="16200000">
            <a:off x="495521" y="3329332"/>
            <a:ext cx="909440" cy="136454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4644" name="圆角矩形 9"/>
          <p:cNvSpPr/>
          <p:nvPr>
            <p:custDataLst>
              <p:tags r:id="rId6"/>
            </p:custDataLst>
          </p:nvPr>
        </p:nvSpPr>
        <p:spPr>
          <a:xfrm rot="16200000">
            <a:off x="5594777" y="-594420"/>
            <a:ext cx="910941" cy="10338232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646" name="圆角矩形 10"/>
          <p:cNvSpPr/>
          <p:nvPr>
            <p:custDataLst>
              <p:tags r:id="rId7"/>
            </p:custDataLst>
          </p:nvPr>
        </p:nvSpPr>
        <p:spPr>
          <a:xfrm rot="16200000">
            <a:off x="494319" y="4506037"/>
            <a:ext cx="909440" cy="136454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 fontAlgn="auto">
              <a:lnSpc>
                <a:spcPct val="120000"/>
              </a:lnSpc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4648" name="圆角矩形 11"/>
          <p:cNvSpPr/>
          <p:nvPr>
            <p:custDataLst>
              <p:tags r:id="rId8"/>
            </p:custDataLst>
          </p:nvPr>
        </p:nvSpPr>
        <p:spPr>
          <a:xfrm rot="16200000">
            <a:off x="5595979" y="605122"/>
            <a:ext cx="910941" cy="1033898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650" name="圆角矩形 12"/>
          <p:cNvSpPr/>
          <p:nvPr>
            <p:custDataLst>
              <p:tags r:id="rId9"/>
            </p:custDataLst>
          </p:nvPr>
        </p:nvSpPr>
        <p:spPr>
          <a:xfrm rot="16200000">
            <a:off x="495521" y="5706180"/>
            <a:ext cx="909440" cy="136454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4652" name="文本框 7"/>
          <p:cNvSpPr txBox="1"/>
          <p:nvPr>
            <p:custDataLst>
              <p:tags r:id="rId10"/>
            </p:custDataLst>
          </p:nvPr>
        </p:nvSpPr>
        <p:spPr>
          <a:xfrm>
            <a:off x="1315248" y="4119011"/>
            <a:ext cx="9904130" cy="910941"/>
          </a:xfrm>
          <a:prstGeom prst="rect">
            <a:avLst/>
          </a:prstGeom>
        </p:spPr>
        <p:txBody>
          <a:bodyPr vert="horz" wrap="square" lIns="90000" tIns="46800" rIns="0" bIns="46800" rtlCol="0" anchor="ctr" anchorCtr="0">
            <a:normAutofit lnSpcReduction="10000"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游戏材料：选择安全、环保、有趣的游戏材料，如积木、拼图、球类等</a:t>
            </a:r>
          </a:p>
        </p:txBody>
      </p:sp>
      <p:sp>
        <p:nvSpPr>
          <p:cNvPr id="1054654" name="文本框 8"/>
          <p:cNvSpPr txBox="1"/>
          <p:nvPr>
            <p:custDataLst>
              <p:tags r:id="rId11"/>
            </p:custDataLst>
          </p:nvPr>
        </p:nvSpPr>
        <p:spPr>
          <a:xfrm>
            <a:off x="1315248" y="5319754"/>
            <a:ext cx="9904130" cy="910190"/>
          </a:xfrm>
          <a:prstGeom prst="rect">
            <a:avLst/>
          </a:prstGeom>
        </p:spPr>
        <p:txBody>
          <a:bodyPr vert="horz" wrap="square" lIns="90000" tIns="46800" rIns="90000" bIns="46800" rtlCol="0" anchor="ctr" anchorCtr="0">
            <a:normAutofit lnSpcReduction="10000"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游戏环境：选择有利于幼儿身心健康的游戏环境，如宽敞、明亮、整洁等</a:t>
            </a:r>
          </a:p>
        </p:txBody>
      </p:sp>
      <p:sp>
        <p:nvSpPr>
          <p:cNvPr id="1054656" name="文本框 13"/>
          <p:cNvSpPr txBox="1"/>
          <p:nvPr>
            <p:custDataLst>
              <p:tags r:id="rId12"/>
            </p:custDataLst>
          </p:nvPr>
        </p:nvSpPr>
        <p:spPr>
          <a:xfrm>
            <a:off x="1315248" y="1741562"/>
            <a:ext cx="9904130" cy="910941"/>
          </a:xfrm>
          <a:prstGeom prst="rect">
            <a:avLst/>
          </a:prstGeom>
        </p:spPr>
        <p:txBody>
          <a:bodyPr vert="horz" wrap="square" lIns="90000" tIns="46800" rIns="0" bIns="46800" rtlCol="0" anchor="ctr" anchorCtr="0">
            <a:normAutofit lnSpcReduction="10000"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游戏内容：选择与幼儿年龄相适应的游戏内容，如认知、语言、社会交往等</a:t>
            </a:r>
          </a:p>
        </p:txBody>
      </p:sp>
      <p:sp>
        <p:nvSpPr>
          <p:cNvPr id="1054658" name="文本框 14"/>
          <p:cNvSpPr txBox="1"/>
          <p:nvPr>
            <p:custDataLst>
              <p:tags r:id="rId13"/>
            </p:custDataLst>
          </p:nvPr>
        </p:nvSpPr>
        <p:spPr>
          <a:xfrm>
            <a:off x="1315248" y="2943508"/>
            <a:ext cx="9904130" cy="910190"/>
          </a:xfrm>
          <a:prstGeom prst="rect">
            <a:avLst/>
          </a:prstGeom>
        </p:spPr>
        <p:txBody>
          <a:bodyPr vert="horz" wrap="square" lIns="90000" tIns="46800" rIns="90000" bIns="46800" rtlCol="0" anchor="ctr" anchorCtr="0">
            <a:normAutofit lnSpcReduction="10000"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游戏形式：选择适合幼儿身心发展的游戏形式，如角色扮演、建构游戏、体育游戏等</a:t>
            </a: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45" name=""/>
        <p:cNvGrpSpPr/>
        <p:nvPr/>
      </p:nvGrpSpPr>
      <p:grpSpPr>
        <a:xfrm>
          <a:off x="0" y="0"/>
          <a:ext cx="0" cy="0"/>
        </a:xfrm>
      </p:grpSpPr>
      <p:sp>
        <p:nvSpPr>
          <p:cNvPr id="1055040" name="标题 2"/>
          <p:cNvSpPr>
            <a:spLocks noGrp="1"/>
          </p:cNvSpPr>
          <p:nvPr>
            <p:ph type="title" idx="1"/>
          </p:nvPr>
        </p:nvSpPr>
        <p:spPr/>
        <p:txBody>
          <a:bodyPr/>
          <a:lstStyle/>
          <a:p>
            <a:r>
              <a:rPr lang="zh-CN" altLang="en-US"/>
              <a:t>考虑游戏的安全性</a:t>
            </a:r>
          </a:p>
        </p:txBody>
      </p:sp>
      <p:sp>
        <p:nvSpPr>
          <p:cNvPr id="1055042" name="矩形 5"/>
          <p:cNvSpPr/>
          <p:nvPr>
            <p:custDataLst>
              <p:tags r:id="rId2"/>
            </p:custDataLst>
          </p:nvPr>
        </p:nvSpPr>
        <p:spPr>
          <a:xfrm>
            <a:off x="880745" y="2754902"/>
            <a:ext cx="2440267" cy="2468102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55044" name="矩形 10"/>
          <p:cNvSpPr/>
          <p:nvPr>
            <p:custDataLst>
              <p:tags r:id="rId3"/>
            </p:custDataLst>
          </p:nvPr>
        </p:nvSpPr>
        <p:spPr>
          <a:xfrm>
            <a:off x="1215022" y="2749491"/>
            <a:ext cx="501043" cy="2598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5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55046" name="TextBox 2"/>
          <p:cNvSpPr txBox="1"/>
          <p:nvPr>
            <p:custDataLst>
              <p:tags r:id="rId4"/>
            </p:custDataLst>
          </p:nvPr>
        </p:nvSpPr>
        <p:spPr>
          <a:xfrm>
            <a:off x="1026841" y="3295397"/>
            <a:ext cx="2148301" cy="1734735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itchFamily="34" charset="0"/>
              </a:rPr>
              <a:t>选择适合孩子年龄的游戏，避免过于复杂或危险的游戏</a:t>
            </a:r>
          </a:p>
        </p:txBody>
      </p:sp>
      <p:sp>
        <p:nvSpPr>
          <p:cNvPr id="1055048" name="矩形 6"/>
          <p:cNvSpPr/>
          <p:nvPr>
            <p:custDataLst>
              <p:tags r:id="rId5"/>
            </p:custDataLst>
          </p:nvPr>
        </p:nvSpPr>
        <p:spPr>
          <a:xfrm>
            <a:off x="3518887" y="2754902"/>
            <a:ext cx="2440267" cy="2468102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55050" name="矩形 11"/>
          <p:cNvSpPr/>
          <p:nvPr>
            <p:custDataLst>
              <p:tags r:id="rId6"/>
            </p:custDataLst>
          </p:nvPr>
        </p:nvSpPr>
        <p:spPr>
          <a:xfrm>
            <a:off x="3871201" y="2749491"/>
            <a:ext cx="501043" cy="2598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5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55052" name="TextBox 2"/>
          <p:cNvSpPr txBox="1"/>
          <p:nvPr>
            <p:custDataLst>
              <p:tags r:id="rId7"/>
            </p:custDataLst>
          </p:nvPr>
        </p:nvSpPr>
        <p:spPr>
          <a:xfrm>
            <a:off x="3664382" y="3295397"/>
            <a:ext cx="2148301" cy="1734735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itchFamily="34" charset="0"/>
              </a:rPr>
              <a:t>确保游戏场地安全，避免尖锐物品、滑倒等危险因素</a:t>
            </a:r>
          </a:p>
        </p:txBody>
      </p:sp>
      <p:sp>
        <p:nvSpPr>
          <p:cNvPr id="1055054" name="矩形 33"/>
          <p:cNvSpPr/>
          <p:nvPr>
            <p:custDataLst>
              <p:tags r:id="rId8"/>
            </p:custDataLst>
          </p:nvPr>
        </p:nvSpPr>
        <p:spPr>
          <a:xfrm>
            <a:off x="6152821" y="2754902"/>
            <a:ext cx="2440267" cy="2468102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55056" name="矩形 37"/>
          <p:cNvSpPr/>
          <p:nvPr>
            <p:custDataLst>
              <p:tags r:id="rId9"/>
            </p:custDataLst>
          </p:nvPr>
        </p:nvSpPr>
        <p:spPr>
          <a:xfrm>
            <a:off x="6487098" y="2749491"/>
            <a:ext cx="501043" cy="2598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5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55058" name="TextBox 2"/>
          <p:cNvSpPr txBox="1"/>
          <p:nvPr>
            <p:custDataLst>
              <p:tags r:id="rId10"/>
            </p:custDataLst>
          </p:nvPr>
        </p:nvSpPr>
        <p:spPr>
          <a:xfrm>
            <a:off x="6298917" y="3295397"/>
            <a:ext cx="2148301" cy="1734735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itchFamily="34" charset="0"/>
              </a:rPr>
              <a:t>游戏过程中，教师应密切关注孩子的行为，及时制止危险行为</a:t>
            </a:r>
          </a:p>
        </p:txBody>
      </p:sp>
      <p:sp>
        <p:nvSpPr>
          <p:cNvPr id="1055060" name="矩形 34"/>
          <p:cNvSpPr/>
          <p:nvPr>
            <p:custDataLst>
              <p:tags r:id="rId11"/>
            </p:custDataLst>
          </p:nvPr>
        </p:nvSpPr>
        <p:spPr>
          <a:xfrm>
            <a:off x="8781344" y="2754902"/>
            <a:ext cx="2440267" cy="2468102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55062" name="矩形 38"/>
          <p:cNvSpPr/>
          <p:nvPr>
            <p:custDataLst>
              <p:tags r:id="rId12"/>
            </p:custDataLst>
          </p:nvPr>
        </p:nvSpPr>
        <p:spPr>
          <a:xfrm>
            <a:off x="9133658" y="2749491"/>
            <a:ext cx="501043" cy="2598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5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55064" name="TextBox 2"/>
          <p:cNvSpPr txBox="1"/>
          <p:nvPr>
            <p:custDataLst>
              <p:tags r:id="rId13"/>
            </p:custDataLst>
          </p:nvPr>
        </p:nvSpPr>
        <p:spPr>
          <a:xfrm>
            <a:off x="8927440" y="3295397"/>
            <a:ext cx="2148301" cy="1734735"/>
          </a:xfrm>
          <a:prstGeom prst="rect">
            <a:avLst/>
          </a:prstGeom>
          <a:noFill/>
        </p:spPr>
        <p:txBody>
          <a:bodyPr wrap="square" rtlCol="0">
            <a:normAutofit fontScale="9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itchFamily="34" charset="0"/>
              </a:rPr>
              <a:t>游戏结束后，教师应检查孩子是否受伤，并给予适当的安慰和帮助</a:t>
            </a: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53" name=""/>
        <p:cNvGrpSpPr/>
        <p:nvPr/>
      </p:nvGrpSpPr>
      <p:grpSpPr>
        <a:xfrm>
          <a:off x="0" y="0"/>
          <a:ext cx="0" cy="0"/>
        </a:xfrm>
      </p:grpSpPr>
      <p:sp>
        <p:nvSpPr>
          <p:cNvPr id="1055446" name="文本占位符 1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04</a:t>
            </a:r>
          </a:p>
        </p:txBody>
      </p:sp>
      <p:sp>
        <p:nvSpPr>
          <p:cNvPr id="1055448" name="标题 3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>
            <a:normAutofit fontScale="90000"/>
          </a:bodyPr>
          <a:lstStyle/>
          <a:p>
            <a:r>
              <a:rPr lang="zh-CN" altLang="en-US"/>
              <a:t>幼儿园游戏的指导策略</a:t>
            </a:r>
          </a:p>
        </p:txBody>
      </p:sp>
    </p:spTree>
    <p:custDataLst>
      <p:tags r:id="rId4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69" name=""/>
        <p:cNvGrpSpPr/>
        <p:nvPr/>
      </p:nvGrpSpPr>
      <p:grpSpPr>
        <a:xfrm>
          <a:off x="0" y="0"/>
          <a:ext cx="0" cy="0"/>
        </a:xfrm>
      </p:grpSpPr>
      <p:sp>
        <p:nvSpPr>
          <p:cNvPr id="1056286" name="标题 2"/>
          <p:cNvSpPr>
            <a:spLocks noGrp="1"/>
          </p:cNvSpPr>
          <p:nvPr>
            <p:ph type="title" idx="1"/>
          </p:nvPr>
        </p:nvSpPr>
        <p:spPr/>
        <p:txBody>
          <a:bodyPr/>
          <a:lstStyle/>
          <a:p>
            <a:r>
              <a:rPr lang="zh-CN" altLang="en-US"/>
              <a:t>创造良好的游戏环境</a:t>
            </a:r>
          </a:p>
        </p:txBody>
      </p:sp>
      <p:sp>
        <p:nvSpPr>
          <p:cNvPr id="1056288" name="矩形 5"/>
          <p:cNvSpPr/>
          <p:nvPr>
            <p:custDataLst>
              <p:tags r:id="rId2"/>
            </p:custDataLst>
          </p:nvPr>
        </p:nvSpPr>
        <p:spPr>
          <a:xfrm>
            <a:off x="880745" y="2754902"/>
            <a:ext cx="2440267" cy="2468102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56290" name="矩形 10"/>
          <p:cNvSpPr/>
          <p:nvPr>
            <p:custDataLst>
              <p:tags r:id="rId3"/>
            </p:custDataLst>
          </p:nvPr>
        </p:nvSpPr>
        <p:spPr>
          <a:xfrm>
            <a:off x="1215022" y="2749491"/>
            <a:ext cx="501043" cy="2598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5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56292" name="TextBox 2"/>
          <p:cNvSpPr txBox="1"/>
          <p:nvPr>
            <p:custDataLst>
              <p:tags r:id="rId4"/>
            </p:custDataLst>
          </p:nvPr>
        </p:nvSpPr>
        <p:spPr>
          <a:xfrm>
            <a:off x="1026841" y="3295397"/>
            <a:ext cx="2148301" cy="1734735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itchFamily="34" charset="0"/>
              </a:rPr>
              <a:t>安全第一：确保游戏环境的安全性，避免危险因素</a:t>
            </a:r>
          </a:p>
        </p:txBody>
      </p:sp>
      <p:sp>
        <p:nvSpPr>
          <p:cNvPr id="1056294" name="矩形 6"/>
          <p:cNvSpPr/>
          <p:nvPr>
            <p:custDataLst>
              <p:tags r:id="rId5"/>
            </p:custDataLst>
          </p:nvPr>
        </p:nvSpPr>
        <p:spPr>
          <a:xfrm>
            <a:off x="3518887" y="2754902"/>
            <a:ext cx="2440267" cy="2468102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56296" name="矩形 11"/>
          <p:cNvSpPr/>
          <p:nvPr>
            <p:custDataLst>
              <p:tags r:id="rId6"/>
            </p:custDataLst>
          </p:nvPr>
        </p:nvSpPr>
        <p:spPr>
          <a:xfrm>
            <a:off x="3871201" y="2749491"/>
            <a:ext cx="501043" cy="2598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5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56298" name="TextBox 2"/>
          <p:cNvSpPr txBox="1"/>
          <p:nvPr>
            <p:custDataLst>
              <p:tags r:id="rId7"/>
            </p:custDataLst>
          </p:nvPr>
        </p:nvSpPr>
        <p:spPr>
          <a:xfrm>
            <a:off x="3664382" y="3295397"/>
            <a:ext cx="2148301" cy="1734735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itchFamily="34" charset="0"/>
              </a:rPr>
              <a:t>丰富多样：提供多样化的游戏材料和活动，满足不同孩子的需求</a:t>
            </a:r>
          </a:p>
        </p:txBody>
      </p:sp>
      <p:sp>
        <p:nvSpPr>
          <p:cNvPr id="1056300" name="矩形 33"/>
          <p:cNvSpPr/>
          <p:nvPr>
            <p:custDataLst>
              <p:tags r:id="rId8"/>
            </p:custDataLst>
          </p:nvPr>
        </p:nvSpPr>
        <p:spPr>
          <a:xfrm>
            <a:off x="6152821" y="2754902"/>
            <a:ext cx="2440267" cy="2468102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56302" name="矩形 37"/>
          <p:cNvSpPr/>
          <p:nvPr>
            <p:custDataLst>
              <p:tags r:id="rId9"/>
            </p:custDataLst>
          </p:nvPr>
        </p:nvSpPr>
        <p:spPr>
          <a:xfrm>
            <a:off x="6487098" y="2749491"/>
            <a:ext cx="501043" cy="2598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5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56304" name="TextBox 2"/>
          <p:cNvSpPr txBox="1"/>
          <p:nvPr>
            <p:custDataLst>
              <p:tags r:id="rId10"/>
            </p:custDataLst>
          </p:nvPr>
        </p:nvSpPr>
        <p:spPr>
          <a:xfrm>
            <a:off x="6298917" y="3295397"/>
            <a:ext cx="2148301" cy="1734735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itchFamily="34" charset="0"/>
              </a:rPr>
              <a:t>互动合作：鼓励孩子之间的互动和合作，培养他们的社交能力</a:t>
            </a:r>
          </a:p>
        </p:txBody>
      </p:sp>
      <p:sp>
        <p:nvSpPr>
          <p:cNvPr id="1056306" name="矩形 34"/>
          <p:cNvSpPr/>
          <p:nvPr>
            <p:custDataLst>
              <p:tags r:id="rId11"/>
            </p:custDataLst>
          </p:nvPr>
        </p:nvSpPr>
        <p:spPr>
          <a:xfrm>
            <a:off x="8781344" y="2754902"/>
            <a:ext cx="2440267" cy="2468102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56308" name="矩形 38"/>
          <p:cNvSpPr/>
          <p:nvPr>
            <p:custDataLst>
              <p:tags r:id="rId12"/>
            </p:custDataLst>
          </p:nvPr>
        </p:nvSpPr>
        <p:spPr>
          <a:xfrm>
            <a:off x="9133658" y="2749491"/>
            <a:ext cx="501043" cy="2598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5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56310" name="TextBox 2"/>
          <p:cNvSpPr txBox="1"/>
          <p:nvPr>
            <p:custDataLst>
              <p:tags r:id="rId13"/>
            </p:custDataLst>
          </p:nvPr>
        </p:nvSpPr>
        <p:spPr>
          <a:xfrm>
            <a:off x="8927440" y="3295397"/>
            <a:ext cx="2148301" cy="1734735"/>
          </a:xfrm>
          <a:prstGeom prst="rect">
            <a:avLst/>
          </a:prstGeom>
          <a:noFill/>
        </p:spPr>
        <p:txBody>
          <a:bodyPr wrap="square" rtlCol="0">
            <a:normAutofit fontScale="9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itchFamily="34" charset="0"/>
              </a:rPr>
              <a:t>自由探索：给予孩子自由探索和尝试的空间，激发他们的创造力和想象力</a:t>
            </a: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77" name=""/>
        <p:cNvGrpSpPr/>
        <p:nvPr/>
      </p:nvGrpSpPr>
      <p:grpSpPr>
        <a:xfrm>
          <a:off x="0" y="0"/>
          <a:ext cx="0" cy="0"/>
        </a:xfrm>
      </p:grpSpPr>
      <p:sp>
        <p:nvSpPr>
          <p:cNvPr id="1056692" name="标题 2"/>
          <p:cNvSpPr>
            <a:spLocks noGrp="1"/>
          </p:cNvSpPr>
          <p:nvPr>
            <p:ph type="title" idx="1"/>
          </p:nvPr>
        </p:nvSpPr>
        <p:spPr/>
        <p:txBody>
          <a:bodyPr/>
          <a:lstStyle/>
          <a:p>
            <a:r>
              <a:rPr lang="zh-CN" altLang="en-US"/>
              <a:t>提供必要的游戏材料</a:t>
            </a:r>
          </a:p>
        </p:txBody>
      </p:sp>
      <p:sp>
        <p:nvSpPr>
          <p:cNvPr id="1056694" name="五边形 16"/>
          <p:cNvSpPr/>
          <p:nvPr>
            <p:custDataLst>
              <p:tags r:id="rId2"/>
            </p:custDataLst>
          </p:nvPr>
        </p:nvSpPr>
        <p:spPr>
          <a:xfrm rot="16200000" flipH="1">
            <a:off x="7027439" y="1860981"/>
            <a:ext cx="806566" cy="2346933"/>
          </a:xfrm>
          <a:prstGeom prst="homePlat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6696" name="五边形 17"/>
          <p:cNvSpPr/>
          <p:nvPr>
            <p:custDataLst>
              <p:tags r:id="rId3"/>
            </p:custDataLst>
          </p:nvPr>
        </p:nvSpPr>
        <p:spPr>
          <a:xfrm rot="16200000" flipH="1">
            <a:off x="7047374" y="4475516"/>
            <a:ext cx="766752" cy="2105993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6698" name="任意多边形 18"/>
          <p:cNvSpPr/>
          <p:nvPr>
            <p:custDataLst>
              <p:tags r:id="rId4"/>
            </p:custDataLst>
          </p:nvPr>
        </p:nvSpPr>
        <p:spPr>
          <a:xfrm>
            <a:off x="6377430" y="2628186"/>
            <a:ext cx="2105993" cy="3178210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6700" name="任意多边形 19"/>
          <p:cNvSpPr/>
          <p:nvPr>
            <p:custDataLst>
              <p:tags r:id="rId5"/>
            </p:custDataLst>
          </p:nvPr>
        </p:nvSpPr>
        <p:spPr>
          <a:xfrm flipV="1">
            <a:off x="6257214" y="2025296"/>
            <a:ext cx="2346933" cy="1127818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6702" name="五边形 2"/>
          <p:cNvSpPr/>
          <p:nvPr>
            <p:custDataLst>
              <p:tags r:id="rId6"/>
            </p:custDataLst>
          </p:nvPr>
        </p:nvSpPr>
        <p:spPr>
          <a:xfrm rot="16200000" flipH="1">
            <a:off x="1650365" y="1861586"/>
            <a:ext cx="806566" cy="2345560"/>
          </a:xfrm>
          <a:prstGeom prst="homePlat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6704" name="五边形 3"/>
          <p:cNvSpPr/>
          <p:nvPr>
            <p:custDataLst>
              <p:tags r:id="rId7"/>
            </p:custDataLst>
          </p:nvPr>
        </p:nvSpPr>
        <p:spPr>
          <a:xfrm rot="16200000" flipH="1">
            <a:off x="1671509" y="4475516"/>
            <a:ext cx="766752" cy="2105993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6706" name="任意多边形 4"/>
          <p:cNvSpPr/>
          <p:nvPr>
            <p:custDataLst>
              <p:tags r:id="rId8"/>
            </p:custDataLst>
          </p:nvPr>
        </p:nvSpPr>
        <p:spPr>
          <a:xfrm>
            <a:off x="1001565" y="2628186"/>
            <a:ext cx="2105993" cy="3178210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6708" name="任意多边形 5"/>
          <p:cNvSpPr/>
          <p:nvPr>
            <p:custDataLst>
              <p:tags r:id="rId9"/>
            </p:custDataLst>
          </p:nvPr>
        </p:nvSpPr>
        <p:spPr>
          <a:xfrm flipV="1">
            <a:off x="880745" y="2025296"/>
            <a:ext cx="2345560" cy="1127818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671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1001565" y="3296922"/>
            <a:ext cx="2105993" cy="1897468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9pPr>
          </a:lstStyle>
          <a:p>
            <a:pPr marR="0" lvl="0" indent="0" defTabSz="12192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</a:pPr>
            <a:r>
              <a: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安全：确保游戏材料的安全性，避免伤害孩子</a:t>
            </a:r>
            <a:endParaRPr kumimoji="0" lang="zh-CN" altLang="en-US" sz="2000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671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6377430" y="3296922"/>
            <a:ext cx="2105993" cy="1897468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创新：鼓励孩子利用现有材料进行创新和创造</a:t>
            </a:r>
          </a:p>
        </p:txBody>
      </p:sp>
      <p:sp>
        <p:nvSpPr>
          <p:cNvPr id="1056714" name="五边形 9"/>
          <p:cNvSpPr/>
          <p:nvPr>
            <p:custDataLst>
              <p:tags r:id="rId12"/>
            </p:custDataLst>
          </p:nvPr>
        </p:nvSpPr>
        <p:spPr>
          <a:xfrm rot="16200000" flipH="1">
            <a:off x="4408071" y="1873668"/>
            <a:ext cx="806566" cy="2345560"/>
          </a:xfrm>
          <a:prstGeom prst="homePlat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6716" name="五边形 10"/>
          <p:cNvSpPr/>
          <p:nvPr>
            <p:custDataLst>
              <p:tags r:id="rId13"/>
            </p:custDataLst>
          </p:nvPr>
        </p:nvSpPr>
        <p:spPr>
          <a:xfrm rot="16200000" flipH="1">
            <a:off x="4428611" y="4487598"/>
            <a:ext cx="766752" cy="2105993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6718" name="任意多边形 11"/>
          <p:cNvSpPr/>
          <p:nvPr>
            <p:custDataLst>
              <p:tags r:id="rId14"/>
            </p:custDataLst>
          </p:nvPr>
        </p:nvSpPr>
        <p:spPr>
          <a:xfrm>
            <a:off x="3758666" y="2639663"/>
            <a:ext cx="2105993" cy="3178210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6720" name="任意多边形 12"/>
          <p:cNvSpPr/>
          <p:nvPr>
            <p:custDataLst>
              <p:tags r:id="rId15"/>
            </p:custDataLst>
          </p:nvPr>
        </p:nvSpPr>
        <p:spPr>
          <a:xfrm flipV="1">
            <a:off x="3638451" y="2037982"/>
            <a:ext cx="2345560" cy="1127818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6722" name="五边形 23"/>
          <p:cNvSpPr/>
          <p:nvPr>
            <p:custDataLst>
              <p:tags r:id="rId16"/>
            </p:custDataLst>
          </p:nvPr>
        </p:nvSpPr>
        <p:spPr>
          <a:xfrm rot="16200000" flipH="1">
            <a:off x="9645598" y="1897227"/>
            <a:ext cx="806566" cy="2345560"/>
          </a:xfrm>
          <a:prstGeom prst="homePlat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6724" name="五边形 24"/>
          <p:cNvSpPr/>
          <p:nvPr>
            <p:custDataLst>
              <p:tags r:id="rId17"/>
            </p:custDataLst>
          </p:nvPr>
        </p:nvSpPr>
        <p:spPr>
          <a:xfrm rot="16200000" flipH="1">
            <a:off x="9666138" y="4509950"/>
            <a:ext cx="766752" cy="2107366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6726" name="任意多边形 25"/>
          <p:cNvSpPr/>
          <p:nvPr>
            <p:custDataLst>
              <p:tags r:id="rId18"/>
            </p:custDataLst>
          </p:nvPr>
        </p:nvSpPr>
        <p:spPr>
          <a:xfrm>
            <a:off x="8995589" y="2663223"/>
            <a:ext cx="2107366" cy="3178210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6728" name="任意多边形 26"/>
          <p:cNvSpPr/>
          <p:nvPr>
            <p:custDataLst>
              <p:tags r:id="rId19"/>
            </p:custDataLst>
          </p:nvPr>
        </p:nvSpPr>
        <p:spPr>
          <a:xfrm flipV="1">
            <a:off x="8875978" y="2061542"/>
            <a:ext cx="2345560" cy="1127818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673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8996193" y="3331959"/>
            <a:ext cx="2105993" cy="1897468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互动：提供可以促进孩子之间互动的游戏材料，增强社交能力</a:t>
            </a:r>
          </a:p>
        </p:txBody>
      </p:sp>
      <p:sp>
        <p:nvSpPr>
          <p:cNvPr id="105673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1"/>
            </p:custDataLst>
          </p:nvPr>
        </p:nvSpPr>
        <p:spPr bwMode="auto">
          <a:xfrm>
            <a:off x="3758666" y="3308400"/>
            <a:ext cx="2105993" cy="1897468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lang="zh-CN" altLang="en-US" sz="20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多样性：提供多种类型的游戏材料，满足孩子的不同需求</a:t>
            </a: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https://d.book118.com/088004136127006022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3"/>
  <p:tag name="KSO_WM_UNIT_FILL_FORE_SCHEMECOLOR_INDEX_BRIGHTNESS" val="0"/>
  <p:tag name="KSO_WM_UNIT_FILL_TYPE" val="1"/>
  <p:tag name="KSO_WM_UNIT_HIGHLIGHT" val="0"/>
  <p:tag name="KSO_WM_UNIT_ID" val="_1*i*1"/>
  <p:tag name="KSO_WM_UNIT_INDEX" val="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"/>
  <p:tag name="KSO_WM_UNIT_INDEX" val="2"/>
  <p:tag name="KSO_WM_UNIT_LAYERLEVEL" val="1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"/>
  <p:tag name="KSO_WM_UNIT_INDEX" val="3"/>
  <p:tag name="KSO_WM_UNIT_LAYERLEVEL" val="1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"/>
  <p:tag name="KSO_WM_UNIT_INDEX" val="4"/>
  <p:tag name="KSO_WM_UNIT_LAYERLEVEL" val="1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"/>
  <p:tag name="KSO_WM_UNIT_INDEX" val="5"/>
  <p:tag name="KSO_WM_UNIT_LAYERLEVEL" val="1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"/>
  <p:tag name="KSO_WM_UNIT_INDEX" val="6"/>
  <p:tag name="KSO_WM_UNIT_LAYERLEVEL" val="1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"/>
  <p:tag name="KSO_WM_UNIT_INDEX" val="7"/>
  <p:tag name="KSO_WM_UNIT_LAYERLEVEL" val="1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8"/>
  <p:tag name="KSO_WM_UNIT_INDEX" val="8"/>
  <p:tag name="KSO_WM_UNIT_LAYERLEVEL" val="1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9"/>
  <p:tag name="KSO_WM_UNIT_INDEX" val="9"/>
  <p:tag name="KSO_WM_UNIT_LAYERLEVEL" val="1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0"/>
  <p:tag name="KSO_WM_UNIT_INDEX" val="10"/>
  <p:tag name="KSO_WM_UNIT_LAYERLEVEL" val="1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1"/>
  <p:tag name="KSO_WM_UNIT_INDEX" val="11"/>
  <p:tag name="KSO_WM_UNIT_LAYERLEVEL" val="1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2"/>
  <p:tag name="KSO_WM_UNIT_INDEX" val="12"/>
  <p:tag name="KSO_WM_UNIT_LAYERLEVEL" val="1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3"/>
  <p:tag name="KSO_WM_UNIT_INDEX" val="13"/>
  <p:tag name="KSO_WM_UNIT_LAYERLEVEL" val="1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4"/>
  <p:tag name="KSO_WM_UNIT_INDEX" val="14"/>
  <p:tag name="KSO_WM_UNIT_LAYERLEVEL" val="1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5"/>
  <p:tag name="KSO_WM_UNIT_INDEX" val="15"/>
  <p:tag name="KSO_WM_UNIT_LAYERLEVEL" val="1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6"/>
  <p:tag name="KSO_WM_UNIT_INDEX" val="16"/>
  <p:tag name="KSO_WM_UNIT_LAYERLEVEL" val="1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7"/>
  <p:tag name="KSO_WM_UNIT_INDEX" val="17"/>
  <p:tag name="KSO_WM_UNIT_LAYERLEVEL" val="1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8"/>
  <p:tag name="KSO_WM_UNIT_INDEX" val="18"/>
  <p:tag name="KSO_WM_UNIT_LAYERLEVEL" val="1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9"/>
  <p:tag name="KSO_WM_UNIT_INDEX" val="19"/>
  <p:tag name="KSO_WM_UNIT_LAYERLEVEL" val="1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0"/>
  <p:tag name="KSO_WM_UNIT_INDEX" val="20"/>
  <p:tag name="KSO_WM_UNIT_LAYERLEVEL" val="1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1"/>
  <p:tag name="KSO_WM_UNIT_INDEX" val="21"/>
  <p:tag name="KSO_WM_UNIT_LAYERLEVEL" val="1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2"/>
  <p:tag name="KSO_WM_UNIT_INDEX" val="22"/>
  <p:tag name="KSO_WM_UNIT_LAYERLEVEL" val="1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3"/>
  <p:tag name="KSO_WM_UNIT_INDEX" val="23"/>
  <p:tag name="KSO_WM_UNIT_LAYERLEVEL" val="1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4"/>
  <p:tag name="KSO_WM_UNIT_INDEX" val="24"/>
  <p:tag name="KSO_WM_UNIT_LAYERLEVEL" val="1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5"/>
  <p:tag name="KSO_WM_UNIT_INDEX" val="25"/>
  <p:tag name="KSO_WM_UNIT_LAYERLEVEL" val="1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6"/>
  <p:tag name="KSO_WM_UNIT_INDEX" val="26"/>
  <p:tag name="KSO_WM_UNIT_LAYERLEVEL" val="1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7"/>
  <p:tag name="KSO_WM_UNIT_INDEX" val="27"/>
  <p:tag name="KSO_WM_UNIT_LAYERLEVEL" val="1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8"/>
  <p:tag name="KSO_WM_UNIT_INDEX" val="28"/>
  <p:tag name="KSO_WM_UNIT_LAYERLEVEL" val="1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9"/>
  <p:tag name="KSO_WM_UNIT_INDEX" val="29"/>
  <p:tag name="KSO_WM_UNIT_LAYERLEVEL" val="1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0"/>
  <p:tag name="KSO_WM_UNIT_INDEX" val="30"/>
  <p:tag name="KSO_WM_UNIT_LAYERLEVEL" val="1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1"/>
  <p:tag name="KSO_WM_UNIT_INDEX" val="31"/>
  <p:tag name="KSO_WM_UNIT_LAYERLEVEL" val="1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2"/>
  <p:tag name="KSO_WM_UNIT_INDEX" val="32"/>
  <p:tag name="KSO_WM_UNIT_LAYERLEVEL" val="1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3"/>
  <p:tag name="KSO_WM_UNIT_INDEX" val="33"/>
  <p:tag name="KSO_WM_UNIT_LAYERLEVEL" val="1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4"/>
  <p:tag name="KSO_WM_UNIT_INDEX" val="34"/>
  <p:tag name="KSO_WM_UNIT_LAYERLEVEL" val="1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5"/>
  <p:tag name="KSO_WM_UNIT_INDEX" val="35"/>
  <p:tag name="KSO_WM_UNIT_LAYERLEVEL" val="1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6"/>
  <p:tag name="KSO_WM_UNIT_INDEX" val="36"/>
  <p:tag name="KSO_WM_UNIT_LAYERLEVEL" val="1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7"/>
  <p:tag name="KSO_WM_UNIT_INDEX" val="37"/>
  <p:tag name="KSO_WM_UNIT_LAYERLEVEL" val="1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8"/>
  <p:tag name="KSO_WM_UNIT_INDEX" val="38"/>
  <p:tag name="KSO_WM_UNIT_LAYERLEVEL" val="1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9"/>
  <p:tag name="KSO_WM_UNIT_INDEX" val="39"/>
  <p:tag name="KSO_WM_UNIT_LAYERLEVEL" val="1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0"/>
  <p:tag name="KSO_WM_UNIT_INDEX" val="40"/>
  <p:tag name="KSO_WM_UNIT_LAYERLEVEL" val="1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1"/>
  <p:tag name="KSO_WM_UNIT_INDEX" val="41"/>
  <p:tag name="KSO_WM_UNIT_LAYERLEVEL" val="1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2"/>
  <p:tag name="KSO_WM_UNIT_INDEX" val="42"/>
  <p:tag name="KSO_WM_UNIT_LAYERLEVEL" val="1"/>
  <p:tag name="KSO_WM_UNIT_TYPE" val="i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3"/>
  <p:tag name="KSO_WM_UNIT_INDEX" val="43"/>
  <p:tag name="KSO_WM_UNIT_LAYERLEVEL" val="1"/>
  <p:tag name="KSO_WM_UNIT_TYPE" val="i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4"/>
  <p:tag name="KSO_WM_UNIT_INDEX" val="44"/>
  <p:tag name="KSO_WM_UNIT_LAYERLEVEL" val="1"/>
  <p:tag name="KSO_WM_UNIT_TYPE" val="i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5"/>
  <p:tag name="KSO_WM_UNIT_INDEX" val="45"/>
  <p:tag name="KSO_WM_UNIT_LAYERLEVEL" val="1"/>
  <p:tag name="KSO_WM_UNIT_TYPE" val="i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6"/>
  <p:tag name="KSO_WM_UNIT_INDEX" val="46"/>
  <p:tag name="KSO_WM_UNIT_LAYERLEVEL" val="1"/>
  <p:tag name="KSO_WM_UNIT_TYPE" val="i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7"/>
  <p:tag name="KSO_WM_UNIT_INDEX" val="47"/>
  <p:tag name="KSO_WM_UNIT_LAYERLEVEL" val="1"/>
  <p:tag name="KSO_WM_UNIT_TYPE" val="i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8"/>
  <p:tag name="KSO_WM_UNIT_INDEX" val="48"/>
  <p:tag name="KSO_WM_UNIT_LAYERLEVEL" val="1"/>
  <p:tag name="KSO_WM_UNIT_TYPE" val="i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9"/>
  <p:tag name="KSO_WM_UNIT_INDEX" val="49"/>
  <p:tag name="KSO_WM_UNIT_LAYERLEVEL" val="1"/>
  <p:tag name="KSO_WM_UNIT_TYPE" val="i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0"/>
  <p:tag name="KSO_WM_UNIT_INDEX" val="50"/>
  <p:tag name="KSO_WM_UNIT_LAYERLEVEL" val="1"/>
  <p:tag name="KSO_WM_UNIT_TYPE" val="i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1"/>
  <p:tag name="KSO_WM_UNIT_INDEX" val="51"/>
  <p:tag name="KSO_WM_UNIT_LAYERLEVEL" val="1"/>
  <p:tag name="KSO_WM_UNIT_TYPE" val="i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2"/>
  <p:tag name="KSO_WM_UNIT_INDEX" val="52"/>
  <p:tag name="KSO_WM_UNIT_LAYERLEVEL" val="1"/>
  <p:tag name="KSO_WM_UNIT_TYPE" val="i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3"/>
  <p:tag name="KSO_WM_UNIT_INDEX" val="53"/>
  <p:tag name="KSO_WM_UNIT_LAYERLEVEL" val="1"/>
  <p:tag name="KSO_WM_UNIT_TYPE" val="i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4"/>
  <p:tag name="KSO_WM_UNIT_INDEX" val="54"/>
  <p:tag name="KSO_WM_UNIT_LAYERLEVEL" val="1"/>
  <p:tag name="KSO_WM_UNIT_TYPE" val="i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5"/>
  <p:tag name="KSO_WM_UNIT_INDEX" val="55"/>
  <p:tag name="KSO_WM_UNIT_LAYERLEVEL" val="1"/>
  <p:tag name="KSO_WM_UNIT_TYPE" val="i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6"/>
  <p:tag name="KSO_WM_UNIT_INDEX" val="56"/>
  <p:tag name="KSO_WM_UNIT_LAYERLEVEL" val="1"/>
  <p:tag name="KSO_WM_UNIT_TYPE" val="i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7"/>
  <p:tag name="KSO_WM_UNIT_INDEX" val="57"/>
  <p:tag name="KSO_WM_UNIT_LAYERLEVEL" val="1"/>
  <p:tag name="KSO_WM_UNIT_TYPE" val="i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8"/>
  <p:tag name="KSO_WM_UNIT_INDEX" val="58"/>
  <p:tag name="KSO_WM_UNIT_LAYERLEVEL" val="1"/>
  <p:tag name="KSO_WM_UNIT_TYPE" val="i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9"/>
  <p:tag name="KSO_WM_UNIT_INDEX" val="59"/>
  <p:tag name="KSO_WM_UNIT_LAYERLEVEL" val="1"/>
  <p:tag name="KSO_WM_UNIT_TYPE" val="i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0"/>
  <p:tag name="KSO_WM_UNIT_INDEX" val="60"/>
  <p:tag name="KSO_WM_UNIT_LAYERLEVEL" val="1"/>
  <p:tag name="KSO_WM_UNIT_TYPE" val="i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1"/>
  <p:tag name="KSO_WM_UNIT_INDEX" val="61"/>
  <p:tag name="KSO_WM_UNIT_LAYERLEVEL" val="1"/>
  <p:tag name="KSO_WM_UNIT_TYPE" val="i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2"/>
  <p:tag name="KSO_WM_UNIT_INDEX" val="62"/>
  <p:tag name="KSO_WM_UNIT_LAYERLEVEL" val="1"/>
  <p:tag name="KSO_WM_UNIT_TYPE" val="i"/>
</p:tagLst>
</file>

<file path=ppt/tags/tag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3"/>
  <p:tag name="KSO_WM_UNIT_INDEX" val="63"/>
  <p:tag name="KSO_WM_UNIT_LAYERLEVEL" val="1"/>
  <p:tag name="KSO_WM_UNIT_TYPE" val="i"/>
</p:tagLst>
</file>

<file path=ppt/tags/tag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4"/>
  <p:tag name="KSO_WM_UNIT_INDEX" val="64"/>
  <p:tag name="KSO_WM_UNIT_LAYERLEVEL" val="1"/>
  <p:tag name="KSO_WM_UNIT_TYPE" val="i"/>
</p:tagLst>
</file>

<file path=ppt/tags/tag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5"/>
  <p:tag name="KSO_WM_UNIT_INDEX" val="65"/>
  <p:tag name="KSO_WM_UNIT_LAYERLEVEL" val="1"/>
  <p:tag name="KSO_WM_UNIT_TYPE" val="i"/>
</p:tagLst>
</file>

<file path=ppt/tags/tag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6"/>
  <p:tag name="KSO_WM_UNIT_INDEX" val="66"/>
  <p:tag name="KSO_WM_UNIT_LAYERLEVEL" val="1"/>
  <p:tag name="KSO_WM_UNIT_TYPE" val="i"/>
</p:tagLst>
</file>

<file path=ppt/tags/tag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7"/>
  <p:tag name="KSO_WM_UNIT_INDEX" val="67"/>
  <p:tag name="KSO_WM_UNIT_LAYERLEVEL" val="1"/>
  <p:tag name="KSO_WM_UNIT_TYPE" val="i"/>
</p:tagLst>
</file>

<file path=ppt/tags/tag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8"/>
  <p:tag name="KSO_WM_UNIT_INDEX" val="68"/>
  <p:tag name="KSO_WM_UNIT_LAYERLEVEL" val="1"/>
  <p:tag name="KSO_WM_UNIT_TYPE" val="i"/>
</p:tagLst>
</file>

<file path=ppt/tags/tag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9"/>
  <p:tag name="KSO_WM_UNIT_INDEX" val="69"/>
  <p:tag name="KSO_WM_UNIT_LAYERLEVEL" val="1"/>
  <p:tag name="KSO_WM_UNIT_TYPE" val="i"/>
</p:tagLst>
</file>

<file path=ppt/tags/tag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0"/>
  <p:tag name="KSO_WM_UNIT_INDEX" val="70"/>
  <p:tag name="KSO_WM_UNIT_LAYERLEVEL" val="1"/>
  <p:tag name="KSO_WM_UNIT_TYPE" val="i"/>
</p:tagLst>
</file>

<file path=ppt/tags/tag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1"/>
  <p:tag name="KSO_WM_UNIT_INDEX" val="71"/>
  <p:tag name="KSO_WM_UNIT_LAYERLEVEL" val="1"/>
  <p:tag name="KSO_WM_UNIT_TYPE" val="i"/>
</p:tagLst>
</file>

<file path=ppt/tags/tag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2"/>
  <p:tag name="KSO_WM_UNIT_INDEX" val="72"/>
  <p:tag name="KSO_WM_UNIT_LAYERLEVEL" val="1"/>
  <p:tag name="KSO_WM_UNIT_TYPE" val="i"/>
</p:tagLst>
</file>

<file path=ppt/tags/tag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3"/>
  <p:tag name="KSO_WM_UNIT_INDEX" val="73"/>
  <p:tag name="KSO_WM_UNIT_LAYERLEVEL" val="1"/>
  <p:tag name="KSO_WM_UNIT_TYPE" val="i"/>
</p:tagLst>
</file>

<file path=ppt/tags/tag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4"/>
  <p:tag name="KSO_WM_UNIT_INDEX" val="74"/>
  <p:tag name="KSO_WM_UNIT_LAYERLEVEL" val="1"/>
  <p:tag name="KSO_WM_UNIT_TYPE" val="i"/>
</p:tagLst>
</file>

<file path=ppt/tags/tag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5"/>
  <p:tag name="KSO_WM_UNIT_INDEX" val="75"/>
  <p:tag name="KSO_WM_UNIT_LAYERLEVEL" val="1"/>
  <p:tag name="KSO_WM_UNIT_TYPE" val="i"/>
</p:tagLst>
</file>

<file path=ppt/tags/tag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6"/>
  <p:tag name="KSO_WM_UNIT_INDEX" val="76"/>
  <p:tag name="KSO_WM_UNIT_LAYERLEVEL" val="1"/>
  <p:tag name="KSO_WM_UNIT_TYPE" val="i"/>
</p:tagLst>
</file>

<file path=ppt/tags/tag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7"/>
  <p:tag name="KSO_WM_UNIT_INDEX" val="77"/>
  <p:tag name="KSO_WM_UNIT_LAYERLEVEL" val="1"/>
  <p:tag name="KSO_WM_UNIT_TYPE" val="i"/>
</p:tagLst>
</file>

<file path=ppt/tags/tag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8"/>
  <p:tag name="KSO_WM_UNIT_INDEX" val="78"/>
  <p:tag name="KSO_WM_UNIT_LAYERLEVEL" val="1"/>
  <p:tag name="KSO_WM_UNIT_TYPE" val="i"/>
</p:tagLst>
</file>

<file path=ppt/tags/tag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9"/>
  <p:tag name="KSO_WM_UNIT_INDEX" val="79"/>
  <p:tag name="KSO_WM_UNIT_LAYERLEVEL" val="1"/>
  <p:tag name="KSO_WM_UNIT_TYPE" val="i"/>
</p:tagLst>
</file>

<file path=ppt/tags/tag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80"/>
  <p:tag name="KSO_WM_UNIT_INDEX" val="80"/>
  <p:tag name="KSO_WM_UNIT_LAYERLEVEL" val="1"/>
  <p:tag name="KSO_WM_UNIT_TYPE" val="i"/>
</p:tagLst>
</file>

<file path=ppt/tags/tag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81"/>
  <p:tag name="KSO_WM_UNIT_INDEX" val="81"/>
  <p:tag name="KSO_WM_UNIT_LAYERLEVEL" val="1"/>
  <p:tag name="KSO_WM_UNIT_TYPE" val="i"/>
</p:tagLst>
</file>

<file path=ppt/tags/tag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82"/>
  <p:tag name="KSO_WM_UNIT_INDEX" val="82"/>
  <p:tag name="KSO_WM_UNIT_LAYERLEVEL" val="1"/>
  <p:tag name="KSO_WM_UNIT_TYPE" val="i"/>
</p:tagLst>
</file>

<file path=ppt/tags/tag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83"/>
  <p:tag name="KSO_WM_UNIT_INDEX" val="83"/>
  <p:tag name="KSO_WM_UNIT_LAYERLEVEL" val="1"/>
  <p:tag name="KSO_WM_UNIT_TYPE" val="i"/>
</p:tagLst>
</file>

<file path=ppt/tags/tag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84"/>
  <p:tag name="KSO_WM_UNIT_INDEX" val="84"/>
  <p:tag name="KSO_WM_UNIT_LAYERLEVEL" val="1"/>
  <p:tag name="KSO_WM_UNIT_TYPE" val="i"/>
</p:tagLst>
</file>

<file path=ppt/tags/tag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85"/>
  <p:tag name="KSO_WM_UNIT_INDEX" val="85"/>
  <p:tag name="KSO_WM_UNIT_LAYERLEVEL" val="1"/>
  <p:tag name="KSO_WM_UNIT_TYPE" val="i"/>
</p:tagLst>
</file>

<file path=ppt/tags/tag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WPS,a click to unlimited possibilities "/>
  <p:tag name="KSO_WM_UNIT_TYPE" val="b"/>
  <p:tag name="KSO_WM_UNIT_VALUE" val="17"/>
</p:tagLst>
</file>

<file path=ppt/tags/tag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文档标题"/>
  <p:tag name="KSO_WM_UNIT_TYPE" val="a"/>
  <p:tag name="KSO_WM_UNIT_VALUE" val="10"/>
</p:tagLst>
</file>

<file path=ppt/tags/tag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i*86"/>
  <p:tag name="KSO_WM_UNIT_INDEX" val="86"/>
  <p:tag name="KSO_WM_UNIT_LAYERLEVEL" val="1"/>
  <p:tag name="KSO_WM_UNIT_TYPE" val="i"/>
</p:tagLst>
</file>

<file path=ppt/tags/tag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f*1"/>
  <p:tag name="KSO_WM_UNIT_INDEX" val="1"/>
  <p:tag name="KSO_WM_UNIT_LAYERLEVEL" val="1"/>
  <p:tag name="KSO_WM_UNIT_NOCLEAR" val="0"/>
  <p:tag name="KSO_WM_UNIT_PRESET_TEXT" val="稻小壳"/>
  <p:tag name="KSO_WM_UNIT_SUBTYPE" val="b"/>
  <p:tag name="KSO_WM_UNIT_TYPE" val="f"/>
  <p:tag name="KSO_WM_UNIT_VALUE" val="60"/>
</p:tagLst>
</file>

<file path=ppt/tags/tag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87"/>
  <p:tag name="KSO_WM_UNIT_INDEX" val="87"/>
  <p:tag name="KSO_WM_UNIT_LAYERLEVEL" val="1"/>
  <p:tag name="KSO_WM_UNIT_TYPE" val="i"/>
</p:tagLst>
</file>

<file path=ppt/tags/tag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88"/>
  <p:tag name="KSO_WM_UNIT_INDEX" val="88"/>
  <p:tag name="KSO_WM_UNIT_LAYERLEVEL" val="1"/>
  <p:tag name="KSO_WM_UNIT_TYPE" val="i"/>
</p:tagLst>
</file>

<file path=ppt/tags/tag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9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9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3"/>
  <p:tag name="KSO_WM_UNIT_FILL_FORE_SCHEMECOLOR_INDEX_BRIGHTNESS" val="0"/>
  <p:tag name="KSO_WM_UNIT_FILL_TYPE" val="1"/>
  <p:tag name="KSO_WM_UNIT_HIGHLIGHT" val="0"/>
  <p:tag name="KSO_WM_UNIT_ID" val="_2*i*1"/>
  <p:tag name="KSO_WM_UNIT_INDEX" val="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2"/>
  <p:tag name="KSO_WM_UNIT_INDEX" val="2"/>
  <p:tag name="KSO_WM_UNIT_LAYERLEVEL" val="1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9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3"/>
  <p:tag name="KSO_WM_UNIT_INDEX" val="3"/>
  <p:tag name="KSO_WM_UNIT_LAYERLEVEL" val="1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9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4"/>
  <p:tag name="KSO_WM_UNIT_INDEX" val="4"/>
  <p:tag name="KSO_WM_UNIT_LAYERLEVEL" val="1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9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5"/>
  <p:tag name="KSO_WM_UNIT_INDEX" val="5"/>
  <p:tag name="KSO_WM_UNIT_LAYERLEVEL" val="1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10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6"/>
  <p:tag name="KSO_WM_UNIT_INDEX" val="6"/>
  <p:tag name="KSO_WM_UNIT_LAYERLEVEL" val="1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10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7"/>
  <p:tag name="KSO_WM_UNIT_INDEX" val="7"/>
  <p:tag name="KSO_WM_UNIT_LAYERLEVEL" val="1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10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8"/>
  <p:tag name="KSO_WM_UNIT_INDEX" val="8"/>
  <p:tag name="KSO_WM_UNIT_LAYERLEVEL" val="1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10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9"/>
  <p:tag name="KSO_WM_UNIT_INDEX" val="9"/>
  <p:tag name="KSO_WM_UNIT_LAYERLEVEL" val="1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10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10"/>
  <p:tag name="KSO_WM_UNIT_INDEX" val="10"/>
  <p:tag name="KSO_WM_UNIT_LAYERLEVEL" val="1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10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11"/>
  <p:tag name="KSO_WM_UNIT_INDEX" val="11"/>
  <p:tag name="KSO_WM_UNIT_LAYERLEVEL" val="1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10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12"/>
  <p:tag name="KSO_WM_UNIT_INDEX" val="12"/>
  <p:tag name="KSO_WM_UNIT_LAYERLEVEL" val="1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10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13"/>
  <p:tag name="KSO_WM_UNIT_INDEX" val="13"/>
  <p:tag name="KSO_WM_UNIT_LAYERLEVEL" val="1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10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14"/>
  <p:tag name="KSO_WM_UNIT_INDEX" val="14"/>
  <p:tag name="KSO_WM_UNIT_LAYERLEVEL" val="1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10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15"/>
  <p:tag name="KSO_WM_UNIT_INDEX" val="15"/>
  <p:tag name="KSO_WM_UNIT_LAYERLEVEL" val="1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1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16"/>
  <p:tag name="KSO_WM_UNIT_INDEX" val="16"/>
  <p:tag name="KSO_WM_UNIT_LAYERLEVEL" val="1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1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17"/>
  <p:tag name="KSO_WM_UNIT_INDEX" val="17"/>
  <p:tag name="KSO_WM_UNIT_LAYERLEVEL" val="1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1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18"/>
  <p:tag name="KSO_WM_UNIT_INDEX" val="18"/>
  <p:tag name="KSO_WM_UNIT_LAYERLEVEL" val="1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1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19"/>
  <p:tag name="KSO_WM_UNIT_INDEX" val="19"/>
  <p:tag name="KSO_WM_UNIT_LAYERLEVEL" val="1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1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20"/>
  <p:tag name="KSO_WM_UNIT_INDEX" val="20"/>
  <p:tag name="KSO_WM_UNIT_LAYERLEVEL" val="1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1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21"/>
  <p:tag name="KSO_WM_UNIT_INDEX" val="21"/>
  <p:tag name="KSO_WM_UNIT_LAYERLEVEL" val="1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1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22"/>
  <p:tag name="KSO_WM_UNIT_INDEX" val="22"/>
  <p:tag name="KSO_WM_UNIT_LAYERLEVEL" val="1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1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23"/>
  <p:tag name="KSO_WM_UNIT_INDEX" val="23"/>
  <p:tag name="KSO_WM_UNIT_LAYERLEVEL" val="1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1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24"/>
  <p:tag name="KSO_WM_UNIT_INDEX" val="24"/>
  <p:tag name="KSO_WM_UNIT_LAYERLEVEL" val="1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1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25"/>
  <p:tag name="KSO_WM_UNIT_INDEX" val="25"/>
  <p:tag name="KSO_WM_UNIT_LAYERLEVEL" val="1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1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26"/>
  <p:tag name="KSO_WM_UNIT_INDEX" val="26"/>
  <p:tag name="KSO_WM_UNIT_LAYERLEVEL" val="1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1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27"/>
  <p:tag name="KSO_WM_UNIT_INDEX" val="27"/>
  <p:tag name="KSO_WM_UNIT_LAYERLEVEL" val="1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1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28"/>
  <p:tag name="KSO_WM_UNIT_INDEX" val="28"/>
  <p:tag name="KSO_WM_UNIT_LAYERLEVEL" val="1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1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29"/>
  <p:tag name="KSO_WM_UNIT_INDEX" val="29"/>
  <p:tag name="KSO_WM_UNIT_LAYERLEVEL" val="1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1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30"/>
  <p:tag name="KSO_WM_UNIT_INDEX" val="30"/>
  <p:tag name="KSO_WM_UNIT_LAYERLEVEL" val="1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1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31"/>
  <p:tag name="KSO_WM_UNIT_INDEX" val="31"/>
  <p:tag name="KSO_WM_UNIT_LAYERLEVEL" val="1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1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32"/>
  <p:tag name="KSO_WM_UNIT_INDEX" val="32"/>
  <p:tag name="KSO_WM_UNIT_LAYERLEVEL" val="1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1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33"/>
  <p:tag name="KSO_WM_UNIT_INDEX" val="33"/>
  <p:tag name="KSO_WM_UNIT_LAYERLEVEL" val="1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1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34"/>
  <p:tag name="KSO_WM_UNIT_INDEX" val="34"/>
  <p:tag name="KSO_WM_UNIT_LAYERLEVEL" val="1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1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35"/>
  <p:tag name="KSO_WM_UNIT_INDEX" val="35"/>
  <p:tag name="KSO_WM_UNIT_LAYERLEVEL" val="1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1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36"/>
  <p:tag name="KSO_WM_UNIT_INDEX" val="36"/>
  <p:tag name="KSO_WM_UNIT_LAYERLEVEL" val="1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1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37"/>
  <p:tag name="KSO_WM_UNIT_INDEX" val="37"/>
  <p:tag name="KSO_WM_UNIT_LAYERLEVEL" val="1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1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38"/>
  <p:tag name="KSO_WM_UNIT_INDEX" val="38"/>
  <p:tag name="KSO_WM_UNIT_LAYERLEVEL" val="1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1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39"/>
  <p:tag name="KSO_WM_UNIT_INDEX" val="39"/>
  <p:tag name="KSO_WM_UNIT_LAYERLEVEL" val="1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1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40"/>
  <p:tag name="KSO_WM_UNIT_INDEX" val="40"/>
  <p:tag name="KSO_WM_UNIT_LAYERLEVEL" val="1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1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41"/>
  <p:tag name="KSO_WM_UNIT_INDEX" val="41"/>
  <p:tag name="KSO_WM_UNIT_LAYERLEVEL" val="1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1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42"/>
  <p:tag name="KSO_WM_UNIT_INDEX" val="42"/>
  <p:tag name="KSO_WM_UNIT_LAYERLEVEL" val="1"/>
  <p:tag name="KSO_WM_UNIT_TYPE" val="i"/>
</p:tagLst>
</file>

<file path=ppt/tags/tag1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43"/>
  <p:tag name="KSO_WM_UNIT_INDEX" val="43"/>
  <p:tag name="KSO_WM_UNIT_LAYERLEVEL" val="1"/>
  <p:tag name="KSO_WM_UNIT_TYPE" val="i"/>
</p:tagLst>
</file>

<file path=ppt/tags/tag1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44"/>
  <p:tag name="KSO_WM_UNIT_INDEX" val="44"/>
  <p:tag name="KSO_WM_UNIT_LAYERLEVEL" val="1"/>
  <p:tag name="KSO_WM_UNIT_TYPE" val="i"/>
</p:tagLst>
</file>

<file path=ppt/tags/tag1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45"/>
  <p:tag name="KSO_WM_UNIT_INDEX" val="45"/>
  <p:tag name="KSO_WM_UNIT_LAYERLEVEL" val="1"/>
  <p:tag name="KSO_WM_UNIT_TYPE" val="i"/>
</p:tagLst>
</file>

<file path=ppt/tags/tag1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46"/>
  <p:tag name="KSO_WM_UNIT_INDEX" val="46"/>
  <p:tag name="KSO_WM_UNIT_LAYERLEVEL" val="1"/>
  <p:tag name="KSO_WM_UNIT_TYPE" val="i"/>
</p:tagLst>
</file>

<file path=ppt/tags/tag1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47"/>
  <p:tag name="KSO_WM_UNIT_INDEX" val="47"/>
  <p:tag name="KSO_WM_UNIT_LAYERLEVEL" val="1"/>
  <p:tag name="KSO_WM_UNIT_TYPE" val="i"/>
</p:tagLst>
</file>

<file path=ppt/tags/tag1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48"/>
  <p:tag name="KSO_WM_UNIT_INDEX" val="48"/>
  <p:tag name="KSO_WM_UNIT_LAYERLEVEL" val="1"/>
  <p:tag name="KSO_WM_UNIT_TYPE" val="i"/>
</p:tagLst>
</file>

<file path=ppt/tags/tag1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49"/>
  <p:tag name="KSO_WM_UNIT_INDEX" val="49"/>
  <p:tag name="KSO_WM_UNIT_LAYERLEVEL" val="1"/>
  <p:tag name="KSO_WM_UNIT_TYPE" val="i"/>
</p:tagLst>
</file>

<file path=ppt/tags/tag1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50"/>
  <p:tag name="KSO_WM_UNIT_INDEX" val="50"/>
  <p:tag name="KSO_WM_UNIT_LAYERLEVEL" val="1"/>
  <p:tag name="KSO_WM_UNIT_TYPE" val="i"/>
</p:tagLst>
</file>

<file path=ppt/tags/tag1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51"/>
  <p:tag name="KSO_WM_UNIT_INDEX" val="51"/>
  <p:tag name="KSO_WM_UNIT_LAYERLEVEL" val="1"/>
  <p:tag name="KSO_WM_UNIT_TYPE" val="i"/>
</p:tagLst>
</file>

<file path=ppt/tags/tag1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52"/>
  <p:tag name="KSO_WM_UNIT_INDEX" val="52"/>
  <p:tag name="KSO_WM_UNIT_LAYERLEVEL" val="1"/>
  <p:tag name="KSO_WM_UNIT_TYPE" val="i"/>
</p:tagLst>
</file>

<file path=ppt/tags/tag1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53"/>
  <p:tag name="KSO_WM_UNIT_INDEX" val="53"/>
  <p:tag name="KSO_WM_UNIT_LAYERLEVEL" val="1"/>
  <p:tag name="KSO_WM_UNIT_TYPE" val="i"/>
</p:tagLst>
</file>

<file path=ppt/tags/tag1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54"/>
  <p:tag name="KSO_WM_UNIT_INDEX" val="54"/>
  <p:tag name="KSO_WM_UNIT_LAYERLEVEL" val="1"/>
  <p:tag name="KSO_WM_UNIT_TYPE" val="i"/>
</p:tagLst>
</file>

<file path=ppt/tags/tag1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55"/>
  <p:tag name="KSO_WM_UNIT_INDEX" val="55"/>
  <p:tag name="KSO_WM_UNIT_LAYERLEVEL" val="1"/>
  <p:tag name="KSO_WM_UNIT_TYPE" val="i"/>
</p:tagLst>
</file>

<file path=ppt/tags/tag1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56"/>
  <p:tag name="KSO_WM_UNIT_INDEX" val="56"/>
  <p:tag name="KSO_WM_UNIT_LAYERLEVEL" val="1"/>
  <p:tag name="KSO_WM_UNIT_TYPE" val="i"/>
</p:tagLst>
</file>

<file path=ppt/tags/tag1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57"/>
  <p:tag name="KSO_WM_UNIT_INDEX" val="57"/>
  <p:tag name="KSO_WM_UNIT_LAYERLEVEL" val="1"/>
  <p:tag name="KSO_WM_UNIT_TYPE" val="i"/>
</p:tagLst>
</file>

<file path=ppt/tags/tag1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58"/>
  <p:tag name="KSO_WM_UNIT_INDEX" val="58"/>
  <p:tag name="KSO_WM_UNIT_LAYERLEVEL" val="1"/>
  <p:tag name="KSO_WM_UNIT_TYPE" val="i"/>
</p:tagLst>
</file>

<file path=ppt/tags/tag1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59"/>
  <p:tag name="KSO_WM_UNIT_INDEX" val="59"/>
  <p:tag name="KSO_WM_UNIT_LAYERLEVEL" val="1"/>
  <p:tag name="KSO_WM_UNIT_TYPE" val="i"/>
</p:tagLst>
</file>

<file path=ppt/tags/tag1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60"/>
  <p:tag name="KSO_WM_UNIT_INDEX" val="60"/>
  <p:tag name="KSO_WM_UNIT_LAYERLEVEL" val="1"/>
  <p:tag name="KSO_WM_UNIT_TYPE" val="i"/>
</p:tagLst>
</file>

<file path=ppt/tags/tag1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61"/>
  <p:tag name="KSO_WM_UNIT_INDEX" val="61"/>
  <p:tag name="KSO_WM_UNIT_LAYERLEVEL" val="1"/>
  <p:tag name="KSO_WM_UNIT_TYPE" val="i"/>
</p:tagLst>
</file>

<file path=ppt/tags/tag1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62"/>
  <p:tag name="KSO_WM_UNIT_INDEX" val="62"/>
  <p:tag name="KSO_WM_UNIT_LAYERLEVEL" val="1"/>
  <p:tag name="KSO_WM_UNIT_TYPE" val="i"/>
</p:tagLst>
</file>

<file path=ppt/tags/tag1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f"/>
  <p:tag name="KSO_WM_UNIT_VALUE" val="60"/>
</p:tagLst>
</file>

<file path=ppt/tags/tag1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2*i*63"/>
  <p:tag name="KSO_WM_UNIT_INDEX" val="63"/>
  <p:tag name="KSO_WM_UNIT_LAYERLEVEL" val="1"/>
  <p:tag name="KSO_WM_UNIT_TYPE" val="i"/>
</p:tagLst>
</file>

<file path=ppt/tags/tag1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2*i*64"/>
  <p:tag name="KSO_WM_UNIT_INDEX" val="64"/>
  <p:tag name="KSO_WM_UNIT_LAYERLEVEL" val="1"/>
  <p:tag name="KSO_WM_UNIT_TYPE" val="i"/>
</p:tagLst>
</file>

<file path=ppt/tags/tag1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10"/>
</p:tagLst>
</file>

<file path=ppt/tags/tag1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3"/>
  <p:tag name="KSO_WM_UNIT_FILL_FORE_SCHEMECOLOR_INDEX_BRIGHTNESS" val="0"/>
  <p:tag name="KSO_WM_UNIT_FILL_TYPE" val="1"/>
  <p:tag name="KSO_WM_UNIT_HIGHLIGHT" val="0"/>
  <p:tag name="KSO_WM_UNIT_ID" val="_3*i*1"/>
  <p:tag name="KSO_WM_UNIT_INDEX" val="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1"/>
  <p:tag name="KSO_WM_UNIT_INDEX" val="31"/>
  <p:tag name="KSO_WM_UNIT_LAYERLEVEL" val="1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1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5"/>
  <p:tag name="KSO_WM_UNIT_INDEX" val="5"/>
  <p:tag name="KSO_WM_UNIT_LAYERLEVEL" val="1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1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8"/>
  <p:tag name="KSO_WM_UNIT_INDEX" val="18"/>
  <p:tag name="KSO_WM_UNIT_LAYERLEVEL" val="1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1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2"/>
  <p:tag name="KSO_WM_UNIT_INDEX" val="32"/>
  <p:tag name="KSO_WM_UNIT_LAYERLEVEL" val="1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1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4"/>
  <p:tag name="KSO_WM_UNIT_INDEX" val="34"/>
  <p:tag name="KSO_WM_UNIT_LAYERLEVEL" val="1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1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8"/>
  <p:tag name="KSO_WM_UNIT_INDEX" val="8"/>
  <p:tag name="KSO_WM_UNIT_LAYERLEVEL" val="1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1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5"/>
  <p:tag name="KSO_WM_UNIT_INDEX" val="35"/>
  <p:tag name="KSO_WM_UNIT_LAYERLEVEL" val="1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1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46"/>
  <p:tag name="KSO_WM_UNIT_INDEX" val="46"/>
  <p:tag name="KSO_WM_UNIT_LAYERLEVEL" val="1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1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7"/>
  <p:tag name="KSO_WM_UNIT_INDEX" val="37"/>
  <p:tag name="KSO_WM_UNIT_LAYERLEVEL" val="1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1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3"/>
  <p:tag name="KSO_WM_UNIT_INDEX" val="13"/>
  <p:tag name="KSO_WM_UNIT_LAYERLEVEL" val="1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1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5"/>
  <p:tag name="KSO_WM_UNIT_INDEX" val="25"/>
  <p:tag name="KSO_WM_UNIT_LAYERLEVEL" val="1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1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8"/>
  <p:tag name="KSO_WM_UNIT_INDEX" val="38"/>
  <p:tag name="KSO_WM_UNIT_LAYERLEVEL" val="1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1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4"/>
  <p:tag name="KSO_WM_UNIT_INDEX" val="4"/>
  <p:tag name="KSO_WM_UNIT_LAYERLEVEL" val="1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1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6"/>
  <p:tag name="KSO_WM_UNIT_INDEX" val="16"/>
  <p:tag name="KSO_WM_UNIT_LAYERLEVEL" val="1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1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40"/>
  <p:tag name="KSO_WM_UNIT_INDEX" val="40"/>
  <p:tag name="KSO_WM_UNIT_LAYERLEVEL" val="1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1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50"/>
  <p:tag name="KSO_WM_UNIT_INDEX" val="50"/>
  <p:tag name="KSO_WM_UNIT_LAYERLEVEL" val="1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1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42"/>
  <p:tag name="KSO_WM_UNIT_INDEX" val="42"/>
  <p:tag name="KSO_WM_UNIT_LAYERLEVEL" val="1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1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0"/>
  <p:tag name="KSO_WM_UNIT_INDEX" val="20"/>
  <p:tag name="KSO_WM_UNIT_LAYERLEVEL" val="1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1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43"/>
  <p:tag name="KSO_WM_UNIT_INDEX" val="43"/>
  <p:tag name="KSO_WM_UNIT_LAYERLEVEL" val="1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1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2"/>
  <p:tag name="KSO_WM_UNIT_INDEX" val="12"/>
  <p:tag name="KSO_WM_UNIT_LAYERLEVEL" val="1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1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3"/>
  <p:tag name="KSO_WM_UNIT_INDEX" val="23"/>
  <p:tag name="KSO_WM_UNIT_LAYERLEVEL" val="1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1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45"/>
  <p:tag name="KSO_WM_UNIT_INDEX" val="45"/>
  <p:tag name="KSO_WM_UNIT_LAYERLEVEL" val="1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1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54"/>
  <p:tag name="KSO_WM_UNIT_INDEX" val="54"/>
  <p:tag name="KSO_WM_UNIT_LAYERLEVEL" val="1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1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47"/>
  <p:tag name="KSO_WM_UNIT_INDEX" val="47"/>
  <p:tag name="KSO_WM_UNIT_LAYERLEVEL" val="1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1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7"/>
  <p:tag name="KSO_WM_UNIT_INDEX" val="27"/>
  <p:tag name="KSO_WM_UNIT_LAYERLEVEL" val="1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1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48"/>
  <p:tag name="KSO_WM_UNIT_INDEX" val="48"/>
  <p:tag name="KSO_WM_UNIT_LAYERLEVEL" val="1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1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"/>
  <p:tag name="KSO_WM_UNIT_INDEX" val="2"/>
  <p:tag name="KSO_WM_UNIT_LAYERLEVEL" val="1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1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"/>
  <p:tag name="KSO_WM_UNIT_INDEX" val="3"/>
  <p:tag name="KSO_WM_UNIT_LAYERLEVEL" val="1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1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9"/>
  <p:tag name="KSO_WM_UNIT_INDEX" val="9"/>
  <p:tag name="KSO_WM_UNIT_LAYERLEVEL" val="1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19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51"/>
  <p:tag name="KSO_WM_UNIT_INDEX" val="51"/>
  <p:tag name="KSO_WM_UNIT_LAYERLEVEL" val="1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19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3"/>
  <p:tag name="KSO_WM_UNIT_INDEX" val="33"/>
  <p:tag name="KSO_WM_UNIT_LAYERLEVEL" val="1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19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52"/>
  <p:tag name="KSO_WM_UNIT_INDEX" val="52"/>
  <p:tag name="KSO_WM_UNIT_LAYERLEVEL" val="1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19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0"/>
  <p:tag name="KSO_WM_UNIT_INDEX" val="10"/>
  <p:tag name="KSO_WM_UNIT_LAYERLEVEL" val="1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19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1"/>
  <p:tag name="KSO_WM_UNIT_INDEX" val="11"/>
  <p:tag name="KSO_WM_UNIT_LAYERLEVEL" val="1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19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7"/>
  <p:tag name="KSO_WM_UNIT_INDEX" val="17"/>
  <p:tag name="KSO_WM_UNIT_LAYERLEVEL" val="1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20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6"/>
  <p:tag name="KSO_WM_UNIT_INDEX" val="6"/>
  <p:tag name="KSO_WM_UNIT_LAYERLEVEL" val="1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20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9"/>
  <p:tag name="KSO_WM_UNIT_INDEX" val="39"/>
  <p:tag name="KSO_WM_UNIT_LAYERLEVEL" val="1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20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7"/>
  <p:tag name="KSO_WM_UNIT_INDEX" val="7"/>
  <p:tag name="KSO_WM_UNIT_LAYERLEVEL" val="1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20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9"/>
  <p:tag name="KSO_WM_UNIT_INDEX" val="19"/>
  <p:tag name="KSO_WM_UNIT_LAYERLEVEL" val="1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20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4"/>
  <p:tag name="KSO_WM_UNIT_INDEX" val="24"/>
  <p:tag name="KSO_WM_UNIT_LAYERLEVEL" val="1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20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4"/>
  <p:tag name="KSO_WM_UNIT_INDEX" val="14"/>
  <p:tag name="KSO_WM_UNIT_LAYERLEVEL" val="1"/>
  <p:tag name="KSO_WM_UNIT_TYPE" val="i"/>
</p:tagLst>
</file>

<file path=ppt/tags/tag20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44"/>
  <p:tag name="KSO_WM_UNIT_INDEX" val="44"/>
  <p:tag name="KSO_WM_UNIT_LAYERLEVEL" val="1"/>
  <p:tag name="KSO_WM_UNIT_TYPE" val="i"/>
</p:tagLst>
</file>

<file path=ppt/tags/tag20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5"/>
  <p:tag name="KSO_WM_UNIT_INDEX" val="15"/>
  <p:tag name="KSO_WM_UNIT_LAYERLEVEL" val="1"/>
  <p:tag name="KSO_WM_UNIT_TYPE" val="i"/>
</p:tagLst>
</file>

<file path=ppt/tags/tag20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6"/>
  <p:tag name="KSO_WM_UNIT_INDEX" val="26"/>
  <p:tag name="KSO_WM_UNIT_LAYERLEVEL" val="1"/>
  <p:tag name="KSO_WM_UNIT_TYPE" val="i"/>
</p:tagLst>
</file>

<file path=ppt/tags/tag20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0"/>
  <p:tag name="KSO_WM_UNIT_INDEX" val="30"/>
  <p:tag name="KSO_WM_UNIT_LAYERLEVEL" val="1"/>
  <p:tag name="KSO_WM_UNIT_TYPE" val="i"/>
</p:tagLst>
</file>

<file path=ppt/tags/tag2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1"/>
  <p:tag name="KSO_WM_UNIT_INDEX" val="21"/>
  <p:tag name="KSO_WM_UNIT_LAYERLEVEL" val="1"/>
  <p:tag name="KSO_WM_UNIT_TYPE" val="i"/>
</p:tagLst>
</file>

<file path=ppt/tags/tag2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49"/>
  <p:tag name="KSO_WM_UNIT_INDEX" val="49"/>
  <p:tag name="KSO_WM_UNIT_LAYERLEVEL" val="1"/>
  <p:tag name="KSO_WM_UNIT_TYPE" val="i"/>
</p:tagLst>
</file>

<file path=ppt/tags/tag2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2"/>
  <p:tag name="KSO_WM_UNIT_INDEX" val="22"/>
  <p:tag name="KSO_WM_UNIT_LAYERLEVEL" val="1"/>
  <p:tag name="KSO_WM_UNIT_TYPE" val="i"/>
</p:tagLst>
</file>

<file path=ppt/tags/tag2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6"/>
  <p:tag name="KSO_WM_UNIT_INDEX" val="36"/>
  <p:tag name="KSO_WM_UNIT_LAYERLEVEL" val="1"/>
  <p:tag name="KSO_WM_UNIT_TYPE" val="i"/>
</p:tagLst>
</file>

<file path=ppt/tags/tag2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8"/>
  <p:tag name="KSO_WM_UNIT_INDEX" val="28"/>
  <p:tag name="KSO_WM_UNIT_LAYERLEVEL" val="1"/>
  <p:tag name="KSO_WM_UNIT_TYPE" val="i"/>
</p:tagLst>
</file>

<file path=ppt/tags/tag2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53"/>
  <p:tag name="KSO_WM_UNIT_INDEX" val="53"/>
  <p:tag name="KSO_WM_UNIT_LAYERLEVEL" val="1"/>
  <p:tag name="KSO_WM_UNIT_TYPE" val="i"/>
</p:tagLst>
</file>

<file path=ppt/tags/tag2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9"/>
  <p:tag name="KSO_WM_UNIT_INDEX" val="29"/>
  <p:tag name="KSO_WM_UNIT_LAYERLEVEL" val="1"/>
  <p:tag name="KSO_WM_UNIT_TYPE" val="i"/>
</p:tagLst>
</file>

<file path=ppt/tags/tag2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41"/>
  <p:tag name="KSO_WM_UNIT_INDEX" val="41"/>
  <p:tag name="KSO_WM_UNIT_LAYERLEVEL" val="1"/>
  <p:tag name="KSO_WM_UNIT_TYPE" val="i"/>
</p:tagLst>
</file>

<file path=ppt/tags/tag2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CONTENTS"/>
  <p:tag name="KSO_WM_UNIT_TYPE" val="b"/>
  <p:tag name="KSO_WM_UNIT_VALUE" val="17"/>
</p:tagLst>
</file>

<file path=ppt/tags/tag2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10"/>
</p:tagLst>
</file>

<file path=ppt/tags/tag2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3"/>
  <p:tag name="KSO_WM_UNIT_FILL_FORE_SCHEMECOLOR_INDEX_BRIGHTNESS" val="0"/>
  <p:tag name="KSO_WM_UNIT_FILL_TYPE" val="1"/>
  <p:tag name="KSO_WM_UNIT_HIGHLIGHT" val="0"/>
  <p:tag name="KSO_WM_UNIT_ID" val="_4*i*1"/>
  <p:tag name="KSO_WM_UNIT_INDEX" val="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2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"/>
  <p:tag name="KSO_WM_UNIT_INDEX" val="2"/>
  <p:tag name="KSO_WM_UNIT_LAYERLEVEL" val="1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2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"/>
  <p:tag name="KSO_WM_UNIT_INDEX" val="3"/>
  <p:tag name="KSO_WM_UNIT_LAYERLEVEL" val="1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2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"/>
  <p:tag name="KSO_WM_UNIT_INDEX" val="4"/>
  <p:tag name="KSO_WM_UNIT_LAYERLEVEL" val="1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2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5"/>
  <p:tag name="KSO_WM_UNIT_INDEX" val="5"/>
  <p:tag name="KSO_WM_UNIT_LAYERLEVEL" val="1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2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6"/>
  <p:tag name="KSO_WM_UNIT_INDEX" val="6"/>
  <p:tag name="KSO_WM_UNIT_LAYERLEVEL" val="1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2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7"/>
  <p:tag name="KSO_WM_UNIT_INDEX" val="7"/>
  <p:tag name="KSO_WM_UNIT_LAYERLEVEL" val="1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2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8"/>
  <p:tag name="KSO_WM_UNIT_INDEX" val="8"/>
  <p:tag name="KSO_WM_UNIT_LAYERLEVEL" val="1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2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9"/>
  <p:tag name="KSO_WM_UNIT_INDEX" val="9"/>
  <p:tag name="KSO_WM_UNIT_LAYERLEVEL" val="1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2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0"/>
  <p:tag name="KSO_WM_UNIT_INDEX" val="10"/>
  <p:tag name="KSO_WM_UNIT_LAYERLEVEL" val="1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2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1"/>
  <p:tag name="KSO_WM_UNIT_INDEX" val="11"/>
  <p:tag name="KSO_WM_UNIT_LAYERLEVEL" val="1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2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2"/>
  <p:tag name="KSO_WM_UNIT_INDEX" val="12"/>
  <p:tag name="KSO_WM_UNIT_LAYERLEVEL" val="1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2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3"/>
  <p:tag name="KSO_WM_UNIT_INDEX" val="13"/>
  <p:tag name="KSO_WM_UNIT_LAYERLEVEL" val="1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2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4"/>
  <p:tag name="KSO_WM_UNIT_INDEX" val="14"/>
  <p:tag name="KSO_WM_UNIT_LAYERLEVEL" val="1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2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5"/>
  <p:tag name="KSO_WM_UNIT_INDEX" val="15"/>
  <p:tag name="KSO_WM_UNIT_LAYERLEVEL" val="1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2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6"/>
  <p:tag name="KSO_WM_UNIT_INDEX" val="16"/>
  <p:tag name="KSO_WM_UNIT_LAYERLEVEL" val="1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2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7"/>
  <p:tag name="KSO_WM_UNIT_INDEX" val="17"/>
  <p:tag name="KSO_WM_UNIT_LAYERLEVEL" val="1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2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8"/>
  <p:tag name="KSO_WM_UNIT_INDEX" val="18"/>
  <p:tag name="KSO_WM_UNIT_LAYERLEVEL" val="1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2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9"/>
  <p:tag name="KSO_WM_UNIT_INDEX" val="19"/>
  <p:tag name="KSO_WM_UNIT_LAYERLEVEL" val="1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2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0"/>
  <p:tag name="KSO_WM_UNIT_INDEX" val="20"/>
  <p:tag name="KSO_WM_UNIT_LAYERLEVEL" val="1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2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1"/>
  <p:tag name="KSO_WM_UNIT_INDEX" val="21"/>
  <p:tag name="KSO_WM_UNIT_LAYERLEVEL" val="1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2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2"/>
  <p:tag name="KSO_WM_UNIT_INDEX" val="22"/>
  <p:tag name="KSO_WM_UNIT_LAYERLEVEL" val="1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2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3"/>
  <p:tag name="KSO_WM_UNIT_INDEX" val="23"/>
  <p:tag name="KSO_WM_UNIT_LAYERLEVEL" val="1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2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4"/>
  <p:tag name="KSO_WM_UNIT_INDEX" val="24"/>
  <p:tag name="KSO_WM_UNIT_LAYERLEVEL" val="1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2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5"/>
  <p:tag name="KSO_WM_UNIT_INDEX" val="25"/>
  <p:tag name="KSO_WM_UNIT_LAYERLEVEL" val="1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2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6"/>
  <p:tag name="KSO_WM_UNIT_INDEX" val="26"/>
  <p:tag name="KSO_WM_UNIT_LAYERLEVEL" val="1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2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7"/>
  <p:tag name="KSO_WM_UNIT_INDEX" val="27"/>
  <p:tag name="KSO_WM_UNIT_LAYERLEVEL" val="1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2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8"/>
  <p:tag name="KSO_WM_UNIT_INDEX" val="28"/>
  <p:tag name="KSO_WM_UNIT_LAYERLEVEL" val="1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2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9"/>
  <p:tag name="KSO_WM_UNIT_INDEX" val="29"/>
  <p:tag name="KSO_WM_UNIT_LAYERLEVEL" val="1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2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0"/>
  <p:tag name="KSO_WM_UNIT_INDEX" val="30"/>
  <p:tag name="KSO_WM_UNIT_LAYERLEVEL" val="1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2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1"/>
  <p:tag name="KSO_WM_UNIT_INDEX" val="31"/>
  <p:tag name="KSO_WM_UNIT_LAYERLEVEL" val="1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2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2"/>
  <p:tag name="KSO_WM_UNIT_INDEX" val="32"/>
  <p:tag name="KSO_WM_UNIT_LAYERLEVEL" val="1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2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3"/>
  <p:tag name="KSO_WM_UNIT_INDEX" val="33"/>
  <p:tag name="KSO_WM_UNIT_LAYERLEVEL" val="1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2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4"/>
  <p:tag name="KSO_WM_UNIT_INDEX" val="34"/>
  <p:tag name="KSO_WM_UNIT_LAYERLEVEL" val="1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2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5"/>
  <p:tag name="KSO_WM_UNIT_INDEX" val="35"/>
  <p:tag name="KSO_WM_UNIT_LAYERLEVEL" val="1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2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6"/>
  <p:tag name="KSO_WM_UNIT_INDEX" val="36"/>
  <p:tag name="KSO_WM_UNIT_LAYERLEVEL" val="1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2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7"/>
  <p:tag name="KSO_WM_UNIT_INDEX" val="37"/>
  <p:tag name="KSO_WM_UNIT_LAYERLEVEL" val="1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2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8"/>
  <p:tag name="KSO_WM_UNIT_INDEX" val="38"/>
  <p:tag name="KSO_WM_UNIT_LAYERLEVEL" val="1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2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9"/>
  <p:tag name="KSO_WM_UNIT_INDEX" val="39"/>
  <p:tag name="KSO_WM_UNIT_LAYERLEVEL" val="1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2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0"/>
  <p:tag name="KSO_WM_UNIT_INDEX" val="40"/>
  <p:tag name="KSO_WM_UNIT_LAYERLEVEL" val="1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2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1"/>
  <p:tag name="KSO_WM_UNIT_INDEX" val="41"/>
  <p:tag name="KSO_WM_UNIT_LAYERLEVEL" val="1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2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2"/>
  <p:tag name="KSO_WM_UNIT_INDEX" val="42"/>
  <p:tag name="KSO_WM_UNIT_LAYERLEVEL" val="1"/>
  <p:tag name="KSO_WM_UNIT_TYPE" val="i"/>
</p:tagLst>
</file>

<file path=ppt/tags/tag2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3"/>
  <p:tag name="KSO_WM_UNIT_INDEX" val="43"/>
  <p:tag name="KSO_WM_UNIT_LAYERLEVEL" val="1"/>
  <p:tag name="KSO_WM_UNIT_TYPE" val="i"/>
</p:tagLst>
</file>

<file path=ppt/tags/tag2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4"/>
  <p:tag name="KSO_WM_UNIT_INDEX" val="44"/>
  <p:tag name="KSO_WM_UNIT_LAYERLEVEL" val="1"/>
  <p:tag name="KSO_WM_UNIT_TYPE" val="i"/>
</p:tagLst>
</file>

<file path=ppt/tags/tag2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5"/>
  <p:tag name="KSO_WM_UNIT_INDEX" val="45"/>
  <p:tag name="KSO_WM_UNIT_LAYERLEVEL" val="1"/>
  <p:tag name="KSO_WM_UNIT_TYPE" val="i"/>
</p:tagLst>
</file>

<file path=ppt/tags/tag2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6"/>
  <p:tag name="KSO_WM_UNIT_INDEX" val="46"/>
  <p:tag name="KSO_WM_UNIT_LAYERLEVEL" val="1"/>
  <p:tag name="KSO_WM_UNIT_TYPE" val="i"/>
</p:tagLst>
</file>

<file path=ppt/tags/tag2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7"/>
  <p:tag name="KSO_WM_UNIT_INDEX" val="47"/>
  <p:tag name="KSO_WM_UNIT_LAYERLEVEL" val="1"/>
  <p:tag name="KSO_WM_UNIT_TYPE" val="i"/>
</p:tagLst>
</file>

<file path=ppt/tags/tag2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8"/>
  <p:tag name="KSO_WM_UNIT_INDEX" val="48"/>
  <p:tag name="KSO_WM_UNIT_LAYERLEVEL" val="1"/>
  <p:tag name="KSO_WM_UNIT_TYPE" val="i"/>
</p:tagLst>
</file>

<file path=ppt/tags/tag2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9"/>
  <p:tag name="KSO_WM_UNIT_INDEX" val="49"/>
  <p:tag name="KSO_WM_UNIT_LAYERLEVEL" val="1"/>
  <p:tag name="KSO_WM_UNIT_TYPE" val="i"/>
</p:tagLst>
</file>

<file path=ppt/tags/tag2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50"/>
  <p:tag name="KSO_WM_UNIT_INDEX" val="50"/>
  <p:tag name="KSO_WM_UNIT_LAYERLEVEL" val="1"/>
  <p:tag name="KSO_WM_UNIT_TYPE" val="i"/>
</p:tagLst>
</file>

<file path=ppt/tags/tag2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51"/>
  <p:tag name="KSO_WM_UNIT_INDEX" val="51"/>
  <p:tag name="KSO_WM_UNIT_LAYERLEVEL" val="1"/>
  <p:tag name="KSO_WM_UNIT_TYPE" val="i"/>
</p:tagLst>
</file>

<file path=ppt/tags/tag2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52"/>
  <p:tag name="KSO_WM_UNIT_INDEX" val="52"/>
  <p:tag name="KSO_WM_UNIT_LAYERLEVEL" val="1"/>
  <p:tag name="KSO_WM_UNIT_TYPE" val="i"/>
</p:tagLst>
</file>

<file path=ppt/tags/tag2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53"/>
  <p:tag name="KSO_WM_UNIT_INDEX" val="53"/>
  <p:tag name="KSO_WM_UNIT_LAYERLEVEL" val="1"/>
  <p:tag name="KSO_WM_UNIT_TYPE" val="i"/>
</p:tagLst>
</file>

<file path=ppt/tags/tag2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54"/>
  <p:tag name="KSO_WM_UNIT_INDEX" val="54"/>
  <p:tag name="KSO_WM_UNIT_LAYERLEVEL" val="1"/>
  <p:tag name="KSO_WM_UNIT_TYPE" val="i"/>
</p:tagLst>
</file>

<file path=ppt/tags/tag2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55"/>
  <p:tag name="KSO_WM_UNIT_INDEX" val="55"/>
  <p:tag name="KSO_WM_UNIT_LAYERLEVEL" val="1"/>
  <p:tag name="KSO_WM_UNIT_TYPE" val="i"/>
</p:tagLst>
</file>

<file path=ppt/tags/tag2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56"/>
  <p:tag name="KSO_WM_UNIT_INDEX" val="56"/>
  <p:tag name="KSO_WM_UNIT_LAYERLEVEL" val="1"/>
  <p:tag name="KSO_WM_UNIT_TYPE" val="i"/>
</p:tagLst>
</file>

<file path=ppt/tags/tag2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57"/>
  <p:tag name="KSO_WM_UNIT_INDEX" val="57"/>
  <p:tag name="KSO_WM_UNIT_LAYERLEVEL" val="1"/>
  <p:tag name="KSO_WM_UNIT_TYPE" val="i"/>
</p:tagLst>
</file>

<file path=ppt/tags/tag2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58"/>
  <p:tag name="KSO_WM_UNIT_INDEX" val="58"/>
  <p:tag name="KSO_WM_UNIT_LAYERLEVEL" val="1"/>
  <p:tag name="KSO_WM_UNIT_TYPE" val="i"/>
</p:tagLst>
</file>

<file path=ppt/tags/tag2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59"/>
  <p:tag name="KSO_WM_UNIT_INDEX" val="59"/>
  <p:tag name="KSO_WM_UNIT_LAYERLEVEL" val="1"/>
  <p:tag name="KSO_WM_UNIT_TYPE" val="i"/>
</p:tagLst>
</file>

<file path=ppt/tags/tag2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60"/>
  <p:tag name="KSO_WM_UNIT_INDEX" val="60"/>
  <p:tag name="KSO_WM_UNIT_LAYERLEVEL" val="1"/>
  <p:tag name="KSO_WM_UNIT_TYPE" val="i"/>
</p:tagLst>
</file>

<file path=ppt/tags/tag2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61"/>
  <p:tag name="KSO_WM_UNIT_INDEX" val="61"/>
  <p:tag name="KSO_WM_UNIT_LAYERLEVEL" val="1"/>
  <p:tag name="KSO_WM_UNIT_TYPE" val="i"/>
</p:tagLst>
</file>

<file path=ppt/tags/tag2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62"/>
  <p:tag name="KSO_WM_UNIT_INDEX" val="62"/>
  <p:tag name="KSO_WM_UNIT_LAYERLEVEL" val="1"/>
  <p:tag name="KSO_WM_UNIT_TYPE" val="i"/>
</p:tagLst>
</file>

<file path=ppt/tags/tag2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63"/>
  <p:tag name="KSO_WM_UNIT_INDEX" val="63"/>
  <p:tag name="KSO_WM_UNIT_LAYERLEVEL" val="1"/>
  <p:tag name="KSO_WM_UNIT_TYPE" val="i"/>
</p:tagLst>
</file>

<file path=ppt/tags/tag2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64"/>
  <p:tag name="KSO_WM_UNIT_INDEX" val="64"/>
  <p:tag name="KSO_WM_UNIT_LAYERLEVEL" val="1"/>
  <p:tag name="KSO_WM_UNIT_TYPE" val="i"/>
</p:tagLst>
</file>

<file path=ppt/tags/tag2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65"/>
  <p:tag name="KSO_WM_UNIT_INDEX" val="65"/>
  <p:tag name="KSO_WM_UNIT_LAYERLEVEL" val="1"/>
  <p:tag name="KSO_WM_UNIT_TYPE" val="i"/>
</p:tagLst>
</file>

<file path=ppt/tags/tag2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66"/>
  <p:tag name="KSO_WM_UNIT_INDEX" val="66"/>
  <p:tag name="KSO_WM_UNIT_LAYERLEVEL" val="1"/>
  <p:tag name="KSO_WM_UNIT_TYPE" val="i"/>
</p:tagLst>
</file>

<file path=ppt/tags/tag2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67"/>
  <p:tag name="KSO_WM_UNIT_INDEX" val="67"/>
  <p:tag name="KSO_WM_UNIT_LAYERLEVEL" val="1"/>
  <p:tag name="KSO_WM_UNIT_TYPE" val="i"/>
</p:tagLst>
</file>

<file path=ppt/tags/tag2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68"/>
  <p:tag name="KSO_WM_UNIT_INDEX" val="68"/>
  <p:tag name="KSO_WM_UNIT_LAYERLEVEL" val="1"/>
  <p:tag name="KSO_WM_UNIT_TYPE" val="i"/>
</p:tagLst>
</file>

<file path=ppt/tags/tag2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69"/>
  <p:tag name="KSO_WM_UNIT_INDEX" val="69"/>
  <p:tag name="KSO_WM_UNIT_LAYERLEVEL" val="1"/>
  <p:tag name="KSO_WM_UNIT_TYPE" val="i"/>
</p:tagLst>
</file>

<file path=ppt/tags/tag2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70"/>
  <p:tag name="KSO_WM_UNIT_INDEX" val="70"/>
  <p:tag name="KSO_WM_UNIT_LAYERLEVEL" val="1"/>
  <p:tag name="KSO_WM_UNIT_TYPE" val="i"/>
</p:tagLst>
</file>

<file path=ppt/tags/tag2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71"/>
  <p:tag name="KSO_WM_UNIT_INDEX" val="71"/>
  <p:tag name="KSO_WM_UNIT_LAYERLEVEL" val="1"/>
  <p:tag name="KSO_WM_UNIT_TYPE" val="i"/>
</p:tagLst>
</file>

<file path=ppt/tags/tag29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72"/>
  <p:tag name="KSO_WM_UNIT_INDEX" val="72"/>
  <p:tag name="KSO_WM_UNIT_LAYERLEVEL" val="1"/>
  <p:tag name="KSO_WM_UNIT_TYPE" val="i"/>
</p:tagLst>
</file>

<file path=ppt/tags/tag29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73"/>
  <p:tag name="KSO_WM_UNIT_INDEX" val="73"/>
  <p:tag name="KSO_WM_UNIT_LAYERLEVEL" val="1"/>
  <p:tag name="KSO_WM_UNIT_TYPE" val="i"/>
</p:tagLst>
</file>

<file path=ppt/tags/tag29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74"/>
  <p:tag name="KSO_WM_UNIT_INDEX" val="74"/>
  <p:tag name="KSO_WM_UNIT_LAYERLEVEL" val="1"/>
  <p:tag name="KSO_WM_UNIT_TYPE" val="i"/>
</p:tagLst>
</file>

<file path=ppt/tags/tag29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75"/>
  <p:tag name="KSO_WM_UNIT_INDEX" val="75"/>
  <p:tag name="KSO_WM_UNIT_LAYERLEVEL" val="1"/>
  <p:tag name="KSO_WM_UNIT_TYPE" val="i"/>
</p:tagLst>
</file>

<file path=ppt/tags/tag29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76"/>
  <p:tag name="KSO_WM_UNIT_INDEX" val="76"/>
  <p:tag name="KSO_WM_UNIT_LAYERLEVEL" val="1"/>
  <p:tag name="KSO_WM_UNIT_TYPE" val="i"/>
</p:tagLst>
</file>

<file path=ppt/tags/tag29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77"/>
  <p:tag name="KSO_WM_UNIT_INDEX" val="77"/>
  <p:tag name="KSO_WM_UNIT_LAYERLEVEL" val="1"/>
  <p:tag name="KSO_WM_UNIT_TYPE" val="i"/>
</p:tagLst>
</file>

<file path=ppt/tags/tag30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78"/>
  <p:tag name="KSO_WM_UNIT_INDEX" val="78"/>
  <p:tag name="KSO_WM_UNIT_LAYERLEVEL" val="1"/>
  <p:tag name="KSO_WM_UNIT_TYPE" val="i"/>
</p:tagLst>
</file>

<file path=ppt/tags/tag30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79"/>
  <p:tag name="KSO_WM_UNIT_INDEX" val="79"/>
  <p:tag name="KSO_WM_UNIT_LAYERLEVEL" val="1"/>
  <p:tag name="KSO_WM_UNIT_TYPE" val="i"/>
</p:tagLst>
</file>

<file path=ppt/tags/tag30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80"/>
  <p:tag name="KSO_WM_UNIT_INDEX" val="80"/>
  <p:tag name="KSO_WM_UNIT_LAYERLEVEL" val="1"/>
  <p:tag name="KSO_WM_UNIT_TYPE" val="i"/>
</p:tagLst>
</file>

<file path=ppt/tags/tag30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81"/>
  <p:tag name="KSO_WM_UNIT_INDEX" val="81"/>
  <p:tag name="KSO_WM_UNIT_LAYERLEVEL" val="1"/>
  <p:tag name="KSO_WM_UNIT_TYPE" val="i"/>
</p:tagLst>
</file>

<file path=ppt/tags/tag30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82"/>
  <p:tag name="KSO_WM_UNIT_INDEX" val="82"/>
  <p:tag name="KSO_WM_UNIT_LAYERLEVEL" val="1"/>
  <p:tag name="KSO_WM_UNIT_TYPE" val="i"/>
</p:tagLst>
</file>

<file path=ppt/tags/tag30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83"/>
  <p:tag name="KSO_WM_UNIT_INDEX" val="83"/>
  <p:tag name="KSO_WM_UNIT_LAYERLEVEL" val="1"/>
  <p:tag name="KSO_WM_UNIT_TYPE" val="i"/>
</p:tagLst>
</file>

<file path=ppt/tags/tag30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84"/>
  <p:tag name="KSO_WM_UNIT_INDEX" val="84"/>
  <p:tag name="KSO_WM_UNIT_LAYERLEVEL" val="1"/>
  <p:tag name="KSO_WM_UNIT_TYPE" val="i"/>
</p:tagLst>
</file>

<file path=ppt/tags/tag30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85"/>
  <p:tag name="KSO_WM_UNIT_INDEX" val="85"/>
  <p:tag name="KSO_WM_UNIT_LAYERLEVEL" val="1"/>
  <p:tag name="KSO_WM_UNIT_TYPE" val="i"/>
</p:tagLst>
</file>

<file path=ppt/tags/tag308.xml><?xml version="1.0" encoding="utf-8"?>
<p:tagLst xmlns:p="http://schemas.openxmlformats.org/presentationml/2006/main">
  <p:tag name="KSO_WM_BEAUTIFY_FLAG" val="#wm#"/>
  <p:tag name="KSO_WM_TAG_VERSION" val="1.0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_4*e*1"/>
  <p:tag name="KSO_WM_UNIT_INDEX" val="1"/>
  <p:tag name="KSO_WM_UNIT_LAYERLEVEL" val="1"/>
  <p:tag name="KSO_WM_UNIT_NOCLEAR" val="0"/>
  <p:tag name="KSO_WM_UNIT_PRESET_TEXT" val="01"/>
  <p:tag name="KSO_WM_UNIT_TYPE" val="e"/>
  <p:tag name="KSO_WM_UNIT_VALUE" val="6"/>
</p:tagLst>
</file>

<file path=ppt/tags/tag30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3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3"/>
  <p:tag name="KSO_WM_UNIT_FILL_FORE_SCHEMECOLOR_INDEX_BRIGHTNESS" val="0"/>
  <p:tag name="KSO_WM_UNIT_FILL_TYPE" val="1"/>
  <p:tag name="KSO_WM_UNIT_HIGHLIGHT" val="0"/>
  <p:tag name="KSO_WM_UNIT_ID" val="_5*i*1"/>
  <p:tag name="KSO_WM_UNIT_INDEX" val="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3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2"/>
  <p:tag name="KSO_WM_UNIT_INDEX" val="2"/>
  <p:tag name="KSO_WM_UNIT_LAYERLEVEL" val="1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3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3"/>
  <p:tag name="KSO_WM_UNIT_INDEX" val="3"/>
  <p:tag name="KSO_WM_UNIT_LAYERLEVEL" val="1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3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4"/>
  <p:tag name="KSO_WM_UNIT_INDEX" val="4"/>
  <p:tag name="KSO_WM_UNIT_LAYERLEVEL" val="1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3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5"/>
  <p:tag name="KSO_WM_UNIT_INDEX" val="5"/>
  <p:tag name="KSO_WM_UNIT_LAYERLEVEL" val="1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3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6"/>
  <p:tag name="KSO_WM_UNIT_INDEX" val="6"/>
  <p:tag name="KSO_WM_UNIT_LAYERLEVEL" val="1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3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7"/>
  <p:tag name="KSO_WM_UNIT_INDEX" val="7"/>
  <p:tag name="KSO_WM_UNIT_LAYERLEVEL" val="1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3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8"/>
  <p:tag name="KSO_WM_UNIT_INDEX" val="8"/>
  <p:tag name="KSO_WM_UNIT_LAYERLEVEL" val="1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3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9"/>
  <p:tag name="KSO_WM_UNIT_INDEX" val="9"/>
  <p:tag name="KSO_WM_UNIT_LAYERLEVEL" val="1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3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10"/>
  <p:tag name="KSO_WM_UNIT_INDEX" val="10"/>
  <p:tag name="KSO_WM_UNIT_LAYERLEVEL" val="1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3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11"/>
  <p:tag name="KSO_WM_UNIT_INDEX" val="11"/>
  <p:tag name="KSO_WM_UNIT_LAYERLEVEL" val="1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3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12"/>
  <p:tag name="KSO_WM_UNIT_INDEX" val="12"/>
  <p:tag name="KSO_WM_UNIT_LAYERLEVEL" val="1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3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13"/>
  <p:tag name="KSO_WM_UNIT_INDEX" val="13"/>
  <p:tag name="KSO_WM_UNIT_LAYERLEVEL" val="1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3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14"/>
  <p:tag name="KSO_WM_UNIT_INDEX" val="14"/>
  <p:tag name="KSO_WM_UNIT_LAYERLEVEL" val="1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3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15"/>
  <p:tag name="KSO_WM_UNIT_INDEX" val="15"/>
  <p:tag name="KSO_WM_UNIT_LAYERLEVEL" val="1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3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16"/>
  <p:tag name="KSO_WM_UNIT_INDEX" val="16"/>
  <p:tag name="KSO_WM_UNIT_LAYERLEVEL" val="1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3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17"/>
  <p:tag name="KSO_WM_UNIT_INDEX" val="17"/>
  <p:tag name="KSO_WM_UNIT_LAYERLEVEL" val="1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3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18"/>
  <p:tag name="KSO_WM_UNIT_INDEX" val="18"/>
  <p:tag name="KSO_WM_UNIT_LAYERLEVEL" val="1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3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19"/>
  <p:tag name="KSO_WM_UNIT_INDEX" val="19"/>
  <p:tag name="KSO_WM_UNIT_LAYERLEVEL" val="1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3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20"/>
  <p:tag name="KSO_WM_UNIT_INDEX" val="20"/>
  <p:tag name="KSO_WM_UNIT_LAYERLEVEL" val="1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3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21"/>
  <p:tag name="KSO_WM_UNIT_INDEX" val="21"/>
  <p:tag name="KSO_WM_UNIT_LAYERLEVEL" val="1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3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22"/>
  <p:tag name="KSO_WM_UNIT_INDEX" val="22"/>
  <p:tag name="KSO_WM_UNIT_LAYERLEVEL" val="1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3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23"/>
  <p:tag name="KSO_WM_UNIT_INDEX" val="23"/>
  <p:tag name="KSO_WM_UNIT_LAYERLEVEL" val="1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3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24"/>
  <p:tag name="KSO_WM_UNIT_INDEX" val="24"/>
  <p:tag name="KSO_WM_UNIT_LAYERLEVEL" val="1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3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25"/>
  <p:tag name="KSO_WM_UNIT_INDEX" val="25"/>
  <p:tag name="KSO_WM_UNIT_LAYERLEVEL" val="1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3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26"/>
  <p:tag name="KSO_WM_UNIT_INDEX" val="26"/>
  <p:tag name="KSO_WM_UNIT_LAYERLEVEL" val="1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3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27"/>
  <p:tag name="KSO_WM_UNIT_INDEX" val="27"/>
  <p:tag name="KSO_WM_UNIT_LAYERLEVEL" val="1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3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28"/>
  <p:tag name="KSO_WM_UNIT_INDEX" val="28"/>
  <p:tag name="KSO_WM_UNIT_LAYERLEVEL" val="1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3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29"/>
  <p:tag name="KSO_WM_UNIT_INDEX" val="29"/>
  <p:tag name="KSO_WM_UNIT_LAYERLEVEL" val="1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3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30"/>
  <p:tag name="KSO_WM_UNIT_INDEX" val="30"/>
  <p:tag name="KSO_WM_UNIT_LAYERLEVEL" val="1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3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31"/>
  <p:tag name="KSO_WM_UNIT_INDEX" val="31"/>
  <p:tag name="KSO_WM_UNIT_LAYERLEVEL" val="1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3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32"/>
  <p:tag name="KSO_WM_UNIT_INDEX" val="32"/>
  <p:tag name="KSO_WM_UNIT_LAYERLEVEL" val="1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3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33"/>
  <p:tag name="KSO_WM_UNIT_INDEX" val="33"/>
  <p:tag name="KSO_WM_UNIT_LAYERLEVEL" val="1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3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34"/>
  <p:tag name="KSO_WM_UNIT_INDEX" val="34"/>
  <p:tag name="KSO_WM_UNIT_LAYERLEVEL" val="1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3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35"/>
  <p:tag name="KSO_WM_UNIT_INDEX" val="35"/>
  <p:tag name="KSO_WM_UNIT_LAYERLEVEL" val="1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3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36"/>
  <p:tag name="KSO_WM_UNIT_INDEX" val="36"/>
  <p:tag name="KSO_WM_UNIT_LAYERLEVEL" val="1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3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37"/>
  <p:tag name="KSO_WM_UNIT_INDEX" val="37"/>
  <p:tag name="KSO_WM_UNIT_LAYERLEVEL" val="1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3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38"/>
  <p:tag name="KSO_WM_UNIT_INDEX" val="38"/>
  <p:tag name="KSO_WM_UNIT_LAYERLEVEL" val="1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3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39"/>
  <p:tag name="KSO_WM_UNIT_INDEX" val="39"/>
  <p:tag name="KSO_WM_UNIT_LAYERLEVEL" val="1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3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40"/>
  <p:tag name="KSO_WM_UNIT_INDEX" val="40"/>
  <p:tag name="KSO_WM_UNIT_LAYERLEVEL" val="1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3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41"/>
  <p:tag name="KSO_WM_UNIT_INDEX" val="41"/>
  <p:tag name="KSO_WM_UNIT_LAYERLEVEL" val="1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3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42"/>
  <p:tag name="KSO_WM_UNIT_INDEX" val="42"/>
  <p:tag name="KSO_WM_UNIT_LAYERLEVEL" val="1"/>
  <p:tag name="KSO_WM_UNIT_TYPE" val="i"/>
</p:tagLst>
</file>

<file path=ppt/tags/tag3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43"/>
  <p:tag name="KSO_WM_UNIT_INDEX" val="43"/>
  <p:tag name="KSO_WM_UNIT_LAYERLEVEL" val="1"/>
  <p:tag name="KSO_WM_UNIT_TYPE" val="i"/>
</p:tagLst>
</file>

<file path=ppt/tags/tag3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44"/>
  <p:tag name="KSO_WM_UNIT_INDEX" val="44"/>
  <p:tag name="KSO_WM_UNIT_LAYERLEVEL" val="1"/>
  <p:tag name="KSO_WM_UNIT_TYPE" val="i"/>
</p:tagLst>
</file>

<file path=ppt/tags/tag3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45"/>
  <p:tag name="KSO_WM_UNIT_INDEX" val="45"/>
  <p:tag name="KSO_WM_UNIT_LAYERLEVEL" val="1"/>
  <p:tag name="KSO_WM_UNIT_TYPE" val="i"/>
</p:tagLst>
</file>

<file path=ppt/tags/tag3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46"/>
  <p:tag name="KSO_WM_UNIT_INDEX" val="46"/>
  <p:tag name="KSO_WM_UNIT_LAYERLEVEL" val="1"/>
  <p:tag name="KSO_WM_UNIT_TYPE" val="i"/>
</p:tagLst>
</file>

<file path=ppt/tags/tag3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47"/>
  <p:tag name="KSO_WM_UNIT_INDEX" val="47"/>
  <p:tag name="KSO_WM_UNIT_LAYERLEVEL" val="1"/>
  <p:tag name="KSO_WM_UNIT_TYPE" val="i"/>
</p:tagLst>
</file>

<file path=ppt/tags/tag3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48"/>
  <p:tag name="KSO_WM_UNIT_INDEX" val="48"/>
  <p:tag name="KSO_WM_UNIT_LAYERLEVEL" val="1"/>
  <p:tag name="KSO_WM_UNIT_TYPE" val="i"/>
</p:tagLst>
</file>

<file path=ppt/tags/tag3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49"/>
  <p:tag name="KSO_WM_UNIT_INDEX" val="49"/>
  <p:tag name="KSO_WM_UNIT_LAYERLEVEL" val="1"/>
  <p:tag name="KSO_WM_UNIT_TYPE" val="i"/>
</p:tagLst>
</file>

<file path=ppt/tags/tag3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50"/>
  <p:tag name="KSO_WM_UNIT_INDEX" val="50"/>
  <p:tag name="KSO_WM_UNIT_LAYERLEVEL" val="1"/>
  <p:tag name="KSO_WM_UNIT_TYPE" val="i"/>
</p:tagLst>
</file>

<file path=ppt/tags/tag3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51"/>
  <p:tag name="KSO_WM_UNIT_INDEX" val="51"/>
  <p:tag name="KSO_WM_UNIT_LAYERLEVEL" val="1"/>
  <p:tag name="KSO_WM_UNIT_TYPE" val="i"/>
</p:tagLst>
</file>

<file path=ppt/tags/tag3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52"/>
  <p:tag name="KSO_WM_UNIT_INDEX" val="52"/>
  <p:tag name="KSO_WM_UNIT_LAYERLEVEL" val="1"/>
  <p:tag name="KSO_WM_UNIT_TYPE" val="i"/>
</p:tagLst>
</file>

<file path=ppt/tags/tag3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53"/>
  <p:tag name="KSO_WM_UNIT_INDEX" val="53"/>
  <p:tag name="KSO_WM_UNIT_LAYERLEVEL" val="1"/>
  <p:tag name="KSO_WM_UNIT_TYPE" val="i"/>
</p:tagLst>
</file>

<file path=ppt/tags/tag3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54"/>
  <p:tag name="KSO_WM_UNIT_INDEX" val="54"/>
  <p:tag name="KSO_WM_UNIT_LAYERLEVEL" val="1"/>
  <p:tag name="KSO_WM_UNIT_TYPE" val="i"/>
</p:tagLst>
</file>

<file path=ppt/tags/tag3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55"/>
  <p:tag name="KSO_WM_UNIT_INDEX" val="55"/>
  <p:tag name="KSO_WM_UNIT_LAYERLEVEL" val="1"/>
  <p:tag name="KSO_WM_UNIT_TYPE" val="i"/>
</p:tagLst>
</file>

<file path=ppt/tags/tag3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56"/>
  <p:tag name="KSO_WM_UNIT_INDEX" val="56"/>
  <p:tag name="KSO_WM_UNIT_LAYERLEVEL" val="1"/>
  <p:tag name="KSO_WM_UNIT_TYPE" val="i"/>
</p:tagLst>
</file>

<file path=ppt/tags/tag3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57"/>
  <p:tag name="KSO_WM_UNIT_INDEX" val="57"/>
  <p:tag name="KSO_WM_UNIT_LAYERLEVEL" val="1"/>
  <p:tag name="KSO_WM_UNIT_TYPE" val="i"/>
</p:tagLst>
</file>

<file path=ppt/tags/tag3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58"/>
  <p:tag name="KSO_WM_UNIT_INDEX" val="58"/>
  <p:tag name="KSO_WM_UNIT_LAYERLEVEL" val="1"/>
  <p:tag name="KSO_WM_UNIT_TYPE" val="i"/>
</p:tagLst>
</file>

<file path=ppt/tags/tag3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59"/>
  <p:tag name="KSO_WM_UNIT_INDEX" val="59"/>
  <p:tag name="KSO_WM_UNIT_LAYERLEVEL" val="1"/>
  <p:tag name="KSO_WM_UNIT_TYPE" val="i"/>
</p:tagLst>
</file>

<file path=ppt/tags/tag3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60"/>
  <p:tag name="KSO_WM_UNIT_INDEX" val="60"/>
  <p:tag name="KSO_WM_UNIT_LAYERLEVEL" val="1"/>
  <p:tag name="KSO_WM_UNIT_TYPE" val="i"/>
</p:tagLst>
</file>

<file path=ppt/tags/tag3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61"/>
  <p:tag name="KSO_WM_UNIT_INDEX" val="61"/>
  <p:tag name="KSO_WM_UNIT_LAYERLEVEL" val="1"/>
  <p:tag name="KSO_WM_UNIT_TYPE" val="i"/>
</p:tagLst>
</file>

<file path=ppt/tags/tag3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62"/>
  <p:tag name="KSO_WM_UNIT_INDEX" val="62"/>
  <p:tag name="KSO_WM_UNIT_LAYERLEVEL" val="1"/>
  <p:tag name="KSO_WM_UNIT_TYPE" val="i"/>
</p:tagLst>
</file>

<file path=ppt/tags/tag3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3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3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5*i*63"/>
  <p:tag name="KSO_WM_UNIT_INDEX" val="63"/>
  <p:tag name="KSO_WM_UNIT_LAYERLEVEL" val="1"/>
  <p:tag name="KSO_WM_UNIT_TYPE" val="i"/>
</p:tagLst>
</file>

<file path=ppt/tags/tag3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5*i*64"/>
  <p:tag name="KSO_WM_UNIT_INDEX" val="64"/>
  <p:tag name="KSO_WM_UNIT_LAYERLEVEL" val="1"/>
  <p:tag name="KSO_WM_UNIT_TYPE" val="i"/>
</p:tagLst>
</file>

<file path=ppt/tags/tag3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10"/>
</p:tagLst>
</file>

<file path=ppt/tags/tag3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3"/>
  <p:tag name="KSO_WM_UNIT_FILL_FORE_SCHEMECOLOR_INDEX_BRIGHTNESS" val="0"/>
  <p:tag name="KSO_WM_UNIT_FILL_TYPE" val="1"/>
  <p:tag name="KSO_WM_UNIT_HIGHLIGHT" val="0"/>
  <p:tag name="KSO_WM_UNIT_ID" val="_6*i*1"/>
  <p:tag name="KSO_WM_UNIT_INDEX" val="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3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2"/>
  <p:tag name="KSO_WM_UNIT_INDEX" val="2"/>
  <p:tag name="KSO_WM_UNIT_LAYERLEVEL" val="1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3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3"/>
  <p:tag name="KSO_WM_UNIT_INDEX" val="3"/>
  <p:tag name="KSO_WM_UNIT_LAYERLEVEL" val="1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3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4"/>
  <p:tag name="KSO_WM_UNIT_INDEX" val="4"/>
  <p:tag name="KSO_WM_UNIT_LAYERLEVEL" val="1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3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5"/>
  <p:tag name="KSO_WM_UNIT_INDEX" val="5"/>
  <p:tag name="KSO_WM_UNIT_LAYERLEVEL" val="1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3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6"/>
  <p:tag name="KSO_WM_UNIT_INDEX" val="6"/>
  <p:tag name="KSO_WM_UNIT_LAYERLEVEL" val="1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3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7"/>
  <p:tag name="KSO_WM_UNIT_INDEX" val="7"/>
  <p:tag name="KSO_WM_UNIT_LAYERLEVEL" val="1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3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8"/>
  <p:tag name="KSO_WM_UNIT_INDEX" val="8"/>
  <p:tag name="KSO_WM_UNIT_LAYERLEVEL" val="1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3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9"/>
  <p:tag name="KSO_WM_UNIT_INDEX" val="9"/>
  <p:tag name="KSO_WM_UNIT_LAYERLEVEL" val="1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3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10"/>
  <p:tag name="KSO_WM_UNIT_INDEX" val="10"/>
  <p:tag name="KSO_WM_UNIT_LAYERLEVEL" val="1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3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11"/>
  <p:tag name="KSO_WM_UNIT_INDEX" val="11"/>
  <p:tag name="KSO_WM_UNIT_LAYERLEVEL" val="1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39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12"/>
  <p:tag name="KSO_WM_UNIT_INDEX" val="12"/>
  <p:tag name="KSO_WM_UNIT_LAYERLEVEL" val="1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39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13"/>
  <p:tag name="KSO_WM_UNIT_INDEX" val="13"/>
  <p:tag name="KSO_WM_UNIT_LAYERLEVEL" val="1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39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14"/>
  <p:tag name="KSO_WM_UNIT_INDEX" val="14"/>
  <p:tag name="KSO_WM_UNIT_LAYERLEVEL" val="1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39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15"/>
  <p:tag name="KSO_WM_UNIT_INDEX" val="15"/>
  <p:tag name="KSO_WM_UNIT_LAYERLEVEL" val="1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39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16"/>
  <p:tag name="KSO_WM_UNIT_INDEX" val="16"/>
  <p:tag name="KSO_WM_UNIT_LAYERLEVEL" val="1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39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17"/>
  <p:tag name="KSO_WM_UNIT_INDEX" val="17"/>
  <p:tag name="KSO_WM_UNIT_LAYERLEVEL" val="1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40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18"/>
  <p:tag name="KSO_WM_UNIT_INDEX" val="18"/>
  <p:tag name="KSO_WM_UNIT_LAYERLEVEL" val="1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40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19"/>
  <p:tag name="KSO_WM_UNIT_INDEX" val="19"/>
  <p:tag name="KSO_WM_UNIT_LAYERLEVEL" val="1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40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20"/>
  <p:tag name="KSO_WM_UNIT_INDEX" val="20"/>
  <p:tag name="KSO_WM_UNIT_LAYERLEVEL" val="1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40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21"/>
  <p:tag name="KSO_WM_UNIT_INDEX" val="21"/>
  <p:tag name="KSO_WM_UNIT_LAYERLEVEL" val="1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40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22"/>
  <p:tag name="KSO_WM_UNIT_INDEX" val="22"/>
  <p:tag name="KSO_WM_UNIT_LAYERLEVEL" val="1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40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23"/>
  <p:tag name="KSO_WM_UNIT_INDEX" val="23"/>
  <p:tag name="KSO_WM_UNIT_LAYERLEVEL" val="1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40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24"/>
  <p:tag name="KSO_WM_UNIT_INDEX" val="24"/>
  <p:tag name="KSO_WM_UNIT_LAYERLEVEL" val="1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40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25"/>
  <p:tag name="KSO_WM_UNIT_INDEX" val="25"/>
  <p:tag name="KSO_WM_UNIT_LAYERLEVEL" val="1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40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26"/>
  <p:tag name="KSO_WM_UNIT_INDEX" val="26"/>
  <p:tag name="KSO_WM_UNIT_LAYERLEVEL" val="1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40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27"/>
  <p:tag name="KSO_WM_UNIT_INDEX" val="27"/>
  <p:tag name="KSO_WM_UNIT_LAYERLEVEL" val="1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4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28"/>
  <p:tag name="KSO_WM_UNIT_INDEX" val="28"/>
  <p:tag name="KSO_WM_UNIT_LAYERLEVEL" val="1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4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29"/>
  <p:tag name="KSO_WM_UNIT_INDEX" val="29"/>
  <p:tag name="KSO_WM_UNIT_LAYERLEVEL" val="1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4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30"/>
  <p:tag name="KSO_WM_UNIT_INDEX" val="30"/>
  <p:tag name="KSO_WM_UNIT_LAYERLEVEL" val="1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4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31"/>
  <p:tag name="KSO_WM_UNIT_INDEX" val="31"/>
  <p:tag name="KSO_WM_UNIT_LAYERLEVEL" val="1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4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32"/>
  <p:tag name="KSO_WM_UNIT_INDEX" val="32"/>
  <p:tag name="KSO_WM_UNIT_LAYERLEVEL" val="1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4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33"/>
  <p:tag name="KSO_WM_UNIT_INDEX" val="33"/>
  <p:tag name="KSO_WM_UNIT_LAYERLEVEL" val="1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4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34"/>
  <p:tag name="KSO_WM_UNIT_INDEX" val="34"/>
  <p:tag name="KSO_WM_UNIT_LAYERLEVEL" val="1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4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35"/>
  <p:tag name="KSO_WM_UNIT_INDEX" val="35"/>
  <p:tag name="KSO_WM_UNIT_LAYERLEVEL" val="1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4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36"/>
  <p:tag name="KSO_WM_UNIT_INDEX" val="36"/>
  <p:tag name="KSO_WM_UNIT_LAYERLEVEL" val="1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4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37"/>
  <p:tag name="KSO_WM_UNIT_INDEX" val="37"/>
  <p:tag name="KSO_WM_UNIT_LAYERLEVEL" val="1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4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38"/>
  <p:tag name="KSO_WM_UNIT_INDEX" val="38"/>
  <p:tag name="KSO_WM_UNIT_LAYERLEVEL" val="1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4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39"/>
  <p:tag name="KSO_WM_UNIT_INDEX" val="39"/>
  <p:tag name="KSO_WM_UNIT_LAYERLEVEL" val="1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4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40"/>
  <p:tag name="KSO_WM_UNIT_INDEX" val="40"/>
  <p:tag name="KSO_WM_UNIT_LAYERLEVEL" val="1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4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41"/>
  <p:tag name="KSO_WM_UNIT_INDEX" val="41"/>
  <p:tag name="KSO_WM_UNIT_LAYERLEVEL" val="1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4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42"/>
  <p:tag name="KSO_WM_UNIT_INDEX" val="42"/>
  <p:tag name="KSO_WM_UNIT_LAYERLEVEL" val="1"/>
  <p:tag name="KSO_WM_UNIT_TYPE" val="i"/>
</p:tagLst>
</file>

<file path=ppt/tags/tag4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43"/>
  <p:tag name="KSO_WM_UNIT_INDEX" val="43"/>
  <p:tag name="KSO_WM_UNIT_LAYERLEVEL" val="1"/>
  <p:tag name="KSO_WM_UNIT_TYPE" val="i"/>
</p:tagLst>
</file>

<file path=ppt/tags/tag4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44"/>
  <p:tag name="KSO_WM_UNIT_INDEX" val="44"/>
  <p:tag name="KSO_WM_UNIT_LAYERLEVEL" val="1"/>
  <p:tag name="KSO_WM_UNIT_TYPE" val="i"/>
</p:tagLst>
</file>

<file path=ppt/tags/tag4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45"/>
  <p:tag name="KSO_WM_UNIT_INDEX" val="45"/>
  <p:tag name="KSO_WM_UNIT_LAYERLEVEL" val="1"/>
  <p:tag name="KSO_WM_UNIT_TYPE" val="i"/>
</p:tagLst>
</file>

<file path=ppt/tags/tag4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46"/>
  <p:tag name="KSO_WM_UNIT_INDEX" val="46"/>
  <p:tag name="KSO_WM_UNIT_LAYERLEVEL" val="1"/>
  <p:tag name="KSO_WM_UNIT_TYPE" val="i"/>
</p:tagLst>
</file>

<file path=ppt/tags/tag4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47"/>
  <p:tag name="KSO_WM_UNIT_INDEX" val="47"/>
  <p:tag name="KSO_WM_UNIT_LAYERLEVEL" val="1"/>
  <p:tag name="KSO_WM_UNIT_TYPE" val="i"/>
</p:tagLst>
</file>

<file path=ppt/tags/tag4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48"/>
  <p:tag name="KSO_WM_UNIT_INDEX" val="48"/>
  <p:tag name="KSO_WM_UNIT_LAYERLEVEL" val="1"/>
  <p:tag name="KSO_WM_UNIT_TYPE" val="i"/>
</p:tagLst>
</file>

<file path=ppt/tags/tag4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49"/>
  <p:tag name="KSO_WM_UNIT_INDEX" val="49"/>
  <p:tag name="KSO_WM_UNIT_LAYERLEVEL" val="1"/>
  <p:tag name="KSO_WM_UNIT_TYPE" val="i"/>
</p:tagLst>
</file>

<file path=ppt/tags/tag4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50"/>
  <p:tag name="KSO_WM_UNIT_INDEX" val="50"/>
  <p:tag name="KSO_WM_UNIT_LAYERLEVEL" val="1"/>
  <p:tag name="KSO_WM_UNIT_TYPE" val="i"/>
</p:tagLst>
</file>

<file path=ppt/tags/tag4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51"/>
  <p:tag name="KSO_WM_UNIT_INDEX" val="51"/>
  <p:tag name="KSO_WM_UNIT_LAYERLEVEL" val="1"/>
  <p:tag name="KSO_WM_UNIT_TYPE" val="i"/>
</p:tagLst>
</file>

<file path=ppt/tags/tag4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52"/>
  <p:tag name="KSO_WM_UNIT_INDEX" val="52"/>
  <p:tag name="KSO_WM_UNIT_LAYERLEVEL" val="1"/>
  <p:tag name="KSO_WM_UNIT_TYPE" val="i"/>
</p:tagLst>
</file>

<file path=ppt/tags/tag4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53"/>
  <p:tag name="KSO_WM_UNIT_INDEX" val="53"/>
  <p:tag name="KSO_WM_UNIT_LAYERLEVEL" val="1"/>
  <p:tag name="KSO_WM_UNIT_TYPE" val="i"/>
</p:tagLst>
</file>

<file path=ppt/tags/tag4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54"/>
  <p:tag name="KSO_WM_UNIT_INDEX" val="54"/>
  <p:tag name="KSO_WM_UNIT_LAYERLEVEL" val="1"/>
  <p:tag name="KSO_WM_UNIT_TYPE" val="i"/>
</p:tagLst>
</file>

<file path=ppt/tags/tag4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55"/>
  <p:tag name="KSO_WM_UNIT_INDEX" val="55"/>
  <p:tag name="KSO_WM_UNIT_LAYERLEVEL" val="1"/>
  <p:tag name="KSO_WM_UNIT_TYPE" val="i"/>
</p:tagLst>
</file>

<file path=ppt/tags/tag4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56"/>
  <p:tag name="KSO_WM_UNIT_INDEX" val="56"/>
  <p:tag name="KSO_WM_UNIT_LAYERLEVEL" val="1"/>
  <p:tag name="KSO_WM_UNIT_TYPE" val="i"/>
</p:tagLst>
</file>

<file path=ppt/tags/tag4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57"/>
  <p:tag name="KSO_WM_UNIT_INDEX" val="57"/>
  <p:tag name="KSO_WM_UNIT_LAYERLEVEL" val="1"/>
  <p:tag name="KSO_WM_UNIT_TYPE" val="i"/>
</p:tagLst>
</file>

<file path=ppt/tags/tag4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58"/>
  <p:tag name="KSO_WM_UNIT_INDEX" val="58"/>
  <p:tag name="KSO_WM_UNIT_LAYERLEVEL" val="1"/>
  <p:tag name="KSO_WM_UNIT_TYPE" val="i"/>
</p:tagLst>
</file>

<file path=ppt/tags/tag4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59"/>
  <p:tag name="KSO_WM_UNIT_INDEX" val="59"/>
  <p:tag name="KSO_WM_UNIT_LAYERLEVEL" val="1"/>
  <p:tag name="KSO_WM_UNIT_TYPE" val="i"/>
</p:tagLst>
</file>

<file path=ppt/tags/tag4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60"/>
  <p:tag name="KSO_WM_UNIT_INDEX" val="60"/>
  <p:tag name="KSO_WM_UNIT_LAYERLEVEL" val="1"/>
  <p:tag name="KSO_WM_UNIT_TYPE" val="i"/>
</p:tagLst>
</file>

<file path=ppt/tags/tag4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61"/>
  <p:tag name="KSO_WM_UNIT_INDEX" val="61"/>
  <p:tag name="KSO_WM_UNIT_LAYERLEVEL" val="1"/>
  <p:tag name="KSO_WM_UNIT_TYPE" val="i"/>
</p:tagLst>
</file>

<file path=ppt/tags/tag4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62"/>
  <p:tag name="KSO_WM_UNIT_INDEX" val="62"/>
  <p:tag name="KSO_WM_UNIT_LAYERLEVEL" val="1"/>
  <p:tag name="KSO_WM_UNIT_TYPE" val="i"/>
</p:tagLst>
</file>

<file path=ppt/tags/tag4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2_1"/>
  <p:tag name="KSO_WM_UNIT_INDEX" val="2_1"/>
  <p:tag name="KSO_WM_UNIT_LAYERLEVEL" val="1_1"/>
  <p:tag name="KSO_WM_UNIT_NOCLEAR" val="0"/>
  <p:tag name="KSO_WM_UNIT_PRESET_TEXT" val="单击此处编辑母版文本样式 第二级 第三级 第四级 第五级"/>
  <p:tag name="KSO_WM_UNIT_SUBTYPE" val="a"/>
  <p:tag name="KSO_WM_UNIT_TYPE" val="h_f"/>
  <p:tag name="KSO_WM_UNIT_VALUE" val="60"/>
</p:tagLst>
</file>

<file path=ppt/tags/tag4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2_1"/>
  <p:tag name="KSO_WM_UNIT_INDEX" val="2_1"/>
  <p:tag name="KSO_WM_UNIT_ISCONTENTSTITLE" val="0"/>
  <p:tag name="KSO_WM_UNIT_ISNUMDGMTITLE" val="0"/>
  <p:tag name="KSO_WM_UNIT_LAYERLEVEL" val="1_1"/>
  <p:tag name="KSO_WM_UNIT_NOCLEAR" val="0"/>
  <p:tag name="KSO_WM_UNIT_PRESET_TEXT" val="添加小标题"/>
  <p:tag name="KSO_WM_UNIT_TYPE" val="h_a"/>
  <p:tag name="KSO_WM_UNIT_VALUE" val="10"/>
</p:tagLst>
</file>

<file path=ppt/tags/tag4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1_1"/>
  <p:tag name="KSO_WM_UNIT_INDEX" val="1_1"/>
  <p:tag name="KSO_WM_UNIT_LAYERLEVEL" val="1_1"/>
  <p:tag name="KSO_WM_UNIT_NOCLEAR" val="0"/>
  <p:tag name="KSO_WM_UNIT_PRESET_TEXT" val="单击此处编辑母版文本样式 第二级 第三级 第四级 第五级"/>
  <p:tag name="KSO_WM_UNIT_SUBTYPE" val="a"/>
  <p:tag name="KSO_WM_UNIT_TYPE" val="h_f"/>
  <p:tag name="KSO_WM_UNIT_VALUE" val="60"/>
</p:tagLst>
</file>

<file path=ppt/tags/tag4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1_1"/>
  <p:tag name="KSO_WM_UNIT_INDEX" val="1_1"/>
  <p:tag name="KSO_WM_UNIT_ISCONTENTSTITLE" val="0"/>
  <p:tag name="KSO_WM_UNIT_ISNUMDGMTITLE" val="0"/>
  <p:tag name="KSO_WM_UNIT_LAYERLEVEL" val="1_1"/>
  <p:tag name="KSO_WM_UNIT_NOCLEAR" val="0"/>
  <p:tag name="KSO_WM_UNIT_PRESET_TEXT" val="添加小标题"/>
  <p:tag name="KSO_WM_UNIT_TYPE" val="h_a"/>
  <p:tag name="KSO_WM_UNIT_VALUE" val="10"/>
</p:tagLst>
</file>

<file path=ppt/tags/tag4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6*i*63"/>
  <p:tag name="KSO_WM_UNIT_INDEX" val="63"/>
  <p:tag name="KSO_WM_UNIT_LAYERLEVEL" val="1"/>
  <p:tag name="KSO_WM_UNIT_TYPE" val="i"/>
</p:tagLst>
</file>

<file path=ppt/tags/tag4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6*i*64"/>
  <p:tag name="KSO_WM_UNIT_INDEX" val="64"/>
  <p:tag name="KSO_WM_UNIT_LAYERLEVEL" val="1"/>
  <p:tag name="KSO_WM_UNIT_TYPE" val="i"/>
</p:tagLst>
</file>

<file path=ppt/tags/tag4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10"/>
</p:tagLst>
</file>

<file path=ppt/tags/tag4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4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4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4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3"/>
  <p:tag name="KSO_WM_UNIT_FILL_FORE_SCHEMECOLOR_INDEX_BRIGHTNESS" val="0"/>
  <p:tag name="KSO_WM_UNIT_FILL_TYPE" val="1"/>
  <p:tag name="KSO_WM_UNIT_HIGHLIGHT" val="0"/>
  <p:tag name="KSO_WM_UNIT_ID" val="_7*i*1"/>
  <p:tag name="KSO_WM_UNIT_INDEX" val="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4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2"/>
  <p:tag name="KSO_WM_UNIT_INDEX" val="2"/>
  <p:tag name="KSO_WM_UNIT_LAYERLEVEL" val="1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4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3"/>
  <p:tag name="KSO_WM_UNIT_INDEX" val="3"/>
  <p:tag name="KSO_WM_UNIT_LAYERLEVEL" val="1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4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4"/>
  <p:tag name="KSO_WM_UNIT_INDEX" val="4"/>
  <p:tag name="KSO_WM_UNIT_LAYERLEVEL" val="1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4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5"/>
  <p:tag name="KSO_WM_UNIT_INDEX" val="5"/>
  <p:tag name="KSO_WM_UNIT_LAYERLEVEL" val="1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4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6"/>
  <p:tag name="KSO_WM_UNIT_INDEX" val="6"/>
  <p:tag name="KSO_WM_UNIT_LAYERLEVEL" val="1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4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7"/>
  <p:tag name="KSO_WM_UNIT_INDEX" val="7"/>
  <p:tag name="KSO_WM_UNIT_LAYERLEVEL" val="1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4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8"/>
  <p:tag name="KSO_WM_UNIT_INDEX" val="8"/>
  <p:tag name="KSO_WM_UNIT_LAYERLEVEL" val="1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4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9"/>
  <p:tag name="KSO_WM_UNIT_INDEX" val="9"/>
  <p:tag name="KSO_WM_UNIT_LAYERLEVEL" val="1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4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10"/>
  <p:tag name="KSO_WM_UNIT_INDEX" val="10"/>
  <p:tag name="KSO_WM_UNIT_LAYERLEVEL" val="1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4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11"/>
  <p:tag name="KSO_WM_UNIT_INDEX" val="11"/>
  <p:tag name="KSO_WM_UNIT_LAYERLEVEL" val="1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4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12"/>
  <p:tag name="KSO_WM_UNIT_INDEX" val="12"/>
  <p:tag name="KSO_WM_UNIT_LAYERLEVEL" val="1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4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13"/>
  <p:tag name="KSO_WM_UNIT_INDEX" val="13"/>
  <p:tag name="KSO_WM_UNIT_LAYERLEVEL" val="1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4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14"/>
  <p:tag name="KSO_WM_UNIT_INDEX" val="14"/>
  <p:tag name="KSO_WM_UNIT_LAYERLEVEL" val="1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4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15"/>
  <p:tag name="KSO_WM_UNIT_INDEX" val="15"/>
  <p:tag name="KSO_WM_UNIT_LAYERLEVEL" val="1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4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16"/>
  <p:tag name="KSO_WM_UNIT_INDEX" val="16"/>
  <p:tag name="KSO_WM_UNIT_LAYERLEVEL" val="1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4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17"/>
  <p:tag name="KSO_WM_UNIT_INDEX" val="17"/>
  <p:tag name="KSO_WM_UNIT_LAYERLEVEL" val="1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4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18"/>
  <p:tag name="KSO_WM_UNIT_INDEX" val="18"/>
  <p:tag name="KSO_WM_UNIT_LAYERLEVEL" val="1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4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19"/>
  <p:tag name="KSO_WM_UNIT_INDEX" val="19"/>
  <p:tag name="KSO_WM_UNIT_LAYERLEVEL" val="1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4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20"/>
  <p:tag name="KSO_WM_UNIT_INDEX" val="20"/>
  <p:tag name="KSO_WM_UNIT_LAYERLEVEL" val="1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4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21"/>
  <p:tag name="KSO_WM_UNIT_INDEX" val="21"/>
  <p:tag name="KSO_WM_UNIT_LAYERLEVEL" val="1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4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22"/>
  <p:tag name="KSO_WM_UNIT_INDEX" val="22"/>
  <p:tag name="KSO_WM_UNIT_LAYERLEVEL" val="1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4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23"/>
  <p:tag name="KSO_WM_UNIT_INDEX" val="23"/>
  <p:tag name="KSO_WM_UNIT_LAYERLEVEL" val="1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4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24"/>
  <p:tag name="KSO_WM_UNIT_INDEX" val="24"/>
  <p:tag name="KSO_WM_UNIT_LAYERLEVEL" val="1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4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25"/>
  <p:tag name="KSO_WM_UNIT_INDEX" val="25"/>
  <p:tag name="KSO_WM_UNIT_LAYERLEVEL" val="1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4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26"/>
  <p:tag name="KSO_WM_UNIT_INDEX" val="26"/>
  <p:tag name="KSO_WM_UNIT_LAYERLEVEL" val="1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4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27"/>
  <p:tag name="KSO_WM_UNIT_INDEX" val="27"/>
  <p:tag name="KSO_WM_UNIT_LAYERLEVEL" val="1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4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28"/>
  <p:tag name="KSO_WM_UNIT_INDEX" val="28"/>
  <p:tag name="KSO_WM_UNIT_LAYERLEVEL" val="1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4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29"/>
  <p:tag name="KSO_WM_UNIT_INDEX" val="29"/>
  <p:tag name="KSO_WM_UNIT_LAYERLEVEL" val="1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4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30"/>
  <p:tag name="KSO_WM_UNIT_INDEX" val="30"/>
  <p:tag name="KSO_WM_UNIT_LAYERLEVEL" val="1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4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31"/>
  <p:tag name="KSO_WM_UNIT_INDEX" val="31"/>
  <p:tag name="KSO_WM_UNIT_LAYERLEVEL" val="1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4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32"/>
  <p:tag name="KSO_WM_UNIT_INDEX" val="32"/>
  <p:tag name="KSO_WM_UNIT_LAYERLEVEL" val="1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4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33"/>
  <p:tag name="KSO_WM_UNIT_INDEX" val="33"/>
  <p:tag name="KSO_WM_UNIT_LAYERLEVEL" val="1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4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34"/>
  <p:tag name="KSO_WM_UNIT_INDEX" val="34"/>
  <p:tag name="KSO_WM_UNIT_LAYERLEVEL" val="1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4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35"/>
  <p:tag name="KSO_WM_UNIT_INDEX" val="35"/>
  <p:tag name="KSO_WM_UNIT_LAYERLEVEL" val="1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4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36"/>
  <p:tag name="KSO_WM_UNIT_INDEX" val="36"/>
  <p:tag name="KSO_WM_UNIT_LAYERLEVEL" val="1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4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37"/>
  <p:tag name="KSO_WM_UNIT_INDEX" val="37"/>
  <p:tag name="KSO_WM_UNIT_LAYERLEVEL" val="1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4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38"/>
  <p:tag name="KSO_WM_UNIT_INDEX" val="38"/>
  <p:tag name="KSO_WM_UNIT_LAYERLEVEL" val="1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4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39"/>
  <p:tag name="KSO_WM_UNIT_INDEX" val="39"/>
  <p:tag name="KSO_WM_UNIT_LAYERLEVEL" val="1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49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40"/>
  <p:tag name="KSO_WM_UNIT_INDEX" val="40"/>
  <p:tag name="KSO_WM_UNIT_LAYERLEVEL" val="1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49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41"/>
  <p:tag name="KSO_WM_UNIT_INDEX" val="41"/>
  <p:tag name="KSO_WM_UNIT_LAYERLEVEL" val="1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49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42"/>
  <p:tag name="KSO_WM_UNIT_INDEX" val="42"/>
  <p:tag name="KSO_WM_UNIT_LAYERLEVEL" val="1"/>
  <p:tag name="KSO_WM_UNIT_TYPE" val="i"/>
</p:tagLst>
</file>

<file path=ppt/tags/tag49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43"/>
  <p:tag name="KSO_WM_UNIT_INDEX" val="43"/>
  <p:tag name="KSO_WM_UNIT_LAYERLEVEL" val="1"/>
  <p:tag name="KSO_WM_UNIT_TYPE" val="i"/>
</p:tagLst>
</file>

<file path=ppt/tags/tag49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44"/>
  <p:tag name="KSO_WM_UNIT_INDEX" val="44"/>
  <p:tag name="KSO_WM_UNIT_LAYERLEVEL" val="1"/>
  <p:tag name="KSO_WM_UNIT_TYPE" val="i"/>
</p:tagLst>
</file>

<file path=ppt/tags/tag49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45"/>
  <p:tag name="KSO_WM_UNIT_INDEX" val="45"/>
  <p:tag name="KSO_WM_UNIT_LAYERLEVEL" val="1"/>
  <p:tag name="KSO_WM_UNIT_TYPE" val="i"/>
</p:tagLst>
</file>

<file path=ppt/tags/tag50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46"/>
  <p:tag name="KSO_WM_UNIT_INDEX" val="46"/>
  <p:tag name="KSO_WM_UNIT_LAYERLEVEL" val="1"/>
  <p:tag name="KSO_WM_UNIT_TYPE" val="i"/>
</p:tagLst>
</file>

<file path=ppt/tags/tag50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47"/>
  <p:tag name="KSO_WM_UNIT_INDEX" val="47"/>
  <p:tag name="KSO_WM_UNIT_LAYERLEVEL" val="1"/>
  <p:tag name="KSO_WM_UNIT_TYPE" val="i"/>
</p:tagLst>
</file>

<file path=ppt/tags/tag50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48"/>
  <p:tag name="KSO_WM_UNIT_INDEX" val="48"/>
  <p:tag name="KSO_WM_UNIT_LAYERLEVEL" val="1"/>
  <p:tag name="KSO_WM_UNIT_TYPE" val="i"/>
</p:tagLst>
</file>

<file path=ppt/tags/tag50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49"/>
  <p:tag name="KSO_WM_UNIT_INDEX" val="49"/>
  <p:tag name="KSO_WM_UNIT_LAYERLEVEL" val="1"/>
  <p:tag name="KSO_WM_UNIT_TYPE" val="i"/>
</p:tagLst>
</file>

<file path=ppt/tags/tag50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50"/>
  <p:tag name="KSO_WM_UNIT_INDEX" val="50"/>
  <p:tag name="KSO_WM_UNIT_LAYERLEVEL" val="1"/>
  <p:tag name="KSO_WM_UNIT_TYPE" val="i"/>
</p:tagLst>
</file>

<file path=ppt/tags/tag50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51"/>
  <p:tag name="KSO_WM_UNIT_INDEX" val="51"/>
  <p:tag name="KSO_WM_UNIT_LAYERLEVEL" val="1"/>
  <p:tag name="KSO_WM_UNIT_TYPE" val="i"/>
</p:tagLst>
</file>

<file path=ppt/tags/tag50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52"/>
  <p:tag name="KSO_WM_UNIT_INDEX" val="52"/>
  <p:tag name="KSO_WM_UNIT_LAYERLEVEL" val="1"/>
  <p:tag name="KSO_WM_UNIT_TYPE" val="i"/>
</p:tagLst>
</file>

<file path=ppt/tags/tag50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53"/>
  <p:tag name="KSO_WM_UNIT_INDEX" val="53"/>
  <p:tag name="KSO_WM_UNIT_LAYERLEVEL" val="1"/>
  <p:tag name="KSO_WM_UNIT_TYPE" val="i"/>
</p:tagLst>
</file>

<file path=ppt/tags/tag50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54"/>
  <p:tag name="KSO_WM_UNIT_INDEX" val="54"/>
  <p:tag name="KSO_WM_UNIT_LAYERLEVEL" val="1"/>
  <p:tag name="KSO_WM_UNIT_TYPE" val="i"/>
</p:tagLst>
</file>

<file path=ppt/tags/tag50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55"/>
  <p:tag name="KSO_WM_UNIT_INDEX" val="55"/>
  <p:tag name="KSO_WM_UNIT_LAYERLEVEL" val="1"/>
  <p:tag name="KSO_WM_UNIT_TYPE" val="i"/>
</p:tagLst>
</file>

<file path=ppt/tags/tag5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56"/>
  <p:tag name="KSO_WM_UNIT_INDEX" val="56"/>
  <p:tag name="KSO_WM_UNIT_LAYERLEVEL" val="1"/>
  <p:tag name="KSO_WM_UNIT_TYPE" val="i"/>
</p:tagLst>
</file>

<file path=ppt/tags/tag5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57"/>
  <p:tag name="KSO_WM_UNIT_INDEX" val="57"/>
  <p:tag name="KSO_WM_UNIT_LAYERLEVEL" val="1"/>
  <p:tag name="KSO_WM_UNIT_TYPE" val="i"/>
</p:tagLst>
</file>

<file path=ppt/tags/tag5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58"/>
  <p:tag name="KSO_WM_UNIT_INDEX" val="58"/>
  <p:tag name="KSO_WM_UNIT_LAYERLEVEL" val="1"/>
  <p:tag name="KSO_WM_UNIT_TYPE" val="i"/>
</p:tagLst>
</file>

<file path=ppt/tags/tag5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59"/>
  <p:tag name="KSO_WM_UNIT_INDEX" val="59"/>
  <p:tag name="KSO_WM_UNIT_LAYERLEVEL" val="1"/>
  <p:tag name="KSO_WM_UNIT_TYPE" val="i"/>
</p:tagLst>
</file>

<file path=ppt/tags/tag5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60"/>
  <p:tag name="KSO_WM_UNIT_INDEX" val="60"/>
  <p:tag name="KSO_WM_UNIT_LAYERLEVEL" val="1"/>
  <p:tag name="KSO_WM_UNIT_TYPE" val="i"/>
</p:tagLst>
</file>

<file path=ppt/tags/tag5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61"/>
  <p:tag name="KSO_WM_UNIT_INDEX" val="61"/>
  <p:tag name="KSO_WM_UNIT_LAYERLEVEL" val="1"/>
  <p:tag name="KSO_WM_UNIT_TYPE" val="i"/>
</p:tagLst>
</file>

<file path=ppt/tags/tag5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62"/>
  <p:tag name="KSO_WM_UNIT_INDEX" val="62"/>
  <p:tag name="KSO_WM_UNIT_LAYERLEVEL" val="1"/>
  <p:tag name="KSO_WM_UNIT_TYPE" val="i"/>
</p:tagLst>
</file>

<file path=ppt/tags/tag5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7*i*63"/>
  <p:tag name="KSO_WM_UNIT_INDEX" val="63"/>
  <p:tag name="KSO_WM_UNIT_LAYERLEVEL" val="1"/>
  <p:tag name="KSO_WM_UNIT_TYPE" val="i"/>
</p:tagLst>
</file>

<file path=ppt/tags/tag5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7*i*64"/>
  <p:tag name="KSO_WM_UNIT_INDEX" val="64"/>
  <p:tag name="KSO_WM_UNIT_LAYERLEVEL" val="1"/>
  <p:tag name="KSO_WM_UNIT_TYPE" val="i"/>
</p:tagLst>
</file>

<file path=ppt/tags/tag5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10"/>
</p:tagLst>
</file>

<file path=ppt/tags/tag5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5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5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5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8*i*64"/>
  <p:tag name="KSO_WM_UNIT_INDEX" val="64"/>
  <p:tag name="KSO_WM_UNIT_LAYERLEVEL" val="1"/>
  <p:tag name="KSO_WM_UNIT_TYPE" val="i"/>
</p:tagLst>
</file>

<file path=ppt/tags/tag5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8*i*63"/>
  <p:tag name="KSO_WM_UNIT_INDEX" val="63"/>
  <p:tag name="KSO_WM_UNIT_LAYERLEVEL" val="1"/>
  <p:tag name="KSO_WM_UNIT_TYPE" val="i"/>
</p:tagLst>
</file>

<file path=ppt/tags/tag5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62"/>
  <p:tag name="KSO_WM_UNIT_INDEX" val="62"/>
  <p:tag name="KSO_WM_UNIT_LAYERLEVEL" val="1"/>
  <p:tag name="KSO_WM_UNIT_TYPE" val="i"/>
</p:tagLst>
</file>

<file path=ppt/tags/tag5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61"/>
  <p:tag name="KSO_WM_UNIT_INDEX" val="61"/>
  <p:tag name="KSO_WM_UNIT_LAYERLEVEL" val="1"/>
  <p:tag name="KSO_WM_UNIT_TYPE" val="i"/>
</p:tagLst>
</file>

<file path=ppt/tags/tag5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60"/>
  <p:tag name="KSO_WM_UNIT_INDEX" val="60"/>
  <p:tag name="KSO_WM_UNIT_LAYERLEVEL" val="1"/>
  <p:tag name="KSO_WM_UNIT_TYPE" val="i"/>
</p:tagLst>
</file>

<file path=ppt/tags/tag5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59"/>
  <p:tag name="KSO_WM_UNIT_INDEX" val="59"/>
  <p:tag name="KSO_WM_UNIT_LAYERLEVEL" val="1"/>
  <p:tag name="KSO_WM_UNIT_TYPE" val="i"/>
</p:tagLst>
</file>

<file path=ppt/tags/tag5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58"/>
  <p:tag name="KSO_WM_UNIT_INDEX" val="58"/>
  <p:tag name="KSO_WM_UNIT_LAYERLEVEL" val="1"/>
  <p:tag name="KSO_WM_UNIT_TYPE" val="i"/>
</p:tagLst>
</file>

<file path=ppt/tags/tag5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57"/>
  <p:tag name="KSO_WM_UNIT_INDEX" val="57"/>
  <p:tag name="KSO_WM_UNIT_LAYERLEVEL" val="1"/>
  <p:tag name="KSO_WM_UNIT_TYPE" val="i"/>
</p:tagLst>
</file>

<file path=ppt/tags/tag5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56"/>
  <p:tag name="KSO_WM_UNIT_INDEX" val="56"/>
  <p:tag name="KSO_WM_UNIT_LAYERLEVEL" val="1"/>
  <p:tag name="KSO_WM_UNIT_TYPE" val="i"/>
</p:tagLst>
</file>

<file path=ppt/tags/tag5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55"/>
  <p:tag name="KSO_WM_UNIT_INDEX" val="55"/>
  <p:tag name="KSO_WM_UNIT_LAYERLEVEL" val="1"/>
  <p:tag name="KSO_WM_UNIT_TYPE" val="i"/>
</p:tagLst>
</file>

<file path=ppt/tags/tag5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54"/>
  <p:tag name="KSO_WM_UNIT_INDEX" val="54"/>
  <p:tag name="KSO_WM_UNIT_LAYERLEVEL" val="1"/>
  <p:tag name="KSO_WM_UNIT_TYPE" val="i"/>
</p:tagLst>
</file>

<file path=ppt/tags/tag5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53"/>
  <p:tag name="KSO_WM_UNIT_INDEX" val="53"/>
  <p:tag name="KSO_WM_UNIT_LAYERLEVEL" val="1"/>
  <p:tag name="KSO_WM_UNIT_TYPE" val="i"/>
</p:tagLst>
</file>

<file path=ppt/tags/tag5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52"/>
  <p:tag name="KSO_WM_UNIT_INDEX" val="52"/>
  <p:tag name="KSO_WM_UNIT_LAYERLEVEL" val="1"/>
  <p:tag name="KSO_WM_UNIT_TYPE" val="i"/>
</p:tagLst>
</file>

<file path=ppt/tags/tag5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51"/>
  <p:tag name="KSO_WM_UNIT_INDEX" val="51"/>
  <p:tag name="KSO_WM_UNIT_LAYERLEVEL" val="1"/>
  <p:tag name="KSO_WM_UNIT_TYPE" val="i"/>
</p:tagLst>
</file>

<file path=ppt/tags/tag5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50"/>
  <p:tag name="KSO_WM_UNIT_INDEX" val="50"/>
  <p:tag name="KSO_WM_UNIT_LAYERLEVEL" val="1"/>
  <p:tag name="KSO_WM_UNIT_TYPE" val="i"/>
</p:tagLst>
</file>

<file path=ppt/tags/tag5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49"/>
  <p:tag name="KSO_WM_UNIT_INDEX" val="49"/>
  <p:tag name="KSO_WM_UNIT_LAYERLEVEL" val="1"/>
  <p:tag name="KSO_WM_UNIT_TYPE" val="i"/>
</p:tagLst>
</file>

<file path=ppt/tags/tag5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48"/>
  <p:tag name="KSO_WM_UNIT_INDEX" val="48"/>
  <p:tag name="KSO_WM_UNIT_LAYERLEVEL" val="1"/>
  <p:tag name="KSO_WM_UNIT_TYPE" val="i"/>
</p:tagLst>
</file>

<file path=ppt/tags/tag5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47"/>
  <p:tag name="KSO_WM_UNIT_INDEX" val="47"/>
  <p:tag name="KSO_WM_UNIT_LAYERLEVEL" val="1"/>
  <p:tag name="KSO_WM_UNIT_TYPE" val="i"/>
</p:tagLst>
</file>

<file path=ppt/tags/tag5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46"/>
  <p:tag name="KSO_WM_UNIT_INDEX" val="46"/>
  <p:tag name="KSO_WM_UNIT_LAYERLEVEL" val="1"/>
  <p:tag name="KSO_WM_UNIT_TYPE" val="i"/>
</p:tagLst>
</file>

<file path=ppt/tags/tag5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45"/>
  <p:tag name="KSO_WM_UNIT_INDEX" val="45"/>
  <p:tag name="KSO_WM_UNIT_LAYERLEVEL" val="1"/>
  <p:tag name="KSO_WM_UNIT_TYPE" val="i"/>
</p:tagLst>
</file>

<file path=ppt/tags/tag5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44"/>
  <p:tag name="KSO_WM_UNIT_INDEX" val="44"/>
  <p:tag name="KSO_WM_UNIT_LAYERLEVEL" val="1"/>
  <p:tag name="KSO_WM_UNIT_TYPE" val="i"/>
</p:tagLst>
</file>

<file path=ppt/tags/tag5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43"/>
  <p:tag name="KSO_WM_UNIT_INDEX" val="43"/>
  <p:tag name="KSO_WM_UNIT_LAYERLEVEL" val="1"/>
  <p:tag name="KSO_WM_UNIT_TYPE" val="i"/>
</p:tagLst>
</file>

<file path=ppt/tags/tag5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42"/>
  <p:tag name="KSO_WM_UNIT_INDEX" val="42"/>
  <p:tag name="KSO_WM_UNIT_LAYERLEVEL" val="1"/>
  <p:tag name="KSO_WM_UNIT_TYPE" val="i"/>
</p:tagLst>
</file>

<file path=ppt/tags/tag5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41"/>
  <p:tag name="KSO_WM_UNIT_INDEX" val="41"/>
  <p:tag name="KSO_WM_UNIT_LAYERLEVEL" val="1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5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40"/>
  <p:tag name="KSO_WM_UNIT_INDEX" val="40"/>
  <p:tag name="KSO_WM_UNIT_LAYERLEVEL" val="1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5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39"/>
  <p:tag name="KSO_WM_UNIT_INDEX" val="39"/>
  <p:tag name="KSO_WM_UNIT_LAYERLEVEL" val="1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5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38"/>
  <p:tag name="KSO_WM_UNIT_INDEX" val="38"/>
  <p:tag name="KSO_WM_UNIT_LAYERLEVEL" val="1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5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37"/>
  <p:tag name="KSO_WM_UNIT_INDEX" val="37"/>
  <p:tag name="KSO_WM_UNIT_LAYERLEVEL" val="1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5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36"/>
  <p:tag name="KSO_WM_UNIT_INDEX" val="36"/>
  <p:tag name="KSO_WM_UNIT_LAYERLEVEL" val="1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5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35"/>
  <p:tag name="KSO_WM_UNIT_INDEX" val="35"/>
  <p:tag name="KSO_WM_UNIT_LAYERLEVEL" val="1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5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34"/>
  <p:tag name="KSO_WM_UNIT_INDEX" val="34"/>
  <p:tag name="KSO_WM_UNIT_LAYERLEVEL" val="1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5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33"/>
  <p:tag name="KSO_WM_UNIT_INDEX" val="33"/>
  <p:tag name="KSO_WM_UNIT_LAYERLEVEL" val="1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5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32"/>
  <p:tag name="KSO_WM_UNIT_INDEX" val="32"/>
  <p:tag name="KSO_WM_UNIT_LAYERLEVEL" val="1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5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31"/>
  <p:tag name="KSO_WM_UNIT_INDEX" val="31"/>
  <p:tag name="KSO_WM_UNIT_LAYERLEVEL" val="1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5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30"/>
  <p:tag name="KSO_WM_UNIT_INDEX" val="30"/>
  <p:tag name="KSO_WM_UNIT_LAYERLEVEL" val="1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5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29"/>
  <p:tag name="KSO_WM_UNIT_INDEX" val="29"/>
  <p:tag name="KSO_WM_UNIT_LAYERLEVEL" val="1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5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28"/>
  <p:tag name="KSO_WM_UNIT_INDEX" val="28"/>
  <p:tag name="KSO_WM_UNIT_LAYERLEVEL" val="1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5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27"/>
  <p:tag name="KSO_WM_UNIT_INDEX" val="27"/>
  <p:tag name="KSO_WM_UNIT_LAYERLEVEL" val="1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5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26"/>
  <p:tag name="KSO_WM_UNIT_INDEX" val="26"/>
  <p:tag name="KSO_WM_UNIT_LAYERLEVEL" val="1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5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25"/>
  <p:tag name="KSO_WM_UNIT_INDEX" val="25"/>
  <p:tag name="KSO_WM_UNIT_LAYERLEVEL" val="1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5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24"/>
  <p:tag name="KSO_WM_UNIT_INDEX" val="24"/>
  <p:tag name="KSO_WM_UNIT_LAYERLEVEL" val="1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5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23"/>
  <p:tag name="KSO_WM_UNIT_INDEX" val="23"/>
  <p:tag name="KSO_WM_UNIT_LAYERLEVEL" val="1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5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22"/>
  <p:tag name="KSO_WM_UNIT_INDEX" val="22"/>
  <p:tag name="KSO_WM_UNIT_LAYERLEVEL" val="1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5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21"/>
  <p:tag name="KSO_WM_UNIT_INDEX" val="21"/>
  <p:tag name="KSO_WM_UNIT_LAYERLEVEL" val="1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5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20"/>
  <p:tag name="KSO_WM_UNIT_INDEX" val="20"/>
  <p:tag name="KSO_WM_UNIT_LAYERLEVEL" val="1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5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19"/>
  <p:tag name="KSO_WM_UNIT_INDEX" val="19"/>
  <p:tag name="KSO_WM_UNIT_LAYERLEVEL" val="1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5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18"/>
  <p:tag name="KSO_WM_UNIT_INDEX" val="18"/>
  <p:tag name="KSO_WM_UNIT_LAYERLEVEL" val="1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5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17"/>
  <p:tag name="KSO_WM_UNIT_INDEX" val="17"/>
  <p:tag name="KSO_WM_UNIT_LAYERLEVEL" val="1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5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16"/>
  <p:tag name="KSO_WM_UNIT_INDEX" val="16"/>
  <p:tag name="KSO_WM_UNIT_LAYERLEVEL" val="1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5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15"/>
  <p:tag name="KSO_WM_UNIT_INDEX" val="15"/>
  <p:tag name="KSO_WM_UNIT_LAYERLEVEL" val="1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5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14"/>
  <p:tag name="KSO_WM_UNIT_INDEX" val="14"/>
  <p:tag name="KSO_WM_UNIT_LAYERLEVEL" val="1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5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13"/>
  <p:tag name="KSO_WM_UNIT_INDEX" val="13"/>
  <p:tag name="KSO_WM_UNIT_LAYERLEVEL" val="1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5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12"/>
  <p:tag name="KSO_WM_UNIT_INDEX" val="12"/>
  <p:tag name="KSO_WM_UNIT_LAYERLEVEL" val="1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5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11"/>
  <p:tag name="KSO_WM_UNIT_INDEX" val="11"/>
  <p:tag name="KSO_WM_UNIT_LAYERLEVEL" val="1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5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10"/>
  <p:tag name="KSO_WM_UNIT_INDEX" val="10"/>
  <p:tag name="KSO_WM_UNIT_LAYERLEVEL" val="1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5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9"/>
  <p:tag name="KSO_WM_UNIT_INDEX" val="9"/>
  <p:tag name="KSO_WM_UNIT_LAYERLEVEL" val="1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5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8"/>
  <p:tag name="KSO_WM_UNIT_INDEX" val="8"/>
  <p:tag name="KSO_WM_UNIT_LAYERLEVEL" val="1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5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7"/>
  <p:tag name="KSO_WM_UNIT_INDEX" val="7"/>
  <p:tag name="KSO_WM_UNIT_LAYERLEVEL" val="1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5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6"/>
  <p:tag name="KSO_WM_UNIT_INDEX" val="6"/>
  <p:tag name="KSO_WM_UNIT_LAYERLEVEL" val="1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5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5"/>
  <p:tag name="KSO_WM_UNIT_INDEX" val="5"/>
  <p:tag name="KSO_WM_UNIT_LAYERLEVEL" val="1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5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4"/>
  <p:tag name="KSO_WM_UNIT_INDEX" val="4"/>
  <p:tag name="KSO_WM_UNIT_LAYERLEVEL" val="1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5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3"/>
  <p:tag name="KSO_WM_UNIT_INDEX" val="3"/>
  <p:tag name="KSO_WM_UNIT_LAYERLEVEL" val="1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5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2"/>
  <p:tag name="KSO_WM_UNIT_INDEX" val="2"/>
  <p:tag name="KSO_WM_UNIT_LAYERLEVEL" val="1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5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3"/>
  <p:tag name="KSO_WM_UNIT_FILL_FORE_SCHEMECOLOR_INDEX_BRIGHTNESS" val="0"/>
  <p:tag name="KSO_WM_UNIT_FILL_TYPE" val="1"/>
  <p:tag name="KSO_WM_UNIT_HIGHLIGHT" val="0"/>
  <p:tag name="KSO_WM_UNIT_ID" val="_8*i*1"/>
  <p:tag name="KSO_WM_UNIT_INDEX" val="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5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5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5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5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3"/>
  <p:tag name="KSO_WM_UNIT_FILL_FORE_SCHEMECOLOR_INDEX_BRIGHTNESS" val="0"/>
  <p:tag name="KSO_WM_UNIT_FILL_TYPE" val="1"/>
  <p:tag name="KSO_WM_UNIT_HIGHLIGHT" val="0"/>
  <p:tag name="KSO_WM_UNIT_ID" val="_9*i*1"/>
  <p:tag name="KSO_WM_UNIT_INDEX" val="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5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2"/>
  <p:tag name="KSO_WM_UNIT_INDEX" val="2"/>
  <p:tag name="KSO_WM_UNIT_LAYERLEVEL" val="1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5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3"/>
  <p:tag name="KSO_WM_UNIT_INDEX" val="3"/>
  <p:tag name="KSO_WM_UNIT_LAYERLEVEL" val="1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5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4"/>
  <p:tag name="KSO_WM_UNIT_INDEX" val="4"/>
  <p:tag name="KSO_WM_UNIT_LAYERLEVEL" val="1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59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5"/>
  <p:tag name="KSO_WM_UNIT_INDEX" val="5"/>
  <p:tag name="KSO_WM_UNIT_LAYERLEVEL" val="1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59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6"/>
  <p:tag name="KSO_WM_UNIT_INDEX" val="6"/>
  <p:tag name="KSO_WM_UNIT_LAYERLEVEL" val="1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59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7"/>
  <p:tag name="KSO_WM_UNIT_INDEX" val="7"/>
  <p:tag name="KSO_WM_UNIT_LAYERLEVEL" val="1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59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8"/>
  <p:tag name="KSO_WM_UNIT_INDEX" val="8"/>
  <p:tag name="KSO_WM_UNIT_LAYERLEVEL" val="1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59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9"/>
  <p:tag name="KSO_WM_UNIT_INDEX" val="9"/>
  <p:tag name="KSO_WM_UNIT_LAYERLEVEL" val="1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59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10"/>
  <p:tag name="KSO_WM_UNIT_INDEX" val="10"/>
  <p:tag name="KSO_WM_UNIT_LAYERLEVEL" val="1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60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11"/>
  <p:tag name="KSO_WM_UNIT_INDEX" val="11"/>
  <p:tag name="KSO_WM_UNIT_LAYERLEVEL" val="1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60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12"/>
  <p:tag name="KSO_WM_UNIT_INDEX" val="12"/>
  <p:tag name="KSO_WM_UNIT_LAYERLEVEL" val="1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60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13"/>
  <p:tag name="KSO_WM_UNIT_INDEX" val="13"/>
  <p:tag name="KSO_WM_UNIT_LAYERLEVEL" val="1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60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14"/>
  <p:tag name="KSO_WM_UNIT_INDEX" val="14"/>
  <p:tag name="KSO_WM_UNIT_LAYERLEVEL" val="1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60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15"/>
  <p:tag name="KSO_WM_UNIT_INDEX" val="15"/>
  <p:tag name="KSO_WM_UNIT_LAYERLEVEL" val="1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60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16"/>
  <p:tag name="KSO_WM_UNIT_INDEX" val="16"/>
  <p:tag name="KSO_WM_UNIT_LAYERLEVEL" val="1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60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17"/>
  <p:tag name="KSO_WM_UNIT_INDEX" val="17"/>
  <p:tag name="KSO_WM_UNIT_LAYERLEVEL" val="1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60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18"/>
  <p:tag name="KSO_WM_UNIT_INDEX" val="18"/>
  <p:tag name="KSO_WM_UNIT_LAYERLEVEL" val="1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60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19"/>
  <p:tag name="KSO_WM_UNIT_INDEX" val="19"/>
  <p:tag name="KSO_WM_UNIT_LAYERLEVEL" val="1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60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20"/>
  <p:tag name="KSO_WM_UNIT_INDEX" val="20"/>
  <p:tag name="KSO_WM_UNIT_LAYERLEVEL" val="1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6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21"/>
  <p:tag name="KSO_WM_UNIT_INDEX" val="21"/>
  <p:tag name="KSO_WM_UNIT_LAYERLEVEL" val="1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6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22"/>
  <p:tag name="KSO_WM_UNIT_INDEX" val="22"/>
  <p:tag name="KSO_WM_UNIT_LAYERLEVEL" val="1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6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23"/>
  <p:tag name="KSO_WM_UNIT_INDEX" val="23"/>
  <p:tag name="KSO_WM_UNIT_LAYERLEVEL" val="1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6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24"/>
  <p:tag name="KSO_WM_UNIT_INDEX" val="24"/>
  <p:tag name="KSO_WM_UNIT_LAYERLEVEL" val="1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6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25"/>
  <p:tag name="KSO_WM_UNIT_INDEX" val="25"/>
  <p:tag name="KSO_WM_UNIT_LAYERLEVEL" val="1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6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26"/>
  <p:tag name="KSO_WM_UNIT_INDEX" val="26"/>
  <p:tag name="KSO_WM_UNIT_LAYERLEVEL" val="1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6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27"/>
  <p:tag name="KSO_WM_UNIT_INDEX" val="27"/>
  <p:tag name="KSO_WM_UNIT_LAYERLEVEL" val="1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6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28"/>
  <p:tag name="KSO_WM_UNIT_INDEX" val="28"/>
  <p:tag name="KSO_WM_UNIT_LAYERLEVEL" val="1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6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29"/>
  <p:tag name="KSO_WM_UNIT_INDEX" val="29"/>
  <p:tag name="KSO_WM_UNIT_LAYERLEVEL" val="1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6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30"/>
  <p:tag name="KSO_WM_UNIT_INDEX" val="30"/>
  <p:tag name="KSO_WM_UNIT_LAYERLEVEL" val="1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6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31"/>
  <p:tag name="KSO_WM_UNIT_INDEX" val="31"/>
  <p:tag name="KSO_WM_UNIT_LAYERLEVEL" val="1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6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32"/>
  <p:tag name="KSO_WM_UNIT_INDEX" val="32"/>
  <p:tag name="KSO_WM_UNIT_LAYERLEVEL" val="1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6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33"/>
  <p:tag name="KSO_WM_UNIT_INDEX" val="33"/>
  <p:tag name="KSO_WM_UNIT_LAYERLEVEL" val="1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6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34"/>
  <p:tag name="KSO_WM_UNIT_INDEX" val="34"/>
  <p:tag name="KSO_WM_UNIT_LAYERLEVEL" val="1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6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35"/>
  <p:tag name="KSO_WM_UNIT_INDEX" val="35"/>
  <p:tag name="KSO_WM_UNIT_LAYERLEVEL" val="1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6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36"/>
  <p:tag name="KSO_WM_UNIT_INDEX" val="36"/>
  <p:tag name="KSO_WM_UNIT_LAYERLEVEL" val="1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6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37"/>
  <p:tag name="KSO_WM_UNIT_INDEX" val="37"/>
  <p:tag name="KSO_WM_UNIT_LAYERLEVEL" val="1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6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38"/>
  <p:tag name="KSO_WM_UNIT_INDEX" val="38"/>
  <p:tag name="KSO_WM_UNIT_LAYERLEVEL" val="1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6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39"/>
  <p:tag name="KSO_WM_UNIT_INDEX" val="39"/>
  <p:tag name="KSO_WM_UNIT_LAYERLEVEL" val="1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6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40"/>
  <p:tag name="KSO_WM_UNIT_INDEX" val="40"/>
  <p:tag name="KSO_WM_UNIT_LAYERLEVEL" val="1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6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41"/>
  <p:tag name="KSO_WM_UNIT_INDEX" val="41"/>
  <p:tag name="KSO_WM_UNIT_LAYERLEVEL" val="1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6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42"/>
  <p:tag name="KSO_WM_UNIT_INDEX" val="42"/>
  <p:tag name="KSO_WM_UNIT_LAYERLEVEL" val="1"/>
  <p:tag name="KSO_WM_UNIT_TYPE" val="i"/>
</p:tagLst>
</file>

<file path=ppt/tags/tag6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43"/>
  <p:tag name="KSO_WM_UNIT_INDEX" val="43"/>
  <p:tag name="KSO_WM_UNIT_LAYERLEVEL" val="1"/>
  <p:tag name="KSO_WM_UNIT_TYPE" val="i"/>
</p:tagLst>
</file>

<file path=ppt/tags/tag6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44"/>
  <p:tag name="KSO_WM_UNIT_INDEX" val="44"/>
  <p:tag name="KSO_WM_UNIT_LAYERLEVEL" val="1"/>
  <p:tag name="KSO_WM_UNIT_TYPE" val="i"/>
</p:tagLst>
</file>

<file path=ppt/tags/tag6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45"/>
  <p:tag name="KSO_WM_UNIT_INDEX" val="45"/>
  <p:tag name="KSO_WM_UNIT_LAYERLEVEL" val="1"/>
  <p:tag name="KSO_WM_UNIT_TYPE" val="i"/>
</p:tagLst>
</file>

<file path=ppt/tags/tag6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46"/>
  <p:tag name="KSO_WM_UNIT_INDEX" val="46"/>
  <p:tag name="KSO_WM_UNIT_LAYERLEVEL" val="1"/>
  <p:tag name="KSO_WM_UNIT_TYPE" val="i"/>
</p:tagLst>
</file>

<file path=ppt/tags/tag6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47"/>
  <p:tag name="KSO_WM_UNIT_INDEX" val="47"/>
  <p:tag name="KSO_WM_UNIT_LAYERLEVEL" val="1"/>
  <p:tag name="KSO_WM_UNIT_TYPE" val="i"/>
</p:tagLst>
</file>

<file path=ppt/tags/tag6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48"/>
  <p:tag name="KSO_WM_UNIT_INDEX" val="48"/>
  <p:tag name="KSO_WM_UNIT_LAYERLEVEL" val="1"/>
  <p:tag name="KSO_WM_UNIT_TYPE" val="i"/>
</p:tagLst>
</file>

<file path=ppt/tags/tag6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49"/>
  <p:tag name="KSO_WM_UNIT_INDEX" val="49"/>
  <p:tag name="KSO_WM_UNIT_LAYERLEVEL" val="1"/>
  <p:tag name="KSO_WM_UNIT_TYPE" val="i"/>
</p:tagLst>
</file>

<file path=ppt/tags/tag6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50"/>
  <p:tag name="KSO_WM_UNIT_INDEX" val="50"/>
  <p:tag name="KSO_WM_UNIT_LAYERLEVEL" val="1"/>
  <p:tag name="KSO_WM_UNIT_TYPE" val="i"/>
</p:tagLst>
</file>

<file path=ppt/tags/tag6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51"/>
  <p:tag name="KSO_WM_UNIT_INDEX" val="51"/>
  <p:tag name="KSO_WM_UNIT_LAYERLEVEL" val="1"/>
  <p:tag name="KSO_WM_UNIT_TYPE" val="i"/>
</p:tagLst>
</file>

<file path=ppt/tags/tag6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52"/>
  <p:tag name="KSO_WM_UNIT_INDEX" val="52"/>
  <p:tag name="KSO_WM_UNIT_LAYERLEVEL" val="1"/>
  <p:tag name="KSO_WM_UNIT_TYPE" val="i"/>
</p:tagLst>
</file>

<file path=ppt/tags/tag6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53"/>
  <p:tag name="KSO_WM_UNIT_INDEX" val="53"/>
  <p:tag name="KSO_WM_UNIT_LAYERLEVEL" val="1"/>
  <p:tag name="KSO_WM_UNIT_TYPE" val="i"/>
</p:tagLst>
</file>

<file path=ppt/tags/tag6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54"/>
  <p:tag name="KSO_WM_UNIT_INDEX" val="54"/>
  <p:tag name="KSO_WM_UNIT_LAYERLEVEL" val="1"/>
  <p:tag name="KSO_WM_UNIT_TYPE" val="i"/>
</p:tagLst>
</file>

<file path=ppt/tags/tag6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55"/>
  <p:tag name="KSO_WM_UNIT_INDEX" val="55"/>
  <p:tag name="KSO_WM_UNIT_LAYERLEVEL" val="1"/>
  <p:tag name="KSO_WM_UNIT_TYPE" val="i"/>
</p:tagLst>
</file>

<file path=ppt/tags/tag6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56"/>
  <p:tag name="KSO_WM_UNIT_INDEX" val="56"/>
  <p:tag name="KSO_WM_UNIT_LAYERLEVEL" val="1"/>
  <p:tag name="KSO_WM_UNIT_TYPE" val="i"/>
</p:tagLst>
</file>

<file path=ppt/tags/tag6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57"/>
  <p:tag name="KSO_WM_UNIT_INDEX" val="57"/>
  <p:tag name="KSO_WM_UNIT_LAYERLEVEL" val="1"/>
  <p:tag name="KSO_WM_UNIT_TYPE" val="i"/>
</p:tagLst>
</file>

<file path=ppt/tags/tag6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58"/>
  <p:tag name="KSO_WM_UNIT_INDEX" val="58"/>
  <p:tag name="KSO_WM_UNIT_LAYERLEVEL" val="1"/>
  <p:tag name="KSO_WM_UNIT_TYPE" val="i"/>
</p:tagLst>
</file>

<file path=ppt/tags/tag6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59"/>
  <p:tag name="KSO_WM_UNIT_INDEX" val="59"/>
  <p:tag name="KSO_WM_UNIT_LAYERLEVEL" val="1"/>
  <p:tag name="KSO_WM_UNIT_TYPE" val="i"/>
</p:tagLst>
</file>

<file path=ppt/tags/tag6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60"/>
  <p:tag name="KSO_WM_UNIT_INDEX" val="60"/>
  <p:tag name="KSO_WM_UNIT_LAYERLEVEL" val="1"/>
  <p:tag name="KSO_WM_UNIT_TYPE" val="i"/>
</p:tagLst>
</file>

<file path=ppt/tags/tag6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61"/>
  <p:tag name="KSO_WM_UNIT_INDEX" val="61"/>
  <p:tag name="KSO_WM_UNIT_LAYERLEVEL" val="1"/>
  <p:tag name="KSO_WM_UNIT_TYPE" val="i"/>
</p:tagLst>
</file>

<file path=ppt/tags/tag6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62"/>
  <p:tag name="KSO_WM_UNIT_INDEX" val="62"/>
  <p:tag name="KSO_WM_UNIT_LAYERLEVEL" val="1"/>
  <p:tag name="KSO_WM_UNIT_TYPE" val="i"/>
</p:tagLst>
</file>

<file path=ppt/tags/tag6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9*i*63"/>
  <p:tag name="KSO_WM_UNIT_INDEX" val="63"/>
  <p:tag name="KSO_WM_UNIT_LAYERLEVEL" val="1"/>
  <p:tag name="KSO_WM_UNIT_TYPE" val="i"/>
</p:tagLst>
</file>

<file path=ppt/tags/tag6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9*i*64"/>
  <p:tag name="KSO_WM_UNIT_INDEX" val="64"/>
  <p:tag name="KSO_WM_UNIT_LAYERLEVEL" val="1"/>
  <p:tag name="KSO_WM_UNIT_TYPE" val="i"/>
</p:tagLst>
</file>

<file path=ppt/tags/tag6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9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10"/>
</p:tagLst>
</file>

<file path=ppt/tags/tag6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6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6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6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6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3"/>
  <p:tag name="KSO_WM_UNIT_FILL_FORE_SCHEMECOLOR_INDEX_BRIGHTNESS" val="0"/>
  <p:tag name="KSO_WM_UNIT_FILL_TYPE" val="1"/>
  <p:tag name="KSO_WM_UNIT_HIGHLIGHT" val="0"/>
  <p:tag name="KSO_WM_UNIT_ID" val="_10*i*1"/>
  <p:tag name="KSO_WM_UNIT_INDEX" val="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6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2"/>
  <p:tag name="KSO_WM_UNIT_INDEX" val="2"/>
  <p:tag name="KSO_WM_UNIT_LAYERLEVEL" val="1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6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3"/>
  <p:tag name="KSO_WM_UNIT_INDEX" val="3"/>
  <p:tag name="KSO_WM_UNIT_LAYERLEVEL" val="1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6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4"/>
  <p:tag name="KSO_WM_UNIT_INDEX" val="4"/>
  <p:tag name="KSO_WM_UNIT_LAYERLEVEL" val="1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6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5"/>
  <p:tag name="KSO_WM_UNIT_INDEX" val="5"/>
  <p:tag name="KSO_WM_UNIT_LAYERLEVEL" val="1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6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6"/>
  <p:tag name="KSO_WM_UNIT_INDEX" val="6"/>
  <p:tag name="KSO_WM_UNIT_LAYERLEVEL" val="1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6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7"/>
  <p:tag name="KSO_WM_UNIT_INDEX" val="7"/>
  <p:tag name="KSO_WM_UNIT_LAYERLEVEL" val="1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6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8"/>
  <p:tag name="KSO_WM_UNIT_INDEX" val="8"/>
  <p:tag name="KSO_WM_UNIT_LAYERLEVEL" val="1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6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9"/>
  <p:tag name="KSO_WM_UNIT_INDEX" val="9"/>
  <p:tag name="KSO_WM_UNIT_LAYERLEVEL" val="1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6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10"/>
  <p:tag name="KSO_WM_UNIT_INDEX" val="10"/>
  <p:tag name="KSO_WM_UNIT_LAYERLEVEL" val="1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6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11"/>
  <p:tag name="KSO_WM_UNIT_INDEX" val="11"/>
  <p:tag name="KSO_WM_UNIT_LAYERLEVEL" val="1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6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12"/>
  <p:tag name="KSO_WM_UNIT_INDEX" val="12"/>
  <p:tag name="KSO_WM_UNIT_LAYERLEVEL" val="1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6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13"/>
  <p:tag name="KSO_WM_UNIT_INDEX" val="13"/>
  <p:tag name="KSO_WM_UNIT_LAYERLEVEL" val="1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6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14"/>
  <p:tag name="KSO_WM_UNIT_INDEX" val="14"/>
  <p:tag name="KSO_WM_UNIT_LAYERLEVEL" val="1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6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15"/>
  <p:tag name="KSO_WM_UNIT_INDEX" val="15"/>
  <p:tag name="KSO_WM_UNIT_LAYERLEVEL" val="1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6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16"/>
  <p:tag name="KSO_WM_UNIT_INDEX" val="16"/>
  <p:tag name="KSO_WM_UNIT_LAYERLEVEL" val="1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6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17"/>
  <p:tag name="KSO_WM_UNIT_INDEX" val="17"/>
  <p:tag name="KSO_WM_UNIT_LAYERLEVEL" val="1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6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18"/>
  <p:tag name="KSO_WM_UNIT_INDEX" val="18"/>
  <p:tag name="KSO_WM_UNIT_LAYERLEVEL" val="1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6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19"/>
  <p:tag name="KSO_WM_UNIT_INDEX" val="19"/>
  <p:tag name="KSO_WM_UNIT_LAYERLEVEL" val="1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6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20"/>
  <p:tag name="KSO_WM_UNIT_INDEX" val="20"/>
  <p:tag name="KSO_WM_UNIT_LAYERLEVEL" val="1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6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21"/>
  <p:tag name="KSO_WM_UNIT_INDEX" val="21"/>
  <p:tag name="KSO_WM_UNIT_LAYERLEVEL" val="1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6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22"/>
  <p:tag name="KSO_WM_UNIT_INDEX" val="22"/>
  <p:tag name="KSO_WM_UNIT_LAYERLEVEL" val="1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6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23"/>
  <p:tag name="KSO_WM_UNIT_INDEX" val="23"/>
  <p:tag name="KSO_WM_UNIT_LAYERLEVEL" val="1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6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24"/>
  <p:tag name="KSO_WM_UNIT_INDEX" val="24"/>
  <p:tag name="KSO_WM_UNIT_LAYERLEVEL" val="1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6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25"/>
  <p:tag name="KSO_WM_UNIT_INDEX" val="25"/>
  <p:tag name="KSO_WM_UNIT_LAYERLEVEL" val="1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6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26"/>
  <p:tag name="KSO_WM_UNIT_INDEX" val="26"/>
  <p:tag name="KSO_WM_UNIT_LAYERLEVEL" val="1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6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27"/>
  <p:tag name="KSO_WM_UNIT_INDEX" val="27"/>
  <p:tag name="KSO_WM_UNIT_LAYERLEVEL" val="1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6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28"/>
  <p:tag name="KSO_WM_UNIT_INDEX" val="28"/>
  <p:tag name="KSO_WM_UNIT_LAYERLEVEL" val="1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6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29"/>
  <p:tag name="KSO_WM_UNIT_INDEX" val="29"/>
  <p:tag name="KSO_WM_UNIT_LAYERLEVEL" val="1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6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30"/>
  <p:tag name="KSO_WM_UNIT_INDEX" val="30"/>
  <p:tag name="KSO_WM_UNIT_LAYERLEVEL" val="1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6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31"/>
  <p:tag name="KSO_WM_UNIT_INDEX" val="31"/>
  <p:tag name="KSO_WM_UNIT_LAYERLEVEL" val="1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6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32"/>
  <p:tag name="KSO_WM_UNIT_INDEX" val="32"/>
  <p:tag name="KSO_WM_UNIT_LAYERLEVEL" val="1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6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33"/>
  <p:tag name="KSO_WM_UNIT_INDEX" val="33"/>
  <p:tag name="KSO_WM_UNIT_LAYERLEVEL" val="1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6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34"/>
  <p:tag name="KSO_WM_UNIT_INDEX" val="34"/>
  <p:tag name="KSO_WM_UNIT_LAYERLEVEL" val="1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6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35"/>
  <p:tag name="KSO_WM_UNIT_INDEX" val="35"/>
  <p:tag name="KSO_WM_UNIT_LAYERLEVEL" val="1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69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36"/>
  <p:tag name="KSO_WM_UNIT_INDEX" val="36"/>
  <p:tag name="KSO_WM_UNIT_LAYERLEVEL" val="1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69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37"/>
  <p:tag name="KSO_WM_UNIT_INDEX" val="37"/>
  <p:tag name="KSO_WM_UNIT_LAYERLEVEL" val="1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69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38"/>
  <p:tag name="KSO_WM_UNIT_INDEX" val="38"/>
  <p:tag name="KSO_WM_UNIT_LAYERLEVEL" val="1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69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39"/>
  <p:tag name="KSO_WM_UNIT_INDEX" val="39"/>
  <p:tag name="KSO_WM_UNIT_LAYERLEVEL" val="1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69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40"/>
  <p:tag name="KSO_WM_UNIT_INDEX" val="40"/>
  <p:tag name="KSO_WM_UNIT_LAYERLEVEL" val="1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69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41"/>
  <p:tag name="KSO_WM_UNIT_INDEX" val="41"/>
  <p:tag name="KSO_WM_UNIT_LAYERLEVEL" val="1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70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42"/>
  <p:tag name="KSO_WM_UNIT_INDEX" val="42"/>
  <p:tag name="KSO_WM_UNIT_LAYERLEVEL" val="1"/>
  <p:tag name="KSO_WM_UNIT_TYPE" val="i"/>
</p:tagLst>
</file>

<file path=ppt/tags/tag70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43"/>
  <p:tag name="KSO_WM_UNIT_INDEX" val="43"/>
  <p:tag name="KSO_WM_UNIT_LAYERLEVEL" val="1"/>
  <p:tag name="KSO_WM_UNIT_TYPE" val="i"/>
</p:tagLst>
</file>

<file path=ppt/tags/tag70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44"/>
  <p:tag name="KSO_WM_UNIT_INDEX" val="44"/>
  <p:tag name="KSO_WM_UNIT_LAYERLEVEL" val="1"/>
  <p:tag name="KSO_WM_UNIT_TYPE" val="i"/>
</p:tagLst>
</file>

<file path=ppt/tags/tag70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45"/>
  <p:tag name="KSO_WM_UNIT_INDEX" val="45"/>
  <p:tag name="KSO_WM_UNIT_LAYERLEVEL" val="1"/>
  <p:tag name="KSO_WM_UNIT_TYPE" val="i"/>
</p:tagLst>
</file>

<file path=ppt/tags/tag70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46"/>
  <p:tag name="KSO_WM_UNIT_INDEX" val="46"/>
  <p:tag name="KSO_WM_UNIT_LAYERLEVEL" val="1"/>
  <p:tag name="KSO_WM_UNIT_TYPE" val="i"/>
</p:tagLst>
</file>

<file path=ppt/tags/tag70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47"/>
  <p:tag name="KSO_WM_UNIT_INDEX" val="47"/>
  <p:tag name="KSO_WM_UNIT_LAYERLEVEL" val="1"/>
  <p:tag name="KSO_WM_UNIT_TYPE" val="i"/>
</p:tagLst>
</file>

<file path=ppt/tags/tag70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48"/>
  <p:tag name="KSO_WM_UNIT_INDEX" val="48"/>
  <p:tag name="KSO_WM_UNIT_LAYERLEVEL" val="1"/>
  <p:tag name="KSO_WM_UNIT_TYPE" val="i"/>
</p:tagLst>
</file>

<file path=ppt/tags/tag70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49"/>
  <p:tag name="KSO_WM_UNIT_INDEX" val="49"/>
  <p:tag name="KSO_WM_UNIT_LAYERLEVEL" val="1"/>
  <p:tag name="KSO_WM_UNIT_TYPE" val="i"/>
</p:tagLst>
</file>

<file path=ppt/tags/tag70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50"/>
  <p:tag name="KSO_WM_UNIT_INDEX" val="50"/>
  <p:tag name="KSO_WM_UNIT_LAYERLEVEL" val="1"/>
  <p:tag name="KSO_WM_UNIT_TYPE" val="i"/>
</p:tagLst>
</file>

<file path=ppt/tags/tag70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51"/>
  <p:tag name="KSO_WM_UNIT_INDEX" val="51"/>
  <p:tag name="KSO_WM_UNIT_LAYERLEVEL" val="1"/>
  <p:tag name="KSO_WM_UNIT_TYPE" val="i"/>
</p:tagLst>
</file>

<file path=ppt/tags/tag7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52"/>
  <p:tag name="KSO_WM_UNIT_INDEX" val="52"/>
  <p:tag name="KSO_WM_UNIT_LAYERLEVEL" val="1"/>
  <p:tag name="KSO_WM_UNIT_TYPE" val="i"/>
</p:tagLst>
</file>

<file path=ppt/tags/tag7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53"/>
  <p:tag name="KSO_WM_UNIT_INDEX" val="53"/>
  <p:tag name="KSO_WM_UNIT_LAYERLEVEL" val="1"/>
  <p:tag name="KSO_WM_UNIT_TYPE" val="i"/>
</p:tagLst>
</file>

<file path=ppt/tags/tag7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54"/>
  <p:tag name="KSO_WM_UNIT_INDEX" val="54"/>
  <p:tag name="KSO_WM_UNIT_LAYERLEVEL" val="1"/>
  <p:tag name="KSO_WM_UNIT_TYPE" val="i"/>
</p:tagLst>
</file>

<file path=ppt/tags/tag7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55"/>
  <p:tag name="KSO_WM_UNIT_INDEX" val="55"/>
  <p:tag name="KSO_WM_UNIT_LAYERLEVEL" val="1"/>
  <p:tag name="KSO_WM_UNIT_TYPE" val="i"/>
</p:tagLst>
</file>

<file path=ppt/tags/tag7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56"/>
  <p:tag name="KSO_WM_UNIT_INDEX" val="56"/>
  <p:tag name="KSO_WM_UNIT_LAYERLEVEL" val="1"/>
  <p:tag name="KSO_WM_UNIT_TYPE" val="i"/>
</p:tagLst>
</file>

<file path=ppt/tags/tag7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57"/>
  <p:tag name="KSO_WM_UNIT_INDEX" val="57"/>
  <p:tag name="KSO_WM_UNIT_LAYERLEVEL" val="1"/>
  <p:tag name="KSO_WM_UNIT_TYPE" val="i"/>
</p:tagLst>
</file>

<file path=ppt/tags/tag7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58"/>
  <p:tag name="KSO_WM_UNIT_INDEX" val="58"/>
  <p:tag name="KSO_WM_UNIT_LAYERLEVEL" val="1"/>
  <p:tag name="KSO_WM_UNIT_TYPE" val="i"/>
</p:tagLst>
</file>

<file path=ppt/tags/tag7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59"/>
  <p:tag name="KSO_WM_UNIT_INDEX" val="59"/>
  <p:tag name="KSO_WM_UNIT_LAYERLEVEL" val="1"/>
  <p:tag name="KSO_WM_UNIT_TYPE" val="i"/>
</p:tagLst>
</file>

<file path=ppt/tags/tag7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60"/>
  <p:tag name="KSO_WM_UNIT_INDEX" val="60"/>
  <p:tag name="KSO_WM_UNIT_LAYERLEVEL" val="1"/>
  <p:tag name="KSO_WM_UNIT_TYPE" val="i"/>
</p:tagLst>
</file>

<file path=ppt/tags/tag7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61"/>
  <p:tag name="KSO_WM_UNIT_INDEX" val="61"/>
  <p:tag name="KSO_WM_UNIT_LAYERLEVEL" val="1"/>
  <p:tag name="KSO_WM_UNIT_TYPE" val="i"/>
</p:tagLst>
</file>

<file path=ppt/tags/tag7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62"/>
  <p:tag name="KSO_WM_UNIT_INDEX" val="62"/>
  <p:tag name="KSO_WM_UNIT_LAYERLEVEL" val="1"/>
  <p:tag name="KSO_WM_UNIT_TYPE" val="i"/>
</p:tagLst>
</file>

<file path=ppt/tags/tag7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i*63"/>
  <p:tag name="KSO_WM_UNIT_INDEX" val="63"/>
  <p:tag name="KSO_WM_UNIT_LAYERLEVEL" val="1"/>
  <p:tag name="KSO_WM_UNIT_TYPE" val="i"/>
</p:tagLst>
</file>

<file path=ppt/tags/tag7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i*64"/>
  <p:tag name="KSO_WM_UNIT_INDEX" val="64"/>
  <p:tag name="KSO_WM_UNIT_LAYERLEVEL" val="1"/>
  <p:tag name="KSO_WM_UNIT_TYPE" val="i"/>
</p:tagLst>
</file>

<file path=ppt/tags/tag7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10"/>
</p:tagLst>
</file>

<file path=ppt/tags/tag7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选择预设副标题"/>
  <p:tag name="KSO_WM_UNIT_TYPE" val="b"/>
  <p:tag name="KSO_WM_UNIT_VALUE" val="17"/>
</p:tagLst>
</file>

<file path=ppt/tags/tag7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7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7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7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3"/>
  <p:tag name="KSO_WM_UNIT_FILL_FORE_SCHEMECOLOR_INDEX_BRIGHTNESS" val="0"/>
  <p:tag name="KSO_WM_UNIT_FILL_TYPE" val="1"/>
  <p:tag name="KSO_WM_UNIT_HIGHLIGHT" val="0"/>
  <p:tag name="KSO_WM_UNIT_ID" val="_11*i*1"/>
  <p:tag name="KSO_WM_UNIT_INDEX" val="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7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"/>
  <p:tag name="KSO_WM_UNIT_INDEX" val="2"/>
  <p:tag name="KSO_WM_UNIT_LAYERLEVEL" val="1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7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"/>
  <p:tag name="KSO_WM_UNIT_INDEX" val="3"/>
  <p:tag name="KSO_WM_UNIT_LAYERLEVEL" val="1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7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"/>
  <p:tag name="KSO_WM_UNIT_INDEX" val="4"/>
  <p:tag name="KSO_WM_UNIT_LAYERLEVEL" val="1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7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"/>
  <p:tag name="KSO_WM_UNIT_INDEX" val="5"/>
  <p:tag name="KSO_WM_UNIT_LAYERLEVEL" val="1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7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"/>
  <p:tag name="KSO_WM_UNIT_INDEX" val="6"/>
  <p:tag name="KSO_WM_UNIT_LAYERLEVEL" val="1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7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7"/>
  <p:tag name="KSO_WM_UNIT_INDEX" val="7"/>
  <p:tag name="KSO_WM_UNIT_LAYERLEVEL" val="1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7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8"/>
  <p:tag name="KSO_WM_UNIT_INDEX" val="8"/>
  <p:tag name="KSO_WM_UNIT_LAYERLEVEL" val="1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7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9"/>
  <p:tag name="KSO_WM_UNIT_INDEX" val="9"/>
  <p:tag name="KSO_WM_UNIT_LAYERLEVEL" val="1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7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0"/>
  <p:tag name="KSO_WM_UNIT_INDEX" val="10"/>
  <p:tag name="KSO_WM_UNIT_LAYERLEVEL" val="1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7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1"/>
  <p:tag name="KSO_WM_UNIT_INDEX" val="11"/>
  <p:tag name="KSO_WM_UNIT_LAYERLEVEL" val="1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7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2"/>
  <p:tag name="KSO_WM_UNIT_INDEX" val="12"/>
  <p:tag name="KSO_WM_UNIT_LAYERLEVEL" val="1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7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3"/>
  <p:tag name="KSO_WM_UNIT_INDEX" val="13"/>
  <p:tag name="KSO_WM_UNIT_LAYERLEVEL" val="1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7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4"/>
  <p:tag name="KSO_WM_UNIT_INDEX" val="14"/>
  <p:tag name="KSO_WM_UNIT_LAYERLEVEL" val="1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7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5"/>
  <p:tag name="KSO_WM_UNIT_INDEX" val="15"/>
  <p:tag name="KSO_WM_UNIT_LAYERLEVEL" val="1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7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6"/>
  <p:tag name="KSO_WM_UNIT_INDEX" val="16"/>
  <p:tag name="KSO_WM_UNIT_LAYERLEVEL" val="1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7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7"/>
  <p:tag name="KSO_WM_UNIT_INDEX" val="17"/>
  <p:tag name="KSO_WM_UNIT_LAYERLEVEL" val="1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7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8"/>
  <p:tag name="KSO_WM_UNIT_INDEX" val="18"/>
  <p:tag name="KSO_WM_UNIT_LAYERLEVEL" val="1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7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9"/>
  <p:tag name="KSO_WM_UNIT_INDEX" val="19"/>
  <p:tag name="KSO_WM_UNIT_LAYERLEVEL" val="1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7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0"/>
  <p:tag name="KSO_WM_UNIT_INDEX" val="20"/>
  <p:tag name="KSO_WM_UNIT_LAYERLEVEL" val="1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7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1"/>
  <p:tag name="KSO_WM_UNIT_INDEX" val="21"/>
  <p:tag name="KSO_WM_UNIT_LAYERLEVEL" val="1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7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2"/>
  <p:tag name="KSO_WM_UNIT_INDEX" val="22"/>
  <p:tag name="KSO_WM_UNIT_LAYERLEVEL" val="1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7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3"/>
  <p:tag name="KSO_WM_UNIT_INDEX" val="23"/>
  <p:tag name="KSO_WM_UNIT_LAYERLEVEL" val="1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7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4"/>
  <p:tag name="KSO_WM_UNIT_INDEX" val="24"/>
  <p:tag name="KSO_WM_UNIT_LAYERLEVEL" val="1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7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5"/>
  <p:tag name="KSO_WM_UNIT_INDEX" val="25"/>
  <p:tag name="KSO_WM_UNIT_LAYERLEVEL" val="1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7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6"/>
  <p:tag name="KSO_WM_UNIT_INDEX" val="26"/>
  <p:tag name="KSO_WM_UNIT_LAYERLEVEL" val="1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7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7"/>
  <p:tag name="KSO_WM_UNIT_INDEX" val="27"/>
  <p:tag name="KSO_WM_UNIT_LAYERLEVEL" val="1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7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8"/>
  <p:tag name="KSO_WM_UNIT_INDEX" val="28"/>
  <p:tag name="KSO_WM_UNIT_LAYERLEVEL" val="1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7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9"/>
  <p:tag name="KSO_WM_UNIT_INDEX" val="29"/>
  <p:tag name="KSO_WM_UNIT_LAYERLEVEL" val="1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7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0"/>
  <p:tag name="KSO_WM_UNIT_INDEX" val="30"/>
  <p:tag name="KSO_WM_UNIT_LAYERLEVEL" val="1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7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1"/>
  <p:tag name="KSO_WM_UNIT_INDEX" val="31"/>
  <p:tag name="KSO_WM_UNIT_LAYERLEVEL" val="1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7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2"/>
  <p:tag name="KSO_WM_UNIT_INDEX" val="32"/>
  <p:tag name="KSO_WM_UNIT_LAYERLEVEL" val="1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7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3"/>
  <p:tag name="KSO_WM_UNIT_INDEX" val="33"/>
  <p:tag name="KSO_WM_UNIT_LAYERLEVEL" val="1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7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4"/>
  <p:tag name="KSO_WM_UNIT_INDEX" val="34"/>
  <p:tag name="KSO_WM_UNIT_LAYERLEVEL" val="1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7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5"/>
  <p:tag name="KSO_WM_UNIT_INDEX" val="35"/>
  <p:tag name="KSO_WM_UNIT_LAYERLEVEL" val="1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7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6"/>
  <p:tag name="KSO_WM_UNIT_INDEX" val="36"/>
  <p:tag name="KSO_WM_UNIT_LAYERLEVEL" val="1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7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7"/>
  <p:tag name="KSO_WM_UNIT_INDEX" val="37"/>
  <p:tag name="KSO_WM_UNIT_LAYERLEVEL" val="1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7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8"/>
  <p:tag name="KSO_WM_UNIT_INDEX" val="38"/>
  <p:tag name="KSO_WM_UNIT_LAYERLEVEL" val="1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7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9"/>
  <p:tag name="KSO_WM_UNIT_INDEX" val="39"/>
  <p:tag name="KSO_WM_UNIT_LAYERLEVEL" val="1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7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0"/>
  <p:tag name="KSO_WM_UNIT_INDEX" val="40"/>
  <p:tag name="KSO_WM_UNIT_LAYERLEVEL" val="1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7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1"/>
  <p:tag name="KSO_WM_UNIT_INDEX" val="41"/>
  <p:tag name="KSO_WM_UNIT_LAYERLEVEL" val="1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7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2"/>
  <p:tag name="KSO_WM_UNIT_INDEX" val="42"/>
  <p:tag name="KSO_WM_UNIT_LAYERLEVEL" val="1"/>
  <p:tag name="KSO_WM_UNIT_TYPE" val="i"/>
</p:tagLst>
</file>

<file path=ppt/tags/tag7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3"/>
  <p:tag name="KSO_WM_UNIT_INDEX" val="43"/>
  <p:tag name="KSO_WM_UNIT_LAYERLEVEL" val="1"/>
  <p:tag name="KSO_WM_UNIT_TYPE" val="i"/>
</p:tagLst>
</file>

<file path=ppt/tags/tag7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4"/>
  <p:tag name="KSO_WM_UNIT_INDEX" val="44"/>
  <p:tag name="KSO_WM_UNIT_LAYERLEVEL" val="1"/>
  <p:tag name="KSO_WM_UNIT_TYPE" val="i"/>
</p:tagLst>
</file>

<file path=ppt/tags/tag7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5"/>
  <p:tag name="KSO_WM_UNIT_INDEX" val="45"/>
  <p:tag name="KSO_WM_UNIT_LAYERLEVEL" val="1"/>
  <p:tag name="KSO_WM_UNIT_TYPE" val="i"/>
</p:tagLst>
</file>

<file path=ppt/tags/tag7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6"/>
  <p:tag name="KSO_WM_UNIT_INDEX" val="46"/>
  <p:tag name="KSO_WM_UNIT_LAYERLEVEL" val="1"/>
  <p:tag name="KSO_WM_UNIT_TYPE" val="i"/>
</p:tagLst>
</file>

<file path=ppt/tags/tag7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7"/>
  <p:tag name="KSO_WM_UNIT_INDEX" val="47"/>
  <p:tag name="KSO_WM_UNIT_LAYERLEVEL" val="1"/>
  <p:tag name="KSO_WM_UNIT_TYPE" val="i"/>
</p:tagLst>
</file>

<file path=ppt/tags/tag7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8"/>
  <p:tag name="KSO_WM_UNIT_INDEX" val="48"/>
  <p:tag name="KSO_WM_UNIT_LAYERLEVEL" val="1"/>
  <p:tag name="KSO_WM_UNIT_TYPE" val="i"/>
</p:tagLst>
</file>

<file path=ppt/tags/tag7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9"/>
  <p:tag name="KSO_WM_UNIT_INDEX" val="49"/>
  <p:tag name="KSO_WM_UNIT_LAYERLEVEL" val="1"/>
  <p:tag name="KSO_WM_UNIT_TYPE" val="i"/>
</p:tagLst>
</file>

<file path=ppt/tags/tag7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0"/>
  <p:tag name="KSO_WM_UNIT_INDEX" val="50"/>
  <p:tag name="KSO_WM_UNIT_LAYERLEVEL" val="1"/>
  <p:tag name="KSO_WM_UNIT_TYPE" val="i"/>
</p:tagLst>
</file>

<file path=ppt/tags/tag7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1"/>
  <p:tag name="KSO_WM_UNIT_INDEX" val="51"/>
  <p:tag name="KSO_WM_UNIT_LAYERLEVEL" val="1"/>
  <p:tag name="KSO_WM_UNIT_TYPE" val="i"/>
</p:tagLst>
</file>

<file path=ppt/tags/tag7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2"/>
  <p:tag name="KSO_WM_UNIT_INDEX" val="52"/>
  <p:tag name="KSO_WM_UNIT_LAYERLEVEL" val="1"/>
  <p:tag name="KSO_WM_UNIT_TYPE" val="i"/>
</p:tagLst>
</file>

<file path=ppt/tags/tag7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3"/>
  <p:tag name="KSO_WM_UNIT_INDEX" val="53"/>
  <p:tag name="KSO_WM_UNIT_LAYERLEVEL" val="1"/>
  <p:tag name="KSO_WM_UNIT_TYPE" val="i"/>
</p:tagLst>
</file>

<file path=ppt/tags/tag7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4"/>
  <p:tag name="KSO_WM_UNIT_INDEX" val="54"/>
  <p:tag name="KSO_WM_UNIT_LAYERLEVEL" val="1"/>
  <p:tag name="KSO_WM_UNIT_TYPE" val="i"/>
</p:tagLst>
</file>

<file path=ppt/tags/tag7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5"/>
  <p:tag name="KSO_WM_UNIT_INDEX" val="55"/>
  <p:tag name="KSO_WM_UNIT_LAYERLEVEL" val="1"/>
  <p:tag name="KSO_WM_UNIT_TYPE" val="i"/>
</p:tagLst>
</file>

<file path=ppt/tags/tag7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6"/>
  <p:tag name="KSO_WM_UNIT_INDEX" val="56"/>
  <p:tag name="KSO_WM_UNIT_LAYERLEVEL" val="1"/>
  <p:tag name="KSO_WM_UNIT_TYPE" val="i"/>
</p:tagLst>
</file>

<file path=ppt/tags/tag7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7"/>
  <p:tag name="KSO_WM_UNIT_INDEX" val="57"/>
  <p:tag name="KSO_WM_UNIT_LAYERLEVEL" val="1"/>
  <p:tag name="KSO_WM_UNIT_TYPE" val="i"/>
</p:tagLst>
</file>

<file path=ppt/tags/tag7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8"/>
  <p:tag name="KSO_WM_UNIT_INDEX" val="58"/>
  <p:tag name="KSO_WM_UNIT_LAYERLEVEL" val="1"/>
  <p:tag name="KSO_WM_UNIT_TYPE" val="i"/>
</p:tagLst>
</file>

<file path=ppt/tags/tag7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9"/>
  <p:tag name="KSO_WM_UNIT_INDEX" val="59"/>
  <p:tag name="KSO_WM_UNIT_LAYERLEVEL" val="1"/>
  <p:tag name="KSO_WM_UNIT_TYPE" val="i"/>
</p:tagLst>
</file>

<file path=ppt/tags/tag7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0"/>
  <p:tag name="KSO_WM_UNIT_INDEX" val="60"/>
  <p:tag name="KSO_WM_UNIT_LAYERLEVEL" val="1"/>
  <p:tag name="KSO_WM_UNIT_TYPE" val="i"/>
</p:tagLst>
</file>

<file path=ppt/tags/tag7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1"/>
  <p:tag name="KSO_WM_UNIT_INDEX" val="61"/>
  <p:tag name="KSO_WM_UNIT_LAYERLEVEL" val="1"/>
  <p:tag name="KSO_WM_UNIT_TYPE" val="i"/>
</p:tagLst>
</file>

<file path=ppt/tags/tag7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2"/>
  <p:tag name="KSO_WM_UNIT_INDEX" val="62"/>
  <p:tag name="KSO_WM_UNIT_LAYERLEVEL" val="1"/>
  <p:tag name="KSO_WM_UNIT_TYPE" val="i"/>
</p:tagLst>
</file>

<file path=ppt/tags/tag7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3"/>
  <p:tag name="KSO_WM_UNIT_INDEX" val="63"/>
  <p:tag name="KSO_WM_UNIT_LAYERLEVEL" val="1"/>
  <p:tag name="KSO_WM_UNIT_TYPE" val="i"/>
</p:tagLst>
</file>

<file path=ppt/tags/tag7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4"/>
  <p:tag name="KSO_WM_UNIT_INDEX" val="64"/>
  <p:tag name="KSO_WM_UNIT_LAYERLEVEL" val="1"/>
  <p:tag name="KSO_WM_UNIT_TYPE" val="i"/>
</p:tagLst>
</file>

<file path=ppt/tags/tag7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5"/>
  <p:tag name="KSO_WM_UNIT_INDEX" val="65"/>
  <p:tag name="KSO_WM_UNIT_LAYERLEVEL" val="1"/>
  <p:tag name="KSO_WM_UNIT_TYPE" val="i"/>
</p:tagLst>
</file>

<file path=ppt/tags/tag7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6"/>
  <p:tag name="KSO_WM_UNIT_INDEX" val="66"/>
  <p:tag name="KSO_WM_UNIT_LAYERLEVEL" val="1"/>
  <p:tag name="KSO_WM_UNIT_TYPE" val="i"/>
</p:tagLst>
</file>

<file path=ppt/tags/tag79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7"/>
  <p:tag name="KSO_WM_UNIT_INDEX" val="67"/>
  <p:tag name="KSO_WM_UNIT_LAYERLEVEL" val="1"/>
  <p:tag name="KSO_WM_UNIT_TYPE" val="i"/>
</p:tagLst>
</file>

<file path=ppt/tags/tag79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8"/>
  <p:tag name="KSO_WM_UNIT_INDEX" val="68"/>
  <p:tag name="KSO_WM_UNIT_LAYERLEVEL" val="1"/>
  <p:tag name="KSO_WM_UNIT_TYPE" val="i"/>
</p:tagLst>
</file>

<file path=ppt/tags/tag79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9"/>
  <p:tag name="KSO_WM_UNIT_INDEX" val="69"/>
  <p:tag name="KSO_WM_UNIT_LAYERLEVEL" val="1"/>
  <p:tag name="KSO_WM_UNIT_TYPE" val="i"/>
</p:tagLst>
</file>

<file path=ppt/tags/tag79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70"/>
  <p:tag name="KSO_WM_UNIT_INDEX" val="70"/>
  <p:tag name="KSO_WM_UNIT_LAYERLEVEL" val="1"/>
  <p:tag name="KSO_WM_UNIT_TYPE" val="i"/>
</p:tagLst>
</file>

<file path=ppt/tags/tag79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71"/>
  <p:tag name="KSO_WM_UNIT_INDEX" val="71"/>
  <p:tag name="KSO_WM_UNIT_LAYERLEVEL" val="1"/>
  <p:tag name="KSO_WM_UNIT_TYPE" val="i"/>
</p:tagLst>
</file>

<file path=ppt/tags/tag79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72"/>
  <p:tag name="KSO_WM_UNIT_INDEX" val="72"/>
  <p:tag name="KSO_WM_UNIT_LAYERLEVEL" val="1"/>
  <p:tag name="KSO_WM_UNIT_TYPE" val="i"/>
</p:tagLst>
</file>

<file path=ppt/tags/tag80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73"/>
  <p:tag name="KSO_WM_UNIT_INDEX" val="73"/>
  <p:tag name="KSO_WM_UNIT_LAYERLEVEL" val="1"/>
  <p:tag name="KSO_WM_UNIT_TYPE" val="i"/>
</p:tagLst>
</file>

<file path=ppt/tags/tag80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74"/>
  <p:tag name="KSO_WM_UNIT_INDEX" val="74"/>
  <p:tag name="KSO_WM_UNIT_LAYERLEVEL" val="1"/>
  <p:tag name="KSO_WM_UNIT_TYPE" val="i"/>
</p:tagLst>
</file>

<file path=ppt/tags/tag80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75"/>
  <p:tag name="KSO_WM_UNIT_INDEX" val="75"/>
  <p:tag name="KSO_WM_UNIT_LAYERLEVEL" val="1"/>
  <p:tag name="KSO_WM_UNIT_TYPE" val="i"/>
</p:tagLst>
</file>

<file path=ppt/tags/tag80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76"/>
  <p:tag name="KSO_WM_UNIT_INDEX" val="76"/>
  <p:tag name="KSO_WM_UNIT_LAYERLEVEL" val="1"/>
  <p:tag name="KSO_WM_UNIT_TYPE" val="i"/>
</p:tagLst>
</file>

<file path=ppt/tags/tag80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77"/>
  <p:tag name="KSO_WM_UNIT_INDEX" val="77"/>
  <p:tag name="KSO_WM_UNIT_LAYERLEVEL" val="1"/>
  <p:tag name="KSO_WM_UNIT_TYPE" val="i"/>
</p:tagLst>
</file>

<file path=ppt/tags/tag80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78"/>
  <p:tag name="KSO_WM_UNIT_INDEX" val="78"/>
  <p:tag name="KSO_WM_UNIT_LAYERLEVEL" val="1"/>
  <p:tag name="KSO_WM_UNIT_TYPE" val="i"/>
</p:tagLst>
</file>

<file path=ppt/tags/tag80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79"/>
  <p:tag name="KSO_WM_UNIT_INDEX" val="79"/>
  <p:tag name="KSO_WM_UNIT_LAYERLEVEL" val="1"/>
  <p:tag name="KSO_WM_UNIT_TYPE" val="i"/>
</p:tagLst>
</file>

<file path=ppt/tags/tag80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80"/>
  <p:tag name="KSO_WM_UNIT_INDEX" val="80"/>
  <p:tag name="KSO_WM_UNIT_LAYERLEVEL" val="1"/>
  <p:tag name="KSO_WM_UNIT_TYPE" val="i"/>
</p:tagLst>
</file>

<file path=ppt/tags/tag80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81"/>
  <p:tag name="KSO_WM_UNIT_INDEX" val="81"/>
  <p:tag name="KSO_WM_UNIT_LAYERLEVEL" val="1"/>
  <p:tag name="KSO_WM_UNIT_TYPE" val="i"/>
</p:tagLst>
</file>

<file path=ppt/tags/tag80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82"/>
  <p:tag name="KSO_WM_UNIT_INDEX" val="82"/>
  <p:tag name="KSO_WM_UNIT_LAYERLEVEL" val="1"/>
  <p:tag name="KSO_WM_UNIT_TYPE" val="i"/>
</p:tagLst>
</file>

<file path=ppt/tags/tag8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83"/>
  <p:tag name="KSO_WM_UNIT_INDEX" val="83"/>
  <p:tag name="KSO_WM_UNIT_LAYERLEVEL" val="1"/>
  <p:tag name="KSO_WM_UNIT_TYPE" val="i"/>
</p:tagLst>
</file>

<file path=ppt/tags/tag8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84"/>
  <p:tag name="KSO_WM_UNIT_INDEX" val="84"/>
  <p:tag name="KSO_WM_UNIT_LAYERLEVEL" val="1"/>
  <p:tag name="KSO_WM_UNIT_TYPE" val="i"/>
</p:tagLst>
</file>

<file path=ppt/tags/tag8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85"/>
  <p:tag name="KSO_WM_UNIT_INDEX" val="85"/>
  <p:tag name="KSO_WM_UNIT_LAYERLEVEL" val="1"/>
  <p:tag name="KSO_WM_UNIT_TYPE" val="i"/>
</p:tagLst>
</file>

<file path=ppt/tags/tag8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WPS,a click to unlimited possibilities "/>
  <p:tag name="KSO_WM_UNIT_TYPE" val="b"/>
  <p:tag name="KSO_WM_UNIT_VALUE" val="17"/>
</p:tagLst>
</file>

<file path=ppt/tags/tag8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感谢您的观看"/>
  <p:tag name="KSO_WM_UNIT_TYPE" val="a"/>
  <p:tag name="KSO_WM_UNIT_VALUE" val="10"/>
</p:tagLst>
</file>

<file path=ppt/tags/tag8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i*86"/>
  <p:tag name="KSO_WM_UNIT_INDEX" val="86"/>
  <p:tag name="KSO_WM_UNIT_LAYERLEVEL" val="1"/>
  <p:tag name="KSO_WM_UNIT_TYPE" val="i"/>
</p:tagLst>
</file>

<file path=ppt/tags/tag8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f*1"/>
  <p:tag name="KSO_WM_UNIT_INDEX" val="1"/>
  <p:tag name="KSO_WM_UNIT_LAYERLEVEL" val="1"/>
  <p:tag name="KSO_WM_UNIT_NOCLEAR" val="0"/>
  <p:tag name="KSO_WM_UNIT_PRESET_TEXT" val="稻小壳"/>
  <p:tag name="KSO_WM_UNIT_SUBTYPE" val="b"/>
  <p:tag name="KSO_WM_UNIT_TYPE" val="f"/>
  <p:tag name="KSO_WM_UNIT_VALUE" val="60"/>
</p:tagLst>
</file>

<file path=ppt/tags/tag8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8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8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8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3"/>
  <p:tag name="KSO_WM_UNIT_FILL_FORE_SCHEMECOLOR_INDEX_BRIGHTNESS" val="0"/>
  <p:tag name="KSO_WM_UNIT_FILL_TYPE" val="1"/>
  <p:tag name="KSO_WM_UNIT_HIGHLIGHT" val="0"/>
  <p:tag name="KSO_WM_UNIT_ID" val="_0*i*1"/>
  <p:tag name="KSO_WM_UNIT_INDEX" val="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8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2"/>
  <p:tag name="KSO_WM_UNIT_INDEX" val="2"/>
  <p:tag name="KSO_WM_UNIT_LAYERLEVEL" val="1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8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3"/>
  <p:tag name="KSO_WM_UNIT_INDEX" val="3"/>
  <p:tag name="KSO_WM_UNIT_LAYERLEVEL" val="1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8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4"/>
  <p:tag name="KSO_WM_UNIT_INDEX" val="4"/>
  <p:tag name="KSO_WM_UNIT_LAYERLEVEL" val="1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8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5"/>
  <p:tag name="KSO_WM_UNIT_INDEX" val="5"/>
  <p:tag name="KSO_WM_UNIT_LAYERLEVEL" val="1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8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6"/>
  <p:tag name="KSO_WM_UNIT_INDEX" val="6"/>
  <p:tag name="KSO_WM_UNIT_LAYERLEVEL" val="1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8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7"/>
  <p:tag name="KSO_WM_UNIT_INDEX" val="7"/>
  <p:tag name="KSO_WM_UNIT_LAYERLEVEL" val="1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8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8"/>
  <p:tag name="KSO_WM_UNIT_INDEX" val="8"/>
  <p:tag name="KSO_WM_UNIT_LAYERLEVEL" val="1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8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9"/>
  <p:tag name="KSO_WM_UNIT_INDEX" val="9"/>
  <p:tag name="KSO_WM_UNIT_LAYERLEVEL" val="1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8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0"/>
  <p:tag name="KSO_WM_UNIT_INDEX" val="10"/>
  <p:tag name="KSO_WM_UNIT_LAYERLEVEL" val="1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8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1"/>
  <p:tag name="KSO_WM_UNIT_INDEX" val="11"/>
  <p:tag name="KSO_WM_UNIT_LAYERLEVEL" val="1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8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2"/>
  <p:tag name="KSO_WM_UNIT_INDEX" val="12"/>
  <p:tag name="KSO_WM_UNIT_LAYERLEVEL" val="1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8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3"/>
  <p:tag name="KSO_WM_UNIT_INDEX" val="13"/>
  <p:tag name="KSO_WM_UNIT_LAYERLEVEL" val="1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8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4"/>
  <p:tag name="KSO_WM_UNIT_INDEX" val="14"/>
  <p:tag name="KSO_WM_UNIT_LAYERLEVEL" val="1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8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5"/>
  <p:tag name="KSO_WM_UNIT_INDEX" val="15"/>
  <p:tag name="KSO_WM_UNIT_LAYERLEVEL" val="1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8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6"/>
  <p:tag name="KSO_WM_UNIT_INDEX" val="16"/>
  <p:tag name="KSO_WM_UNIT_LAYERLEVEL" val="1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8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7"/>
  <p:tag name="KSO_WM_UNIT_INDEX" val="17"/>
  <p:tag name="KSO_WM_UNIT_LAYERLEVEL" val="1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8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8"/>
  <p:tag name="KSO_WM_UNIT_INDEX" val="18"/>
  <p:tag name="KSO_WM_UNIT_LAYERLEVEL" val="1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8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9"/>
  <p:tag name="KSO_WM_UNIT_INDEX" val="19"/>
  <p:tag name="KSO_WM_UNIT_LAYERLEVEL" val="1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8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20"/>
  <p:tag name="KSO_WM_UNIT_INDEX" val="20"/>
  <p:tag name="KSO_WM_UNIT_LAYERLEVEL" val="1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8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21"/>
  <p:tag name="KSO_WM_UNIT_INDEX" val="21"/>
  <p:tag name="KSO_WM_UNIT_LAYERLEVEL" val="1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8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22"/>
  <p:tag name="KSO_WM_UNIT_INDEX" val="22"/>
  <p:tag name="KSO_WM_UNIT_LAYERLEVEL" val="1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8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23"/>
  <p:tag name="KSO_WM_UNIT_INDEX" val="23"/>
  <p:tag name="KSO_WM_UNIT_LAYERLEVEL" val="1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8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24"/>
  <p:tag name="KSO_WM_UNIT_INDEX" val="24"/>
  <p:tag name="KSO_WM_UNIT_LAYERLEVEL" val="1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8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25"/>
  <p:tag name="KSO_WM_UNIT_INDEX" val="25"/>
  <p:tag name="KSO_WM_UNIT_LAYERLEVEL" val="1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8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26"/>
  <p:tag name="KSO_WM_UNIT_INDEX" val="26"/>
  <p:tag name="KSO_WM_UNIT_LAYERLEVEL" val="1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8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27"/>
  <p:tag name="KSO_WM_UNIT_INDEX" val="27"/>
  <p:tag name="KSO_WM_UNIT_LAYERLEVEL" val="1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8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28"/>
  <p:tag name="KSO_WM_UNIT_INDEX" val="28"/>
  <p:tag name="KSO_WM_UNIT_LAYERLEVEL" val="1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8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29"/>
  <p:tag name="KSO_WM_UNIT_INDEX" val="29"/>
  <p:tag name="KSO_WM_UNIT_LAYERLEVEL" val="1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8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30"/>
  <p:tag name="KSO_WM_UNIT_INDEX" val="30"/>
  <p:tag name="KSO_WM_UNIT_LAYERLEVEL" val="1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8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31"/>
  <p:tag name="KSO_WM_UNIT_INDEX" val="31"/>
  <p:tag name="KSO_WM_UNIT_LAYERLEVEL" val="1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8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32"/>
  <p:tag name="KSO_WM_UNIT_INDEX" val="32"/>
  <p:tag name="KSO_WM_UNIT_LAYERLEVEL" val="1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8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33"/>
  <p:tag name="KSO_WM_UNIT_INDEX" val="33"/>
  <p:tag name="KSO_WM_UNIT_LAYERLEVEL" val="1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8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34"/>
  <p:tag name="KSO_WM_UNIT_INDEX" val="34"/>
  <p:tag name="KSO_WM_UNIT_LAYERLEVEL" val="1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8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35"/>
  <p:tag name="KSO_WM_UNIT_INDEX" val="35"/>
  <p:tag name="KSO_WM_UNIT_LAYERLEVEL" val="1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8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36"/>
  <p:tag name="KSO_WM_UNIT_INDEX" val="36"/>
  <p:tag name="KSO_WM_UNIT_LAYERLEVEL" val="1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8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37"/>
  <p:tag name="KSO_WM_UNIT_INDEX" val="37"/>
  <p:tag name="KSO_WM_UNIT_LAYERLEVEL" val="1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8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38"/>
  <p:tag name="KSO_WM_UNIT_INDEX" val="38"/>
  <p:tag name="KSO_WM_UNIT_LAYERLEVEL" val="1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8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39"/>
  <p:tag name="KSO_WM_UNIT_INDEX" val="39"/>
  <p:tag name="KSO_WM_UNIT_LAYERLEVEL" val="1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8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40"/>
  <p:tag name="KSO_WM_UNIT_INDEX" val="40"/>
  <p:tag name="KSO_WM_UNIT_LAYERLEVEL" val="1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8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41"/>
  <p:tag name="KSO_WM_UNIT_INDEX" val="41"/>
  <p:tag name="KSO_WM_UNIT_LAYERLEVEL" val="1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8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42"/>
  <p:tag name="KSO_WM_UNIT_INDEX" val="42"/>
  <p:tag name="KSO_WM_UNIT_LAYERLEVEL" val="1"/>
  <p:tag name="KSO_WM_UNIT_TYPE" val="i"/>
</p:tagLst>
</file>

<file path=ppt/tags/tag8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43"/>
  <p:tag name="KSO_WM_UNIT_INDEX" val="43"/>
  <p:tag name="KSO_WM_UNIT_LAYERLEVEL" val="1"/>
  <p:tag name="KSO_WM_UNIT_TYPE" val="i"/>
</p:tagLst>
</file>

<file path=ppt/tags/tag8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44"/>
  <p:tag name="KSO_WM_UNIT_INDEX" val="44"/>
  <p:tag name="KSO_WM_UNIT_LAYERLEVEL" val="1"/>
  <p:tag name="KSO_WM_UNIT_TYPE" val="i"/>
</p:tagLst>
</file>

<file path=ppt/tags/tag8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45"/>
  <p:tag name="KSO_WM_UNIT_INDEX" val="45"/>
  <p:tag name="KSO_WM_UNIT_LAYERLEVEL" val="1"/>
  <p:tag name="KSO_WM_UNIT_TYPE" val="i"/>
</p:tagLst>
</file>

<file path=ppt/tags/tag8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46"/>
  <p:tag name="KSO_WM_UNIT_INDEX" val="46"/>
  <p:tag name="KSO_WM_UNIT_LAYERLEVEL" val="1"/>
  <p:tag name="KSO_WM_UNIT_TYPE" val="i"/>
</p:tagLst>
</file>

<file path=ppt/tags/tag8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47"/>
  <p:tag name="KSO_WM_UNIT_INDEX" val="47"/>
  <p:tag name="KSO_WM_UNIT_LAYERLEVEL" val="1"/>
  <p:tag name="KSO_WM_UNIT_TYPE" val="i"/>
</p:tagLst>
</file>

<file path=ppt/tags/tag8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48"/>
  <p:tag name="KSO_WM_UNIT_INDEX" val="48"/>
  <p:tag name="KSO_WM_UNIT_LAYERLEVEL" val="1"/>
  <p:tag name="KSO_WM_UNIT_TYPE" val="i"/>
</p:tagLst>
</file>

<file path=ppt/tags/tag8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49"/>
  <p:tag name="KSO_WM_UNIT_INDEX" val="49"/>
  <p:tag name="KSO_WM_UNIT_LAYERLEVEL" val="1"/>
  <p:tag name="KSO_WM_UNIT_TYPE" val="i"/>
</p:tagLst>
</file>

<file path=ppt/tags/tag8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50"/>
  <p:tag name="KSO_WM_UNIT_INDEX" val="50"/>
  <p:tag name="KSO_WM_UNIT_LAYERLEVEL" val="1"/>
  <p:tag name="KSO_WM_UNIT_TYPE" val="i"/>
</p:tagLst>
</file>

<file path=ppt/tags/tag8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51"/>
  <p:tag name="KSO_WM_UNIT_INDEX" val="51"/>
  <p:tag name="KSO_WM_UNIT_LAYERLEVEL" val="1"/>
  <p:tag name="KSO_WM_UNIT_TYPE" val="i"/>
</p:tagLst>
</file>

<file path=ppt/tags/tag8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52"/>
  <p:tag name="KSO_WM_UNIT_INDEX" val="52"/>
  <p:tag name="KSO_WM_UNIT_LAYERLEVEL" val="1"/>
  <p:tag name="KSO_WM_UNIT_TYPE" val="i"/>
</p:tagLst>
</file>

<file path=ppt/tags/tag8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53"/>
  <p:tag name="KSO_WM_UNIT_INDEX" val="53"/>
  <p:tag name="KSO_WM_UNIT_LAYERLEVEL" val="1"/>
  <p:tag name="KSO_WM_UNIT_TYPE" val="i"/>
</p:tagLst>
</file>

<file path=ppt/tags/tag8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54"/>
  <p:tag name="KSO_WM_UNIT_INDEX" val="54"/>
  <p:tag name="KSO_WM_UNIT_LAYERLEVEL" val="1"/>
  <p:tag name="KSO_WM_UNIT_TYPE" val="i"/>
</p:tagLst>
</file>

<file path=ppt/tags/tag8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55"/>
  <p:tag name="KSO_WM_UNIT_INDEX" val="55"/>
  <p:tag name="KSO_WM_UNIT_LAYERLEVEL" val="1"/>
  <p:tag name="KSO_WM_UNIT_TYPE" val="i"/>
</p:tagLst>
</file>

<file path=ppt/tags/tag8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56"/>
  <p:tag name="KSO_WM_UNIT_INDEX" val="56"/>
  <p:tag name="KSO_WM_UNIT_LAYERLEVEL" val="1"/>
  <p:tag name="KSO_WM_UNIT_TYPE" val="i"/>
</p:tagLst>
</file>

<file path=ppt/tags/tag8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57"/>
  <p:tag name="KSO_WM_UNIT_INDEX" val="57"/>
  <p:tag name="KSO_WM_UNIT_LAYERLEVEL" val="1"/>
  <p:tag name="KSO_WM_UNIT_TYPE" val="i"/>
</p:tagLst>
</file>

<file path=ppt/tags/tag8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58"/>
  <p:tag name="KSO_WM_UNIT_INDEX" val="58"/>
  <p:tag name="KSO_WM_UNIT_LAYERLEVEL" val="1"/>
  <p:tag name="KSO_WM_UNIT_TYPE" val="i"/>
</p:tagLst>
</file>

<file path=ppt/tags/tag8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59"/>
  <p:tag name="KSO_WM_UNIT_INDEX" val="59"/>
  <p:tag name="KSO_WM_UNIT_LAYERLEVEL" val="1"/>
  <p:tag name="KSO_WM_UNIT_TYPE" val="i"/>
</p:tagLst>
</file>

<file path=ppt/tags/tag8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60"/>
  <p:tag name="KSO_WM_UNIT_INDEX" val="60"/>
  <p:tag name="KSO_WM_UNIT_LAYERLEVEL" val="1"/>
  <p:tag name="KSO_WM_UNIT_TYPE" val="i"/>
</p:tagLst>
</file>

<file path=ppt/tags/tag8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61"/>
  <p:tag name="KSO_WM_UNIT_INDEX" val="61"/>
  <p:tag name="KSO_WM_UNIT_LAYERLEVEL" val="1"/>
  <p:tag name="KSO_WM_UNIT_TYPE" val="i"/>
</p:tagLst>
</file>

<file path=ppt/tags/tag8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62"/>
  <p:tag name="KSO_WM_UNIT_INDEX" val="62"/>
  <p:tag name="KSO_WM_UNIT_LAYERLEVEL" val="1"/>
  <p:tag name="KSO_WM_UNIT_TYPE" val="i"/>
</p:tagLst>
</file>

<file path=ppt/tags/tag8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0*i*63"/>
  <p:tag name="KSO_WM_UNIT_INDEX" val="63"/>
  <p:tag name="KSO_WM_UNIT_LAYERLEVEL" val="1"/>
  <p:tag name="KSO_WM_UNIT_TYPE" val="i"/>
</p:tagLst>
</file>

<file path=ppt/tags/tag8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0*i*64"/>
  <p:tag name="KSO_WM_UNIT_INDEX" val="64"/>
  <p:tag name="KSO_WM_UNIT_LAYERLEVEL" val="1"/>
  <p:tag name="KSO_WM_UNIT_TYPE" val="i"/>
</p:tagLst>
</file>

<file path=ppt/tags/tag8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8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8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88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93"/>
  <p:tag name="KSO_WM_UNIT_COMPATIBLE" val="0"/>
  <p:tag name="KSO_WM_UNIT_DIAGRAM_ISNUMVISUAL" val="0"/>
  <p:tag name="KSO_WM_UNIT_DIAGRAM_ISREFERUNIT" val="0"/>
  <p:tag name="KSO_WM_UNIT_HIGHLIGHT" val="0"/>
  <p:tag name="KSO_WM_UNIT_ID" val="_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</p:tagLst>
</file>

<file path=ppt/tags/tag88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93"/>
  <p:tag name="KSO_WM_UNIT_COMPATIBLE" val="0"/>
  <p:tag name="KSO_WM_UNIT_DIAGRAM_ISNUMVISUAL" val="0"/>
  <p:tag name="KSO_WM_UNIT_DIAGRAM_ISREFERUNIT" val="0"/>
  <p:tag name="KSO_WM_UNIT_HIGHLIGHT" val="0"/>
  <p:tag name="KSO_WM_UNIT_ID" val="_0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</p:tagLst>
</file>

<file path=ppt/tags/tag889.xml><?xml version="1.0" encoding="utf-8"?>
<p:tagLst xmlns:p="http://schemas.openxmlformats.org/presentationml/2006/main">
  <p:tag name="KSO_WM_BEAUTIFY_FLAG" val="#wm#"/>
  <p:tag name="KSO_WM_SPECIAL_SOURCE" val="bdnull"/>
  <p:tag name="KSO_WM_TAG_VERSION" val="1.0"/>
  <p:tag name="KSO_WM_TEMPLATE_CATEGORY" val="custom"/>
  <p:tag name="KSO_WM_TEMPLATE_COLOR_TYPE" val="0"/>
  <p:tag name="KSO_WM_TEMPLATE_INDEX" val="20230893"/>
  <p:tag name="KSO_WM_TEMPLATE_MASTER_TYPE" val="0"/>
  <p:tag name="KSO_WM_TEMPLATE_SUBCATEGORY" val="29"/>
  <p:tag name="KSO_WM_TEMPLATE_THUMBS_INDEX" val="1、9"/>
</p:tagLst>
</file>

<file path=ppt/tags/tag89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93"/>
  <p:tag name="KSO_WM_UNIT_COMPATIBLE" val="0"/>
  <p:tag name="KSO_WM_UNIT_DIAGRAM_ISNUMVISUAL" val="0"/>
  <p:tag name="KSO_WM_UNIT_DIAGRAM_ISREFERUNIT" val="0"/>
  <p:tag name="KSO_WM_UNIT_HIGHLIGHT" val="0"/>
  <p:tag name="KSO_WM_UNIT_ID" val="custom20230893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WPS,a click to unlimited possibilities "/>
  <p:tag name="KSO_WM_UNIT_TYPE" val="b"/>
  <p:tag name="KSO_WM_UNIT_VALUE" val="17"/>
</p:tagLst>
</file>

<file path=ppt/tags/tag89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93"/>
  <p:tag name="KSO_WM_UNIT_COMPATIBLE" val="0"/>
  <p:tag name="KSO_WM_UNIT_DIAGRAM_ISNUMVISUAL" val="0"/>
  <p:tag name="KSO_WM_UNIT_DIAGRAM_ISREFERUNIT" val="0"/>
  <p:tag name="KSO_WM_UNIT_HIGHLIGHT" val="0"/>
  <p:tag name="KSO_WM_UNIT_ID" val="custom20230893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文档标题"/>
  <p:tag name="KSO_WM_UNIT_TYPE" val="a"/>
  <p:tag name="KSO_WM_UNIT_VALUE" val="10"/>
</p:tagLst>
</file>

<file path=ppt/tags/tag89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93"/>
  <p:tag name="KSO_WM_UNIT_COMPATIBLE" val="0"/>
  <p:tag name="KSO_WM_UNIT_DIAGRAM_ISNUMVISUAL" val="0"/>
  <p:tag name="KSO_WM_UNIT_DIAGRAM_ISREFERUNIT" val="0"/>
  <p:tag name="KSO_WM_UNIT_HIGHLIGHT" val="0"/>
  <p:tag name="KSO_WM_UNIT_ID" val="custom20230893_1*f*1"/>
  <p:tag name="KSO_WM_UNIT_INDEX" val="1"/>
  <p:tag name="KSO_WM_UNIT_LAYERLEVEL" val="1"/>
  <p:tag name="KSO_WM_UNIT_NOCLEAR" val="0"/>
  <p:tag name="KSO_WM_UNIT_PRESET_TEXT" val="汇报人：WPS"/>
  <p:tag name="KSO_WM_UNIT_SUBTYPE" val="b"/>
  <p:tag name="KSO_WM_UNIT_TYPE" val="f"/>
  <p:tag name="KSO_WM_UNIT_VALUE" val="60"/>
</p:tagLst>
</file>

<file path=ppt/tags/tag893.xml><?xml version="1.0" encoding="utf-8"?>
<p:tagLst xmlns:p="http://schemas.openxmlformats.org/presentationml/2006/main">
  <p:tag name="KSO_WM_BEAUTIFY_FLAG" val="#wm#"/>
  <p:tag name="KSO_WM_SLIDE_CONTENT_AREA" val="{&quot;left&quot;:&quot;101.35&quot;,&quot;top&quot;:&quot;155.85&quot;,&quot;width&quot;:&quot;775.95&quot;,&quot;height&quot;:&quot;262.15&quot;}"/>
  <p:tag name="KSO_WM_SLIDE_ID" val="custom20230893_1"/>
  <p:tag name="KSO_WM_SLIDE_INDEX" val="1"/>
  <p:tag name="KSO_WM_SLIDE_ITEM_CNT" val="0"/>
  <p:tag name="KSO_WM_SLIDE_LAYOUT" val="a_b_f"/>
  <p:tag name="KSO_WM_SLIDE_LAYOUT_CNT" val="1_1_1"/>
  <p:tag name="KSO_WM_SLIDE_SUBTYPE" val="pureTxt"/>
  <p:tag name="KSO_WM_SLIDE_TYPE" val="title"/>
  <p:tag name="KSO_WM_SPECIAL_SOURCE" val="bdnull"/>
  <p:tag name="KSO_WM_TAG_VERSION" val="1.0"/>
  <p:tag name="KSO_WM_TEMPLATE_CATEGORY" val="custom"/>
  <p:tag name="KSO_WM_TEMPLATE_COLOR_TYPE" val="0"/>
  <p:tag name="KSO_WM_TEMPLATE_INDEX" val="20230893"/>
  <p:tag name="KSO_WM_TEMPLATE_MASTER_TYPE" val="0"/>
  <p:tag name="KSO_WM_TEMPLATE_SUBCATEGORY" val="29"/>
  <p:tag name="KSO_WM_TEMPLATE_THUMBS_INDEX" val="1、9"/>
</p:tagLst>
</file>

<file path=ppt/tags/tag89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893"/>
  <p:tag name="KSO_WM_UNIT_COMPATIBLE" val="0"/>
  <p:tag name="KSO_WM_UNIT_DIAGRAM_ISNUMVISUAL" val="0"/>
  <p:tag name="KSO_WM_UNIT_DIAGRAM_ISREFERUNIT" val="0"/>
  <p:tag name="KSO_WM_UNIT_HIGHLIGHT" val="0"/>
  <p:tag name="KSO_WM_UNIT_ID" val="custom20230893_6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CONTENTS"/>
  <p:tag name="KSO_WM_UNIT_TYPE" val="b"/>
  <p:tag name="KSO_WM_UNIT_VALUE" val="17"/>
</p:tagLst>
</file>

<file path=ppt/tags/tag89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893"/>
  <p:tag name="KSO_WM_UNIT_COMPATIBLE" val="0"/>
  <p:tag name="KSO_WM_UNIT_DIAGRAM_ISNUMVISUAL" val="0"/>
  <p:tag name="KSO_WM_UNIT_DIAGRAM_ISREFERUNIT" val="0"/>
  <p:tag name="KSO_WM_UNIT_HIGHLIGHT" val="0"/>
  <p:tag name="KSO_WM_UNIT_ID" val="custom20230893_6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10"/>
</p:tagLst>
</file>

<file path=ppt/tags/tag89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35.25,&quot;width&quot;:629.3499999999999}"/>
  <p:tag name="KSO_WM_TAG_VERSION" val="1.0"/>
  <p:tag name="KSO_WM_TEMPLATE_CATEGORY" val="custom"/>
  <p:tag name="KSO_WM_TEMPLATE_INDEX" val="20230893"/>
  <p:tag name="KSO_WM_UNIT_COMPATIBLE" val="0"/>
  <p:tag name="KSO_WM_UNIT_DIAGRAM_ISNUMVISUAL" val="0"/>
  <p:tag name="KSO_WM_UNIT_DIAGRAM_ISREFERUNIT" val="0"/>
  <p:tag name="KSO_WM_UNIT_HIGHLIGHT" val="0"/>
  <p:tag name="KSO_WM_UNIT_ID" val="custom20230893_6*l_h_i*1_6_1"/>
  <p:tag name="KSO_WM_UNIT_INDEX" val="1_6_1"/>
  <p:tag name="KSO_WM_UNIT_LAYERLEVEL" val="1_1_1"/>
  <p:tag name="KSO_WM_UNIT_TYPE" val="l_h_i"/>
</p:tagLst>
</file>

<file path=ppt/tags/tag89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35.25,&quot;width&quot;:629.3499999999999}"/>
  <p:tag name="KSO_WM_TAG_VERSION" val="1.0"/>
  <p:tag name="KSO_WM_TEMPLATE_CATEGORY" val="custom"/>
  <p:tag name="KSO_WM_TEMPLATE_INDEX" val="20230893"/>
  <p:tag name="KSO_WM_UNIT_COMPATIBLE" val="0"/>
  <p:tag name="KSO_WM_UNIT_DIAGRAM_ISNUMVISUAL" val="0"/>
  <p:tag name="KSO_WM_UNIT_DIAGRAM_ISREFERUNIT" val="0"/>
  <p:tag name="KSO_WM_UNIT_HIGHLIGHT" val="0"/>
  <p:tag name="KSO_WM_UNIT_ID" val="custom20230893_6*l_h_i*1_1_1"/>
  <p:tag name="KSO_WM_UNIT_INDEX" val="1_1_1"/>
  <p:tag name="KSO_WM_UNIT_LAYERLEVEL" val="1_1_1"/>
  <p:tag name="KSO_WM_UNIT_TYPE" val="l_h_i"/>
</p:tagLst>
</file>

<file path=ppt/tags/tag89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35.25,&quot;width&quot;:629.3499999999999}"/>
  <p:tag name="KSO_WM_TAG_VERSION" val="1.0"/>
  <p:tag name="KSO_WM_TEMPLATE_CATEGORY" val="custom"/>
  <p:tag name="KSO_WM_TEMPLATE_INDEX" val="20230893"/>
  <p:tag name="KSO_WM_UNIT_COMPATIBLE" val="0"/>
  <p:tag name="KSO_WM_UNIT_DIAGRAM_ISNUMVISUAL" val="0"/>
  <p:tag name="KSO_WM_UNIT_DIAGRAM_ISREFERUNIT" val="0"/>
  <p:tag name="KSO_WM_UNIT_HIGHLIGHT" val="0"/>
  <p:tag name="KSO_WM_UNIT_ID" val="custom20230893_6*l_h_i*1_1_3"/>
  <p:tag name="KSO_WM_UNIT_INDEX" val="1_1_3"/>
  <p:tag name="KSO_WM_UNIT_LAYERLEVEL" val="1_1_1"/>
  <p:tag name="KSO_WM_UNIT_TYPE" val="l_h_i"/>
</p:tagLst>
</file>

<file path=ppt/tags/tag89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35.25,&quot;width&quot;:629.3499999999999}"/>
  <p:tag name="KSO_WM_TAG_VERSION" val="1.0"/>
  <p:tag name="KSO_WM_TEMPLATE_CATEGORY" val="custom"/>
  <p:tag name="KSO_WM_TEMPLATE_INDEX" val="20230893"/>
  <p:tag name="KSO_WM_UNIT_COMPATIBLE" val="0"/>
  <p:tag name="KSO_WM_UNIT_DIAGRAM_ISNUMVISUAL" val="0"/>
  <p:tag name="KSO_WM_UNIT_DIAGRAM_ISREFERUNIT" val="0"/>
  <p:tag name="KSO_WM_UNIT_HIGHLIGHT" val="0"/>
  <p:tag name="KSO_WM_UNIT_ID" val="custom20230893_6*l_h_i*1_1_2"/>
  <p:tag name="KSO_WM_UNIT_INDEX" val="1_1_2"/>
  <p:tag name="KSO_WM_UNIT_LAYERLEVEL" val="1_1_1"/>
  <p:tag name="KSO_WM_UNIT_SUBTYPE" val="d"/>
  <p:tag name="KSO_WM_UNIT_TYPE" val="l_h_i"/>
</p:tagLst>
</file>

<file path=ppt/tags/tag90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35.25,&quot;width&quot;:629.3499999999999}"/>
  <p:tag name="KSO_WM_TAG_VERSION" val="1.0"/>
  <p:tag name="KSO_WM_TEMPLATE_CATEGORY" val="custom"/>
  <p:tag name="KSO_WM_TEMPLATE_INDEX" val="20230893"/>
  <p:tag name="KSO_WM_UNIT_COMPATIBLE" val="0"/>
  <p:tag name="KSO_WM_UNIT_DIAGRAM_ISNUMVISUAL" val="0"/>
  <p:tag name="KSO_WM_UNIT_DIAGRAM_ISREFERUNIT" val="0"/>
  <p:tag name="KSO_WM_UNIT_HIGHLIGHT" val="0"/>
  <p:tag name="KSO_WM_UNIT_ID" val="custom20230893_6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输入标题"/>
  <p:tag name="KSO_WM_UNIT_TYPE" val="l_h_a"/>
</p:tagLst>
</file>

<file path=ppt/tags/tag90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35.25,&quot;width&quot;:629.3499999999999}"/>
  <p:tag name="KSO_WM_TAG_VERSION" val="1.0"/>
  <p:tag name="KSO_WM_TEMPLATE_CATEGORY" val="custom"/>
  <p:tag name="KSO_WM_TEMPLATE_INDEX" val="20230893"/>
  <p:tag name="KSO_WM_UNIT_COMPATIBLE" val="0"/>
  <p:tag name="KSO_WM_UNIT_DIAGRAM_ISNUMVISUAL" val="0"/>
  <p:tag name="KSO_WM_UNIT_DIAGRAM_ISREFERUNIT" val="0"/>
  <p:tag name="KSO_WM_UNIT_HIGHLIGHT" val="0"/>
  <p:tag name="KSO_WM_UNIT_ID" val="custom20230893_6*l_h_i*1_2_1"/>
  <p:tag name="KSO_WM_UNIT_INDEX" val="1_2_1"/>
  <p:tag name="KSO_WM_UNIT_LAYERLEVEL" val="1_1_1"/>
  <p:tag name="KSO_WM_UNIT_TYPE" val="l_h_i"/>
</p:tagLst>
</file>

<file path=ppt/tags/tag90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35.25,&quot;width&quot;:629.3499999999999}"/>
  <p:tag name="KSO_WM_TAG_VERSION" val="1.0"/>
  <p:tag name="KSO_WM_TEMPLATE_CATEGORY" val="custom"/>
  <p:tag name="KSO_WM_TEMPLATE_INDEX" val="20230893"/>
  <p:tag name="KSO_WM_UNIT_COMPATIBLE" val="0"/>
  <p:tag name="KSO_WM_UNIT_DIAGRAM_ISNUMVISUAL" val="0"/>
  <p:tag name="KSO_WM_UNIT_DIAGRAM_ISREFERUNIT" val="0"/>
  <p:tag name="KSO_WM_UNIT_HIGHLIGHT" val="0"/>
  <p:tag name="KSO_WM_UNIT_ID" val="custom20230893_6*l_h_i*1_2_3"/>
  <p:tag name="KSO_WM_UNIT_INDEX" val="1_2_3"/>
  <p:tag name="KSO_WM_UNIT_LAYERLEVEL" val="1_1_1"/>
  <p:tag name="KSO_WM_UNIT_TYPE" val="l_h_i"/>
</p:tagLst>
</file>

<file path=ppt/tags/tag90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35.25,&quot;width&quot;:629.3499999999999}"/>
  <p:tag name="KSO_WM_TAG_VERSION" val="1.0"/>
  <p:tag name="KSO_WM_TEMPLATE_CATEGORY" val="custom"/>
  <p:tag name="KSO_WM_TEMPLATE_INDEX" val="20230893"/>
  <p:tag name="KSO_WM_UNIT_COMPATIBLE" val="0"/>
  <p:tag name="KSO_WM_UNIT_DIAGRAM_ISNUMVISUAL" val="0"/>
  <p:tag name="KSO_WM_UNIT_DIAGRAM_ISREFERUNIT" val="0"/>
  <p:tag name="KSO_WM_UNIT_HIGHLIGHT" val="0"/>
  <p:tag name="KSO_WM_UNIT_ID" val="custom20230893_6*l_h_i*1_2_2"/>
  <p:tag name="KSO_WM_UNIT_INDEX" val="1_2_2"/>
  <p:tag name="KSO_WM_UNIT_LAYERLEVEL" val="1_1_1"/>
  <p:tag name="KSO_WM_UNIT_SUBTYPE" val="d"/>
  <p:tag name="KSO_WM_UNIT_TYPE" val="l_h_i"/>
</p:tagLst>
</file>

<file path=ppt/tags/tag90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35.25,&quot;width&quot;:629.3499999999999}"/>
  <p:tag name="KSO_WM_TAG_VERSION" val="1.0"/>
  <p:tag name="KSO_WM_TEMPLATE_CATEGORY" val="custom"/>
  <p:tag name="KSO_WM_TEMPLATE_INDEX" val="20230893"/>
  <p:tag name="KSO_WM_UNIT_COMPATIBLE" val="0"/>
  <p:tag name="KSO_WM_UNIT_DIAGRAM_ISNUMVISUAL" val="0"/>
  <p:tag name="KSO_WM_UNIT_DIAGRAM_ISREFERUNIT" val="0"/>
  <p:tag name="KSO_WM_UNIT_HIGHLIGHT" val="0"/>
  <p:tag name="KSO_WM_UNIT_ID" val="custom20230893_6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输入标题"/>
  <p:tag name="KSO_WM_UNIT_TYPE" val="l_h_a"/>
</p:tagLst>
</file>

<file path=ppt/tags/tag90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35.25,&quot;width&quot;:629.3499999999999}"/>
  <p:tag name="KSO_WM_TAG_VERSION" val="1.0"/>
  <p:tag name="KSO_WM_TEMPLATE_CATEGORY" val="custom"/>
  <p:tag name="KSO_WM_TEMPLATE_INDEX" val="20230893"/>
  <p:tag name="KSO_WM_UNIT_COMPATIBLE" val="0"/>
  <p:tag name="KSO_WM_UNIT_DIAGRAM_ISNUMVISUAL" val="0"/>
  <p:tag name="KSO_WM_UNIT_DIAGRAM_ISREFERUNIT" val="0"/>
  <p:tag name="KSO_WM_UNIT_HIGHLIGHT" val="0"/>
  <p:tag name="KSO_WM_UNIT_ID" val="custom20230893_6*l_h_i*1_3_1"/>
  <p:tag name="KSO_WM_UNIT_INDEX" val="1_3_1"/>
  <p:tag name="KSO_WM_UNIT_LAYERLEVEL" val="1_1_1"/>
  <p:tag name="KSO_WM_UNIT_TYPE" val="l_h_i"/>
</p:tagLst>
</file>

<file path=ppt/tags/tag90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35.25,&quot;width&quot;:629.3499999999999}"/>
  <p:tag name="KSO_WM_TAG_VERSION" val="1.0"/>
  <p:tag name="KSO_WM_TEMPLATE_CATEGORY" val="custom"/>
  <p:tag name="KSO_WM_TEMPLATE_INDEX" val="20230893"/>
  <p:tag name="KSO_WM_UNIT_COMPATIBLE" val="0"/>
  <p:tag name="KSO_WM_UNIT_DIAGRAM_ISNUMVISUAL" val="0"/>
  <p:tag name="KSO_WM_UNIT_DIAGRAM_ISREFERUNIT" val="0"/>
  <p:tag name="KSO_WM_UNIT_HIGHLIGHT" val="0"/>
  <p:tag name="KSO_WM_UNIT_ID" val="custom20230893_6*l_h_i*1_3_3"/>
  <p:tag name="KSO_WM_UNIT_INDEX" val="1_3_3"/>
  <p:tag name="KSO_WM_UNIT_LAYERLEVEL" val="1_1_1"/>
  <p:tag name="KSO_WM_UNIT_TYPE" val="l_h_i"/>
</p:tagLst>
</file>

<file path=ppt/tags/tag90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35.25,&quot;width&quot;:629.3499999999999}"/>
  <p:tag name="KSO_WM_TAG_VERSION" val="1.0"/>
  <p:tag name="KSO_WM_TEMPLATE_CATEGORY" val="custom"/>
  <p:tag name="KSO_WM_TEMPLATE_INDEX" val="20230893"/>
  <p:tag name="KSO_WM_UNIT_COMPATIBLE" val="0"/>
  <p:tag name="KSO_WM_UNIT_DIAGRAM_ISNUMVISUAL" val="0"/>
  <p:tag name="KSO_WM_UNIT_DIAGRAM_ISREFERUNIT" val="0"/>
  <p:tag name="KSO_WM_UNIT_HIGHLIGHT" val="0"/>
  <p:tag name="KSO_WM_UNIT_ID" val="custom20230893_6*l_h_i*1_3_2"/>
  <p:tag name="KSO_WM_UNIT_INDEX" val="1_3_2"/>
  <p:tag name="KSO_WM_UNIT_LAYERLEVEL" val="1_1_1"/>
  <p:tag name="KSO_WM_UNIT_SUBTYPE" val="d"/>
  <p:tag name="KSO_WM_UNIT_TYPE" val="l_h_i"/>
</p:tagLst>
</file>

<file path=ppt/tags/tag90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35.25,&quot;width&quot;:629.3499999999999}"/>
  <p:tag name="KSO_WM_TAG_VERSION" val="1.0"/>
  <p:tag name="KSO_WM_TEMPLATE_CATEGORY" val="custom"/>
  <p:tag name="KSO_WM_TEMPLATE_INDEX" val="20230893"/>
  <p:tag name="KSO_WM_UNIT_COMPATIBLE" val="0"/>
  <p:tag name="KSO_WM_UNIT_DIAGRAM_ISNUMVISUAL" val="0"/>
  <p:tag name="KSO_WM_UNIT_DIAGRAM_ISREFERUNIT" val="0"/>
  <p:tag name="KSO_WM_UNIT_HIGHLIGHT" val="0"/>
  <p:tag name="KSO_WM_UNIT_ID" val="custom20230893_6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输入标题"/>
  <p:tag name="KSO_WM_UNIT_TYPE" val="l_h_a"/>
</p:tagLst>
</file>

<file path=ppt/tags/tag90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35.25,&quot;width&quot;:629.3499999999999}"/>
  <p:tag name="KSO_WM_TAG_VERSION" val="1.0"/>
  <p:tag name="KSO_WM_TEMPLATE_CATEGORY" val="custom"/>
  <p:tag name="KSO_WM_TEMPLATE_INDEX" val="20230893"/>
  <p:tag name="KSO_WM_UNIT_COMPATIBLE" val="0"/>
  <p:tag name="KSO_WM_UNIT_DIAGRAM_ISNUMVISUAL" val="0"/>
  <p:tag name="KSO_WM_UNIT_DIAGRAM_ISREFERUNIT" val="0"/>
  <p:tag name="KSO_WM_UNIT_HIGHLIGHT" val="0"/>
  <p:tag name="KSO_WM_UNIT_ID" val="custom20230893_6*l_h_i*1_4_1"/>
  <p:tag name="KSO_WM_UNIT_INDEX" val="1_4_1"/>
  <p:tag name="KSO_WM_UNIT_LAYERLEVEL" val="1_1_1"/>
  <p:tag name="KSO_WM_UNIT_TYPE" val="l_h_i"/>
</p:tagLst>
</file>

<file path=ppt/tags/tag91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35.25,&quot;width&quot;:629.3499999999999}"/>
  <p:tag name="KSO_WM_TAG_VERSION" val="1.0"/>
  <p:tag name="KSO_WM_TEMPLATE_CATEGORY" val="custom"/>
  <p:tag name="KSO_WM_TEMPLATE_INDEX" val="20230893"/>
  <p:tag name="KSO_WM_UNIT_COMPATIBLE" val="0"/>
  <p:tag name="KSO_WM_UNIT_DIAGRAM_ISNUMVISUAL" val="0"/>
  <p:tag name="KSO_WM_UNIT_DIAGRAM_ISREFERUNIT" val="0"/>
  <p:tag name="KSO_WM_UNIT_HIGHLIGHT" val="0"/>
  <p:tag name="KSO_WM_UNIT_ID" val="custom20230893_6*l_h_i*1_4_3"/>
  <p:tag name="KSO_WM_UNIT_INDEX" val="1_4_3"/>
  <p:tag name="KSO_WM_UNIT_LAYERLEVEL" val="1_1_1"/>
  <p:tag name="KSO_WM_UNIT_TYPE" val="l_h_i"/>
</p:tagLst>
</file>

<file path=ppt/tags/tag91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35.25,&quot;width&quot;:629.3499999999999}"/>
  <p:tag name="KSO_WM_TAG_VERSION" val="1.0"/>
  <p:tag name="KSO_WM_TEMPLATE_CATEGORY" val="custom"/>
  <p:tag name="KSO_WM_TEMPLATE_INDEX" val="20230893"/>
  <p:tag name="KSO_WM_UNIT_COMPATIBLE" val="0"/>
  <p:tag name="KSO_WM_UNIT_DIAGRAM_ISNUMVISUAL" val="0"/>
  <p:tag name="KSO_WM_UNIT_DIAGRAM_ISREFERUNIT" val="0"/>
  <p:tag name="KSO_WM_UNIT_HIGHLIGHT" val="0"/>
  <p:tag name="KSO_WM_UNIT_ID" val="custom20230893_6*l_h_i*1_4_2"/>
  <p:tag name="KSO_WM_UNIT_INDEX" val="1_4_2"/>
  <p:tag name="KSO_WM_UNIT_LAYERLEVEL" val="1_1_1"/>
  <p:tag name="KSO_WM_UNIT_SUBTYPE" val="d"/>
  <p:tag name="KSO_WM_UNIT_TYPE" val="l_h_i"/>
</p:tagLst>
</file>

<file path=ppt/tags/tag91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35.25,&quot;width&quot;:629.3499999999999}"/>
  <p:tag name="KSO_WM_TAG_VERSION" val="1.0"/>
  <p:tag name="KSO_WM_TEMPLATE_CATEGORY" val="custom"/>
  <p:tag name="KSO_WM_TEMPLATE_INDEX" val="20230893"/>
  <p:tag name="KSO_WM_UNIT_COMPATIBLE" val="0"/>
  <p:tag name="KSO_WM_UNIT_DIAGRAM_ISNUMVISUAL" val="0"/>
  <p:tag name="KSO_WM_UNIT_DIAGRAM_ISREFERUNIT" val="0"/>
  <p:tag name="KSO_WM_UNIT_HIGHLIGHT" val="0"/>
  <p:tag name="KSO_WM_UNIT_ID" val="custom20230893_6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输入标题"/>
  <p:tag name="KSO_WM_UNIT_TYPE" val="l_h_a"/>
</p:tagLst>
</file>

<file path=ppt/tags/tag91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35.25,&quot;width&quot;:629.3499999999999}"/>
  <p:tag name="KSO_WM_TAG_VERSION" val="1.0"/>
  <p:tag name="KSO_WM_TEMPLATE_CATEGORY" val="custom"/>
  <p:tag name="KSO_WM_TEMPLATE_INDEX" val="20230893"/>
  <p:tag name="KSO_WM_UNIT_COMPATIBLE" val="0"/>
  <p:tag name="KSO_WM_UNIT_DIAGRAM_ISNUMVISUAL" val="0"/>
  <p:tag name="KSO_WM_UNIT_DIAGRAM_ISREFERUNIT" val="0"/>
  <p:tag name="KSO_WM_UNIT_HIGHLIGHT" val="0"/>
  <p:tag name="KSO_WM_UNIT_ID" val="custom20230893_6*l_h_i*1_5_1"/>
  <p:tag name="KSO_WM_UNIT_INDEX" val="1_5_1"/>
  <p:tag name="KSO_WM_UNIT_LAYERLEVEL" val="1_1_1"/>
  <p:tag name="KSO_WM_UNIT_TYPE" val="l_h_i"/>
</p:tagLst>
</file>

<file path=ppt/tags/tag91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35.25,&quot;width&quot;:629.3499999999999}"/>
  <p:tag name="KSO_WM_TAG_VERSION" val="1.0"/>
  <p:tag name="KSO_WM_TEMPLATE_CATEGORY" val="custom"/>
  <p:tag name="KSO_WM_TEMPLATE_INDEX" val="20230893"/>
  <p:tag name="KSO_WM_UNIT_COMPATIBLE" val="0"/>
  <p:tag name="KSO_WM_UNIT_DIAGRAM_ISNUMVISUAL" val="0"/>
  <p:tag name="KSO_WM_UNIT_DIAGRAM_ISREFERUNIT" val="0"/>
  <p:tag name="KSO_WM_UNIT_HIGHLIGHT" val="0"/>
  <p:tag name="KSO_WM_UNIT_ID" val="custom20230893_6*l_h_i*1_5_3"/>
  <p:tag name="KSO_WM_UNIT_INDEX" val="1_5_3"/>
  <p:tag name="KSO_WM_UNIT_LAYERLEVEL" val="1_1_1"/>
  <p:tag name="KSO_WM_UNIT_TYPE" val="l_h_i"/>
</p:tagLst>
</file>

<file path=ppt/tags/tag91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35.25,&quot;width&quot;:629.3499999999999}"/>
  <p:tag name="KSO_WM_TAG_VERSION" val="1.0"/>
  <p:tag name="KSO_WM_TEMPLATE_CATEGORY" val="custom"/>
  <p:tag name="KSO_WM_TEMPLATE_INDEX" val="20230893"/>
  <p:tag name="KSO_WM_UNIT_COMPATIBLE" val="0"/>
  <p:tag name="KSO_WM_UNIT_DIAGRAM_ISNUMVISUAL" val="0"/>
  <p:tag name="KSO_WM_UNIT_DIAGRAM_ISREFERUNIT" val="0"/>
  <p:tag name="KSO_WM_UNIT_HIGHLIGHT" val="0"/>
  <p:tag name="KSO_WM_UNIT_ID" val="custom20230893_6*l_h_i*1_5_2"/>
  <p:tag name="KSO_WM_UNIT_INDEX" val="1_5_2"/>
  <p:tag name="KSO_WM_UNIT_LAYERLEVEL" val="1_1_1"/>
  <p:tag name="KSO_WM_UNIT_SUBTYPE" val="d"/>
  <p:tag name="KSO_WM_UNIT_TYPE" val="l_h_i"/>
</p:tagLst>
</file>

<file path=ppt/tags/tag91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35.25,&quot;width&quot;:629.3499999999999}"/>
  <p:tag name="KSO_WM_TAG_VERSION" val="1.0"/>
  <p:tag name="KSO_WM_TEMPLATE_CATEGORY" val="custom"/>
  <p:tag name="KSO_WM_TEMPLATE_INDEX" val="20230893"/>
  <p:tag name="KSO_WM_UNIT_COMPATIBLE" val="0"/>
  <p:tag name="KSO_WM_UNIT_DIAGRAM_ISNUMVISUAL" val="0"/>
  <p:tag name="KSO_WM_UNIT_DIAGRAM_ISREFERUNIT" val="0"/>
  <p:tag name="KSO_WM_UNIT_HIGHLIGHT" val="0"/>
  <p:tag name="KSO_WM_UNIT_ID" val="custom20230893_6*l_h_a*1_5_1"/>
  <p:tag name="KSO_WM_UNIT_INDEX" val="1_5_1"/>
  <p:tag name="KSO_WM_UNIT_ISCONTENTSTITLE" val="0"/>
  <p:tag name="KSO_WM_UNIT_ISNUMDGMTITLE" val="0"/>
  <p:tag name="KSO_WM_UNIT_LAYERLEVEL" val="1_1_1"/>
  <p:tag name="KSO_WM_UNIT_NOCLEAR" val="0"/>
  <p:tag name="KSO_WM_UNIT_PRESET_TEXT" val="输入标题"/>
  <p:tag name="KSO_WM_UNIT_TYPE" val="l_h_a"/>
</p:tagLst>
</file>

<file path=ppt/tags/tag91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35.25,&quot;width&quot;:629.3499999999999}"/>
  <p:tag name="KSO_WM_TAG_VERSION" val="1.0"/>
  <p:tag name="KSO_WM_TEMPLATE_CATEGORY" val="custom"/>
  <p:tag name="KSO_WM_TEMPLATE_INDEX" val="20230893"/>
  <p:tag name="KSO_WM_UNIT_COMPATIBLE" val="0"/>
  <p:tag name="KSO_WM_UNIT_DIAGRAM_ISNUMVISUAL" val="0"/>
  <p:tag name="KSO_WM_UNIT_DIAGRAM_ISREFERUNIT" val="0"/>
  <p:tag name="KSO_WM_UNIT_HIGHLIGHT" val="0"/>
  <p:tag name="KSO_WM_UNIT_ID" val="custom20230893_6*l_h_i*1_6_3"/>
  <p:tag name="KSO_WM_UNIT_INDEX" val="1_6_3"/>
  <p:tag name="KSO_WM_UNIT_LAYERLEVEL" val="1_1_1"/>
  <p:tag name="KSO_WM_UNIT_TYPE" val="l_h_i"/>
</p:tagLst>
</file>

<file path=ppt/tags/tag91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35.25,&quot;width&quot;:629.3499999999999}"/>
  <p:tag name="KSO_WM_TAG_VERSION" val="1.0"/>
  <p:tag name="KSO_WM_TEMPLATE_CATEGORY" val="custom"/>
  <p:tag name="KSO_WM_TEMPLATE_INDEX" val="20230893"/>
  <p:tag name="KSO_WM_UNIT_COMPATIBLE" val="0"/>
  <p:tag name="KSO_WM_UNIT_DIAGRAM_ISNUMVISUAL" val="0"/>
  <p:tag name="KSO_WM_UNIT_DIAGRAM_ISREFERUNIT" val="0"/>
  <p:tag name="KSO_WM_UNIT_HIGHLIGHT" val="0"/>
  <p:tag name="KSO_WM_UNIT_ID" val="custom20230893_6*l_h_i*1_6_2"/>
  <p:tag name="KSO_WM_UNIT_INDEX" val="1_6_2"/>
  <p:tag name="KSO_WM_UNIT_LAYERLEVEL" val="1_1_1"/>
  <p:tag name="KSO_WM_UNIT_SUBTYPE" val="d"/>
  <p:tag name="KSO_WM_UNIT_TYPE" val="l_h_i"/>
</p:tagLst>
</file>

<file path=ppt/tags/tag91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35.25,&quot;width&quot;:629.3499999999999}"/>
  <p:tag name="KSO_WM_TAG_VERSION" val="1.0"/>
  <p:tag name="KSO_WM_TEMPLATE_CATEGORY" val="custom"/>
  <p:tag name="KSO_WM_TEMPLATE_INDEX" val="20230893"/>
  <p:tag name="KSO_WM_UNIT_COMPATIBLE" val="0"/>
  <p:tag name="KSO_WM_UNIT_DIAGRAM_ISNUMVISUAL" val="0"/>
  <p:tag name="KSO_WM_UNIT_DIAGRAM_ISREFERUNIT" val="0"/>
  <p:tag name="KSO_WM_UNIT_HIGHLIGHT" val="0"/>
  <p:tag name="KSO_WM_UNIT_ID" val="custom20230893_6*l_h_a*1_6_1"/>
  <p:tag name="KSO_WM_UNIT_INDEX" val="1_6_1"/>
  <p:tag name="KSO_WM_UNIT_ISCONTENTSTITLE" val="0"/>
  <p:tag name="KSO_WM_UNIT_ISNUMDGMTITLE" val="0"/>
  <p:tag name="KSO_WM_UNIT_LAYERLEVEL" val="1_1_1"/>
  <p:tag name="KSO_WM_UNIT_NOCLEAR" val="0"/>
  <p:tag name="KSO_WM_UNIT_PRESET_TEXT" val="输入标题"/>
  <p:tag name="KSO_WM_UNIT_TYPE" val="l_h_a"/>
</p:tagLst>
</file>

<file path=ppt/tags/tag920.xml><?xml version="1.0" encoding="utf-8"?>
<p:tagLst xmlns:p="http://schemas.openxmlformats.org/presentationml/2006/main">
  <p:tag name="ISLIDE.ICON" val="#71657;"/>
  <p:tag name="KSO_WM_BEAUTIFY_FLAG" val="#wm#"/>
  <p:tag name="KSO_WM_DIAGRAM_GROUP_CODE" val="l1-1"/>
  <p:tag name="KSO_WM_SLIDE_DIAGTYPE" val="l"/>
  <p:tag name="KSO_WM_SLIDE_ID" val="custom20230893_6"/>
  <p:tag name="KSO_WM_SLIDE_INDEX" val="6"/>
  <p:tag name="KSO_WM_SLIDE_ITEM_CNT" val="6"/>
  <p:tag name="KSO_WM_SLIDE_LAYOUT" val="a_b_l"/>
  <p:tag name="KSO_WM_SLIDE_LAYOUT_CNT" val="1_1_1"/>
  <p:tag name="KSO_WM_SLIDE_SUBTYPE" val="diag"/>
  <p:tag name="KSO_WM_SLIDE_TYPE" val="contents"/>
  <p:tag name="KSO_WM_SPECIAL_SOURCE" val="bdnull"/>
  <p:tag name="KSO_WM_TAG_VERSION" val="1.0"/>
  <p:tag name="KSO_WM_TEMPLATE_CATEGORY" val="custom"/>
  <p:tag name="KSO_WM_TEMPLATE_COLOR_TYPE" val="0"/>
  <p:tag name="KSO_WM_TEMPLATE_INDEX" val="20230893"/>
  <p:tag name="KSO_WM_TEMPLATE_MASTER_TYPE" val="0"/>
  <p:tag name="KSO_WM_TEMPLATE_SUBCATEGORY" val="0"/>
</p:tagLst>
</file>

<file path=ppt/tags/tag92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93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893_7*e*1"/>
  <p:tag name="KSO_WM_UNIT_INDEX" val="1"/>
  <p:tag name="KSO_WM_UNIT_LAYERLEVEL" val="1"/>
  <p:tag name="KSO_WM_UNIT_NOCLEAR" val="0"/>
  <p:tag name="KSO_WM_UNIT_PRESET_TEXT" val="01"/>
  <p:tag name="KSO_WM_UNIT_TYPE" val="e"/>
  <p:tag name="KSO_WM_UNIT_VALUE" val="6"/>
</p:tagLst>
</file>

<file path=ppt/tags/tag92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93"/>
  <p:tag name="KSO_WM_UNIT_COMPATIBLE" val="0"/>
  <p:tag name="KSO_WM_UNIT_DIAGRAM_ISNUMVISUAL" val="0"/>
  <p:tag name="KSO_WM_UNIT_DIAGRAM_ISREFERUNIT" val="0"/>
  <p:tag name="KSO_WM_UNIT_HIGHLIGHT" val="0"/>
  <p:tag name="KSO_WM_UNIT_ID" val="custom20230893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923.xml><?xml version="1.0" encoding="utf-8"?>
<p:tagLst xmlns:p="http://schemas.openxmlformats.org/presentationml/2006/main">
  <p:tag name="KSO_WM_BEAUTIFY_FLAG" val="#wm#"/>
  <p:tag name="KSO_WM_SLIDE_CONTENT_AREA" val="{&quot;left&quot;:&quot;205.4&quot;,&quot;top&quot;:&quot;155.85&quot;,&quot;width&quot;:&quot;595.95&quot;,&quot;height&quot;:&quot;262.15&quot;}"/>
  <p:tag name="KSO_WM_SLIDE_ID" val="custom20230893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893"/>
  <p:tag name="KSO_WM_TEMPLATE_MASTER_TYPE" val="0"/>
  <p:tag name="KSO_WM_TEMPLATE_SUBCATEGORY" val="29"/>
</p:tagLst>
</file>

<file path=ppt/tags/tag92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93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893_7*e*1"/>
  <p:tag name="KSO_WM_UNIT_INDEX" val="1"/>
  <p:tag name="KSO_WM_UNIT_LAYERLEVEL" val="1"/>
  <p:tag name="KSO_WM_UNIT_NOCLEAR" val="0"/>
  <p:tag name="KSO_WM_UNIT_PRESET_TEXT" val="02"/>
  <p:tag name="KSO_WM_UNIT_TYPE" val="e"/>
  <p:tag name="KSO_WM_UNIT_VALUE" val="6"/>
</p:tagLst>
</file>

<file path=ppt/tags/tag92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93"/>
  <p:tag name="KSO_WM_UNIT_COMPATIBLE" val="0"/>
  <p:tag name="KSO_WM_UNIT_DIAGRAM_ISNUMVISUAL" val="0"/>
  <p:tag name="KSO_WM_UNIT_DIAGRAM_ISREFERUNIT" val="0"/>
  <p:tag name="KSO_WM_UNIT_HIGHLIGHT" val="0"/>
  <p:tag name="KSO_WM_UNIT_ID" val="custom20230893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926.xml><?xml version="1.0" encoding="utf-8"?>
<p:tagLst xmlns:p="http://schemas.openxmlformats.org/presentationml/2006/main">
  <p:tag name="KSO_WM_BEAUTIFY_FLAG" val="#wm#"/>
  <p:tag name="KSO_WM_SLIDE_CONTENT_AREA" val="{&quot;left&quot;:&quot;205.4&quot;,&quot;top&quot;:&quot;155.85&quot;,&quot;width&quot;:&quot;595.95&quot;,&quot;height&quot;:&quot;262.15&quot;}"/>
  <p:tag name="KSO_WM_SLIDE_ID" val="custom20230893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893"/>
  <p:tag name="KSO_WM_TEMPLATE_MASTER_TYPE" val="0"/>
  <p:tag name="KSO_WM_TEMPLATE_SUBCATEGORY" val="29"/>
</p:tagLst>
</file>

<file path=ppt/tags/tag92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i*1_1_1"/>
  <p:tag name="KSO_WM_UNIT_INDEX" val="1_1_1"/>
  <p:tag name="KSO_WM_UNIT_LAYERLEVEL" val="1_1_1"/>
  <p:tag name="KSO_WM_UNIT_TYPE" val="l_h_i"/>
</p:tagLst>
</file>

<file path=ppt/tags/tag92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3*l_h_i*1_1_2"/>
  <p:tag name="KSO_WM_UNIT_INDEX" val="1_1_2"/>
  <p:tag name="KSO_WM_UNIT_LAYERLEVEL" val="1_1_1"/>
  <p:tag name="KSO_WM_UNIT_TYPE" val="l_h_i"/>
</p:tagLst>
</file>

<file path=ppt/tags/tag92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f*1_1_1"/>
  <p:tag name="KSO_WM_UNIT_INDEX" val="1_1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YPE" val="l_h_f"/>
  <p:tag name="KSO_WM_UNIT_VALUE" val="120"/>
</p:tagLst>
</file>

<file path=ppt/tags/tag93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i*1_2_1"/>
  <p:tag name="KSO_WM_UNIT_INDEX" val="1_2_1"/>
  <p:tag name="KSO_WM_UNIT_LAYERLEVEL" val="1_1_1"/>
  <p:tag name="KSO_WM_UNIT_TYPE" val="l_h_i"/>
</p:tagLst>
</file>

<file path=ppt/tags/tag93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3*l_h_i*1_2_2"/>
  <p:tag name="KSO_WM_UNIT_INDEX" val="1_2_2"/>
  <p:tag name="KSO_WM_UNIT_LAYERLEVEL" val="1_1_1"/>
  <p:tag name="KSO_WM_UNIT_TYPE" val="l_h_i"/>
</p:tagLst>
</file>

<file path=ppt/tags/tag93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f*1_2_1"/>
  <p:tag name="KSO_WM_UNIT_INDEX" val="1_2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YPE" val="l_h_f"/>
  <p:tag name="KSO_WM_UNIT_VALUE" val="120"/>
</p:tagLst>
</file>

<file path=ppt/tags/tag93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i*1_3_1"/>
  <p:tag name="KSO_WM_UNIT_INDEX" val="1_3_1"/>
  <p:tag name="KSO_WM_UNIT_LAYERLEVEL" val="1_1_1"/>
  <p:tag name="KSO_WM_UNIT_TYPE" val="l_h_i"/>
</p:tagLst>
</file>

<file path=ppt/tags/tag93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3*l_h_i*1_3_2"/>
  <p:tag name="KSO_WM_UNIT_INDEX" val="1_3_2"/>
  <p:tag name="KSO_WM_UNIT_LAYERLEVEL" val="1_1_1"/>
  <p:tag name="KSO_WM_UNIT_TYPE" val="l_h_i"/>
</p:tagLst>
</file>

<file path=ppt/tags/tag93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f*1_3_1"/>
  <p:tag name="KSO_WM_UNIT_INDEX" val="1_3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YPE" val="l_h_f"/>
  <p:tag name="KSO_WM_UNIT_VALUE" val="120"/>
</p:tagLst>
</file>

<file path=ppt/tags/tag93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i*1_4_1"/>
  <p:tag name="KSO_WM_UNIT_INDEX" val="1_4_1"/>
  <p:tag name="KSO_WM_UNIT_LAYERLEVEL" val="1_1_1"/>
  <p:tag name="KSO_WM_UNIT_TYPE" val="l_h_i"/>
</p:tagLst>
</file>

<file path=ppt/tags/tag93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3*l_h_i*1_4_2"/>
  <p:tag name="KSO_WM_UNIT_INDEX" val="1_4_2"/>
  <p:tag name="KSO_WM_UNIT_LAYERLEVEL" val="1_1_1"/>
  <p:tag name="KSO_WM_UNIT_TYPE" val="l_h_i"/>
</p:tagLst>
</file>

<file path=ppt/tags/tag93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f*1_4_1"/>
  <p:tag name="KSO_WM_UNIT_INDEX" val="1_4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YPE" val="l_h_f"/>
  <p:tag name="KSO_WM_UNIT_VALUE" val="120"/>
</p:tagLst>
</file>

<file path=ppt/tags/tag93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1_1"/>
  <p:tag name="KSO_WM_UNIT_INDEX" val="1_1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94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2_1"/>
  <p:tag name="KSO_WM_UNIT_INDEX" val="1_2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94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3_1"/>
  <p:tag name="KSO_WM_UNIT_INDEX" val="1_3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94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4_1"/>
  <p:tag name="KSO_WM_UNIT_INDEX" val="1_4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94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3"/>
  <p:tag name="KSO_WM_UNIT_INDEX" val="1_3_3"/>
  <p:tag name="KSO_WM_UNIT_LAYERLEVEL" val="1_1_1"/>
  <p:tag name="KSO_WM_UNIT_TYPE" val="l_h_i"/>
</p:tagLst>
</file>

<file path=ppt/tags/tag94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4"/>
  <p:tag name="KSO_WM_UNIT_INDEX" val="1_3_4"/>
  <p:tag name="KSO_WM_UNIT_LAYERLEVEL" val="1_1_1"/>
  <p:tag name="KSO_WM_UNIT_TYPE" val="l_h_i"/>
</p:tagLst>
</file>

<file path=ppt/tags/tag94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3_1"/>
  <p:tag name="KSO_WM_UNIT_INDEX" val="1_3_1"/>
  <p:tag name="KSO_WM_UNIT_LAYERLEVEL" val="1_1_1"/>
  <p:tag name="KSO_WM_UNIT_TYPE" val="l_h_i"/>
</p:tagLst>
</file>

<file path=ppt/tags/tag94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2"/>
  <p:tag name="KSO_WM_UNIT_INDEX" val="1_3_2"/>
  <p:tag name="KSO_WM_UNIT_LAYERLEVEL" val="1_1_1"/>
  <p:tag name="KSO_WM_UNIT_TYPE" val="l_h_i"/>
</p:tagLst>
</file>

<file path=ppt/tags/tag94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3"/>
  <p:tag name="KSO_WM_UNIT_INDEX" val="1_1_3"/>
  <p:tag name="KSO_WM_UNIT_LAYERLEVEL" val="1_1_1"/>
  <p:tag name="KSO_WM_UNIT_TYPE" val="l_h_i"/>
</p:tagLst>
</file>

<file path=ppt/tags/tag94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4"/>
  <p:tag name="KSO_WM_UNIT_INDEX" val="1_1_4"/>
  <p:tag name="KSO_WM_UNIT_LAYERLEVEL" val="1_1_1"/>
  <p:tag name="KSO_WM_UNIT_TYPE" val="l_h_i"/>
</p:tagLst>
</file>

<file path=ppt/tags/tag94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1_1"/>
  <p:tag name="KSO_WM_UNIT_INDEX" val="1_1_1"/>
  <p:tag name="KSO_WM_UNIT_LAYERLEVEL" val="1_1_1"/>
  <p:tag name="KSO_WM_UNIT_TYPE" val="l_h_i"/>
</p:tagLst>
</file>

<file path=ppt/tags/tag95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2"/>
  <p:tag name="KSO_WM_UNIT_INDEX" val="1_1_2"/>
  <p:tag name="KSO_WM_UNIT_LAYERLEVEL" val="1_1_1"/>
  <p:tag name="KSO_WM_UNIT_TYPE" val="l_h_i"/>
</p:tagLst>
</file>

<file path=ppt/tags/tag95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1_1"/>
  <p:tag name="KSO_WM_UNIT_INDEX" val="1_1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95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3_1"/>
  <p:tag name="KSO_WM_UNIT_INDEX" val="1_3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95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3"/>
  <p:tag name="KSO_WM_UNIT_INDEX" val="1_2_3"/>
  <p:tag name="KSO_WM_UNIT_LAYERLEVEL" val="1_1_1"/>
  <p:tag name="KSO_WM_UNIT_TYPE" val="l_h_i"/>
</p:tagLst>
</file>

<file path=ppt/tags/tag95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4"/>
  <p:tag name="KSO_WM_UNIT_INDEX" val="1_2_4"/>
  <p:tag name="KSO_WM_UNIT_LAYERLEVEL" val="1_1_1"/>
  <p:tag name="KSO_WM_UNIT_TYPE" val="l_h_i"/>
</p:tagLst>
</file>

<file path=ppt/tags/tag95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2_1"/>
  <p:tag name="KSO_WM_UNIT_INDEX" val="1_2_1"/>
  <p:tag name="KSO_WM_UNIT_LAYERLEVEL" val="1_1_1"/>
  <p:tag name="KSO_WM_UNIT_TYPE" val="l_h_i"/>
</p:tagLst>
</file>

<file path=ppt/tags/tag95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2"/>
  <p:tag name="KSO_WM_UNIT_INDEX" val="1_2_2"/>
  <p:tag name="KSO_WM_UNIT_LAYERLEVEL" val="1_1_1"/>
  <p:tag name="KSO_WM_UNIT_TYPE" val="l_h_i"/>
</p:tagLst>
</file>

<file path=ppt/tags/tag95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3"/>
  <p:tag name="KSO_WM_UNIT_INDEX" val="1_4_3"/>
  <p:tag name="KSO_WM_UNIT_LAYERLEVEL" val="1_1_1"/>
  <p:tag name="KSO_WM_UNIT_TYPE" val="l_h_i"/>
</p:tagLst>
</file>

<file path=ppt/tags/tag95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4"/>
  <p:tag name="KSO_WM_UNIT_INDEX" val="1_4_4"/>
  <p:tag name="KSO_WM_UNIT_LAYERLEVEL" val="1_1_1"/>
  <p:tag name="KSO_WM_UNIT_TYPE" val="l_h_i"/>
</p:tagLst>
</file>

<file path=ppt/tags/tag95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4_1"/>
  <p:tag name="KSO_WM_UNIT_INDEX" val="1_4_1"/>
  <p:tag name="KSO_WM_UNIT_LAYERLEVEL" val="1_1_1"/>
  <p:tag name="KSO_WM_UNIT_TYPE" val="l_h_i"/>
</p:tagLst>
</file>

<file path=ppt/tags/tag96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2"/>
  <p:tag name="KSO_WM_UNIT_INDEX" val="1_4_2"/>
  <p:tag name="KSO_WM_UNIT_LAYERLEVEL" val="1_1_1"/>
  <p:tag name="KSO_WM_UNIT_TYPE" val="l_h_i"/>
</p:tagLst>
</file>

<file path=ppt/tags/tag96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4_1"/>
  <p:tag name="KSO_WM_UNIT_INDEX" val="1_4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96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2_1"/>
  <p:tag name="KSO_WM_UNIT_INDEX" val="1_2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96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93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893_7*e*1"/>
  <p:tag name="KSO_WM_UNIT_INDEX" val="1"/>
  <p:tag name="KSO_WM_UNIT_LAYERLEVEL" val="1"/>
  <p:tag name="KSO_WM_UNIT_NOCLEAR" val="0"/>
  <p:tag name="KSO_WM_UNIT_PRESET_TEXT" val="03"/>
  <p:tag name="KSO_WM_UNIT_TYPE" val="e"/>
  <p:tag name="KSO_WM_UNIT_VALUE" val="6"/>
</p:tagLst>
</file>

<file path=ppt/tags/tag96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93"/>
  <p:tag name="KSO_WM_UNIT_COMPATIBLE" val="0"/>
  <p:tag name="KSO_WM_UNIT_DIAGRAM_ISNUMVISUAL" val="0"/>
  <p:tag name="KSO_WM_UNIT_DIAGRAM_ISREFERUNIT" val="0"/>
  <p:tag name="KSO_WM_UNIT_HIGHLIGHT" val="0"/>
  <p:tag name="KSO_WM_UNIT_ID" val="custom20230893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965.xml><?xml version="1.0" encoding="utf-8"?>
<p:tagLst xmlns:p="http://schemas.openxmlformats.org/presentationml/2006/main">
  <p:tag name="KSO_WM_BEAUTIFY_FLAG" val="#wm#"/>
  <p:tag name="KSO_WM_SLIDE_CONTENT_AREA" val="{&quot;left&quot;:&quot;205.4&quot;,&quot;top&quot;:&quot;155.85&quot;,&quot;width&quot;:&quot;595.95&quot;,&quot;height&quot;:&quot;262.15&quot;}"/>
  <p:tag name="KSO_WM_SLIDE_ID" val="custom20230893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893"/>
  <p:tag name="KSO_WM_TEMPLATE_MASTER_TYPE" val="0"/>
  <p:tag name="KSO_WM_TEMPLATE_SUBCATEGORY" val="29"/>
</p:tagLst>
</file>

<file path=ppt/tags/tag96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099_5*l_h_f*1_1_1"/>
  <p:tag name="KSO_WM_UNIT_INDEX" val="1_1_1"/>
  <p:tag name="KSO_WM_UNIT_LAYERLEVEL" val="1_1_1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YPE" val="l_h_f"/>
</p:tagLst>
</file>

<file path=ppt/tags/tag96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5*l_h_i*1_1_1"/>
  <p:tag name="KSO_WM_UNIT_INDEX" val="1_1_1"/>
  <p:tag name="KSO_WM_UNIT_LAYERLEVEL" val="1_1_1"/>
  <p:tag name="KSO_WM_UNIT_LINE_FORE_SCHEMECOLOR_INDEX" val="5"/>
  <p:tag name="KSO_WM_UNIT_TYPE" val="l_h_i"/>
</p:tagLst>
</file>

<file path=ppt/tags/tag96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5*l_h_i*1_1_2"/>
  <p:tag name="KSO_WM_UNIT_INDEX" val="1_1_2"/>
  <p:tag name="KSO_WM_UNIT_LAYERLEVEL" val="1_1_1"/>
  <p:tag name="KSO_WM_UNIT_LINE_FORE_SCHEMECOLOR_INDEX" val="5"/>
  <p:tag name="KSO_WM_UNIT_TYPE" val="l_h_i"/>
</p:tagLst>
</file>

<file path=ppt/tags/tag96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099_5*l_h_f*1_2_1"/>
  <p:tag name="KSO_WM_UNIT_INDEX" val="1_2_1"/>
  <p:tag name="KSO_WM_UNIT_LAYERLEVEL" val="1_1_1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YPE" val="l_h_f"/>
</p:tagLst>
</file>

<file path=ppt/tags/tag97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5*l_h_i*1_2_1"/>
  <p:tag name="KSO_WM_UNIT_INDEX" val="1_2_1"/>
  <p:tag name="KSO_WM_UNIT_LAYERLEVEL" val="1_1_1"/>
  <p:tag name="KSO_WM_UNIT_LINE_FORE_SCHEMECOLOR_INDEX" val="5"/>
  <p:tag name="KSO_WM_UNIT_TYPE" val="l_h_i"/>
</p:tagLst>
</file>

<file path=ppt/tags/tag97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5*l_h_i*1_2_2"/>
  <p:tag name="KSO_WM_UNIT_INDEX" val="1_2_2"/>
  <p:tag name="KSO_WM_UNIT_LAYERLEVEL" val="1_1_1"/>
  <p:tag name="KSO_WM_UNIT_LINE_FORE_SCHEMECOLOR_INDEX" val="5"/>
  <p:tag name="KSO_WM_UNIT_TYPE" val="l_h_i"/>
</p:tagLst>
</file>

<file path=ppt/tags/tag97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099_5*l_h_f*1_3_1"/>
  <p:tag name="KSO_WM_UNIT_INDEX" val="1_3_1"/>
  <p:tag name="KSO_WM_UNIT_LAYERLEVEL" val="1_1_1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YPE" val="l_h_f"/>
</p:tagLst>
</file>

<file path=ppt/tags/tag97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5*l_h_i*1_3_1"/>
  <p:tag name="KSO_WM_UNIT_INDEX" val="1_3_1"/>
  <p:tag name="KSO_WM_UNIT_LAYERLEVEL" val="1_1_1"/>
  <p:tag name="KSO_WM_UNIT_LINE_FORE_SCHEMECOLOR_INDEX" val="5"/>
  <p:tag name="KSO_WM_UNIT_TYPE" val="l_h_i"/>
</p:tagLst>
</file>

<file path=ppt/tags/tag97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5*l_h_i*1_3_2"/>
  <p:tag name="KSO_WM_UNIT_INDEX" val="1_3_2"/>
  <p:tag name="KSO_WM_UNIT_LAYERLEVEL" val="1_1_1"/>
  <p:tag name="KSO_WM_UNIT_LINE_FORE_SCHEMECOLOR_INDEX" val="5"/>
  <p:tag name="KSO_WM_UNIT_TYPE" val="l_h_i"/>
</p:tagLst>
</file>

<file path=ppt/tags/tag97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099_5*l_h_f*1_4_1"/>
  <p:tag name="KSO_WM_UNIT_INDEX" val="1_4_1"/>
  <p:tag name="KSO_WM_UNIT_LAYERLEVEL" val="1_1_1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YPE" val="l_h_f"/>
</p:tagLst>
</file>

<file path=ppt/tags/tag97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5*l_h_i*1_4_1"/>
  <p:tag name="KSO_WM_UNIT_INDEX" val="1_4_1"/>
  <p:tag name="KSO_WM_UNIT_LAYERLEVEL" val="1_1_1"/>
  <p:tag name="KSO_WM_UNIT_LINE_FORE_SCHEMECOLOR_INDEX" val="5"/>
  <p:tag name="KSO_WM_UNIT_TYPE" val="l_h_i"/>
</p:tagLst>
</file>

<file path=ppt/tags/tag97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5*l_h_i*1_4_2"/>
  <p:tag name="KSO_WM_UNIT_INDEX" val="1_4_2"/>
  <p:tag name="KSO_WM_UNIT_LAYERLEVEL" val="1_1_1"/>
  <p:tag name="KSO_WM_UNIT_LINE_FORE_SCHEMECOLOR_INDEX" val="5"/>
  <p:tag name="KSO_WM_UNIT_TYPE" val="l_h_i"/>
</p:tagLst>
</file>

<file path=ppt/tags/tag97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099_5*l_h_f*1_5_1"/>
  <p:tag name="KSO_WM_UNIT_INDEX" val="1_5_1"/>
  <p:tag name="KSO_WM_UNIT_LAYERLEVEL" val="1_1_1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YPE" val="l_h_f"/>
</p:tagLst>
</file>

<file path=ppt/tags/tag97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5*l_h_i*1_5_1"/>
  <p:tag name="KSO_WM_UNIT_INDEX" val="1_5_1"/>
  <p:tag name="KSO_WM_UNIT_LAYERLEVEL" val="1_1_1"/>
  <p:tag name="KSO_WM_UNIT_LINE_FORE_SCHEMECOLOR_INDEX" val="5"/>
  <p:tag name="KSO_WM_UNIT_TYPE" val="l_h_i"/>
</p:tagLst>
</file>

<file path=ppt/tags/tag98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5*l_h_i*1_5_2"/>
  <p:tag name="KSO_WM_UNIT_INDEX" val="1_5_2"/>
  <p:tag name="KSO_WM_UNIT_LAYERLEVEL" val="1_1_1"/>
  <p:tag name="KSO_WM_UNIT_LINE_FORE_SCHEMECOLOR_INDEX" val="5"/>
  <p:tag name="KSO_WM_UNIT_TYPE" val="l_h_i"/>
</p:tagLst>
</file>

<file path=ppt/tags/tag98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099_5*l_h_f*1_6_1"/>
  <p:tag name="KSO_WM_UNIT_INDEX" val="1_6_1"/>
  <p:tag name="KSO_WM_UNIT_LAYERLEVEL" val="1_1_1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YPE" val="l_h_f"/>
</p:tagLst>
</file>

<file path=ppt/tags/tag98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5*l_h_i*1_6_1"/>
  <p:tag name="KSO_WM_UNIT_INDEX" val="1_6_1"/>
  <p:tag name="KSO_WM_UNIT_LAYERLEVEL" val="1_1_1"/>
  <p:tag name="KSO_WM_UNIT_LINE_FORE_SCHEMECOLOR_INDEX" val="5"/>
  <p:tag name="KSO_WM_UNIT_TYPE" val="l_h_i"/>
</p:tagLst>
</file>

<file path=ppt/tags/tag98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5*l_h_i*1_6_2"/>
  <p:tag name="KSO_WM_UNIT_INDEX" val="1_6_2"/>
  <p:tag name="KSO_WM_UNIT_LAYERLEVEL" val="1_1_1"/>
  <p:tag name="KSO_WM_UNIT_LINE_FORE_SCHEMECOLOR_INDEX" val="5"/>
  <p:tag name="KSO_WM_UNIT_TYPE" val="l_h_i"/>
</p:tagLst>
</file>

<file path=ppt/tags/tag98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1_1"/>
  <p:tag name="KSO_WM_UNIT_INDEX" val="1_1_1"/>
  <p:tag name="KSO_WM_UNIT_LAYERLEVEL" val="1_1_1"/>
  <p:tag name="KSO_WM_UNIT_TYPE" val="l_h_i"/>
</p:tagLst>
</file>

<file path=ppt/tags/tag98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1_2"/>
  <p:tag name="KSO_WM_UNIT_INDEX" val="1_1_2"/>
  <p:tag name="KSO_WM_UNIT_LAYERLEVEL" val="1_1_1"/>
  <p:tag name="KSO_WM_UNIT_TYPE" val="l_h_i"/>
</p:tagLst>
</file>

<file path=ppt/tags/tag98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2_1"/>
  <p:tag name="KSO_WM_UNIT_INDEX" val="1_2_1"/>
  <p:tag name="KSO_WM_UNIT_LAYERLEVEL" val="1_1_1"/>
  <p:tag name="KSO_WM_UNIT_TYPE" val="l_h_i"/>
</p:tagLst>
</file>

<file path=ppt/tags/tag98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2_2"/>
  <p:tag name="KSO_WM_UNIT_INDEX" val="1_2_2"/>
  <p:tag name="KSO_WM_UNIT_LAYERLEVEL" val="1_1_1"/>
  <p:tag name="KSO_WM_UNIT_TYPE" val="l_h_i"/>
</p:tagLst>
</file>

<file path=ppt/tags/tag98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3_1"/>
  <p:tag name="KSO_WM_UNIT_INDEX" val="1_3_1"/>
  <p:tag name="KSO_WM_UNIT_LAYERLEVEL" val="1_1_1"/>
  <p:tag name="KSO_WM_UNIT_TYPE" val="l_h_i"/>
</p:tagLst>
</file>

<file path=ppt/tags/tag98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3_2"/>
  <p:tag name="KSO_WM_UNIT_INDEX" val="1_3_2"/>
  <p:tag name="KSO_WM_UNIT_LAYERLEVEL" val="1_1_1"/>
  <p:tag name="KSO_WM_UNIT_TYPE" val="l_h_i"/>
</p:tagLst>
</file>

<file path=ppt/tags/tag99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4_1"/>
  <p:tag name="KSO_WM_UNIT_INDEX" val="1_4_1"/>
  <p:tag name="KSO_WM_UNIT_LAYERLEVEL" val="1_1_1"/>
  <p:tag name="KSO_WM_UNIT_TYPE" val="l_h_i"/>
</p:tagLst>
</file>

<file path=ppt/tags/tag99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4_2"/>
  <p:tag name="KSO_WM_UNIT_INDEX" val="1_4_2"/>
  <p:tag name="KSO_WM_UNIT_LAYERLEVEL" val="1_1_1"/>
  <p:tag name="KSO_WM_UNIT_TYPE" val="l_h_i"/>
</p:tagLst>
</file>

<file path=ppt/tags/tag99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99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99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99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99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1_1"/>
  <p:tag name="KSO_WM_UNIT_INDEX" val="1_1_1"/>
  <p:tag name="KSO_WM_UNIT_LAYERLEVEL" val="1_1_1"/>
  <p:tag name="KSO_WM_UNIT_TYPE" val="l_h_i"/>
</p:tagLst>
</file>

<file path=ppt/tags/tag99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1_2"/>
  <p:tag name="KSO_WM_UNIT_INDEX" val="1_1_2"/>
  <p:tag name="KSO_WM_UNIT_LAYERLEVEL" val="1_1_1"/>
  <p:tag name="KSO_WM_UNIT_TYPE" val="l_h_i"/>
</p:tagLst>
</file>

<file path=ppt/tags/tag99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99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2_1"/>
  <p:tag name="KSO_WM_UNIT_INDEX" val="1_2_1"/>
  <p:tag name="KSO_WM_UNIT_LAYERLEVEL" val="1_1_1"/>
  <p:tag name="KSO_WM_UNIT_TYPE" val="l_h_i"/>
</p:tagLst>
</file>

<file path=ppt/tags/tag100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2_2"/>
  <p:tag name="KSO_WM_UNIT_INDEX" val="1_2_2"/>
  <p:tag name="KSO_WM_UNIT_LAYERLEVEL" val="1_1_1"/>
  <p:tag name="KSO_WM_UNIT_TYPE" val="l_h_i"/>
</p:tagLst>
</file>

<file path=ppt/tags/tag100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6"/>
</p:tagLst>
</file>

<file path=ppt/tags/tag100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3_1"/>
  <p:tag name="KSO_WM_UNIT_INDEX" val="1_3_1"/>
  <p:tag name="KSO_WM_UNIT_LAYERLEVEL" val="1_1_1"/>
  <p:tag name="KSO_WM_UNIT_TYPE" val="l_h_i"/>
</p:tagLst>
</file>

<file path=ppt/tags/tag100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3_2"/>
  <p:tag name="KSO_WM_UNIT_INDEX" val="1_3_2"/>
  <p:tag name="KSO_WM_UNIT_LAYERLEVEL" val="1_1_1"/>
  <p:tag name="KSO_WM_UNIT_TYPE" val="l_h_i"/>
</p:tagLst>
</file>

<file path=ppt/tags/tag100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6"/>
</p:tagLst>
</file>

<file path=ppt/tags/tag100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4_1"/>
  <p:tag name="KSO_WM_UNIT_INDEX" val="1_4_1"/>
  <p:tag name="KSO_WM_UNIT_LAYERLEVEL" val="1_1_1"/>
  <p:tag name="KSO_WM_UNIT_TYPE" val="l_h_i"/>
</p:tagLst>
</file>

<file path=ppt/tags/tag100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4_2"/>
  <p:tag name="KSO_WM_UNIT_INDEX" val="1_4_2"/>
  <p:tag name="KSO_WM_UNIT_LAYERLEVEL" val="1_1_1"/>
  <p:tag name="KSO_WM_UNIT_TYPE" val="l_h_i"/>
</p:tagLst>
</file>

<file path=ppt/tags/tag100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6"/>
</p:tagLst>
</file>

<file path=ppt/tags/tag100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93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893_7*e*1"/>
  <p:tag name="KSO_WM_UNIT_INDEX" val="1"/>
  <p:tag name="KSO_WM_UNIT_LAYERLEVEL" val="1"/>
  <p:tag name="KSO_WM_UNIT_NOCLEAR" val="0"/>
  <p:tag name="KSO_WM_UNIT_PRESET_TEXT" val="04"/>
  <p:tag name="KSO_WM_UNIT_TYPE" val="e"/>
  <p:tag name="KSO_WM_UNIT_VALUE" val="6"/>
</p:tagLst>
</file>

<file path=ppt/tags/tag100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93"/>
  <p:tag name="KSO_WM_UNIT_COMPATIBLE" val="0"/>
  <p:tag name="KSO_WM_UNIT_DIAGRAM_ISNUMVISUAL" val="0"/>
  <p:tag name="KSO_WM_UNIT_DIAGRAM_ISREFERUNIT" val="0"/>
  <p:tag name="KSO_WM_UNIT_HIGHLIGHT" val="0"/>
  <p:tag name="KSO_WM_UNIT_ID" val="custom20230893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1010.xml><?xml version="1.0" encoding="utf-8"?>
<p:tagLst xmlns:p="http://schemas.openxmlformats.org/presentationml/2006/main">
  <p:tag name="KSO_WM_BEAUTIFY_FLAG" val="#wm#"/>
  <p:tag name="KSO_WM_SLIDE_CONTENT_AREA" val="{&quot;left&quot;:&quot;205.4&quot;,&quot;top&quot;:&quot;155.85&quot;,&quot;width&quot;:&quot;595.95&quot;,&quot;height&quot;:&quot;262.15&quot;}"/>
  <p:tag name="KSO_WM_SLIDE_ID" val="custom20230893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893"/>
  <p:tag name="KSO_WM_TEMPLATE_MASTER_TYPE" val="0"/>
  <p:tag name="KSO_WM_TEMPLATE_SUBCATEGORY" val="29"/>
</p:tagLst>
</file>

<file path=ppt/tags/tag101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1_1"/>
  <p:tag name="KSO_WM_UNIT_INDEX" val="1_1_1"/>
  <p:tag name="KSO_WM_UNIT_LAYERLEVEL" val="1_1_1"/>
  <p:tag name="KSO_WM_UNIT_TYPE" val="l_h_i"/>
</p:tagLst>
</file>

<file path=ppt/tags/tag101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1_2"/>
  <p:tag name="KSO_WM_UNIT_INDEX" val="1_1_2"/>
  <p:tag name="KSO_WM_UNIT_LAYERLEVEL" val="1_1_1"/>
  <p:tag name="KSO_WM_UNIT_TYPE" val="l_h_i"/>
</p:tagLst>
</file>

<file path=ppt/tags/tag101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01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2_1"/>
  <p:tag name="KSO_WM_UNIT_INDEX" val="1_2_1"/>
  <p:tag name="KSO_WM_UNIT_LAYERLEVEL" val="1_1_1"/>
  <p:tag name="KSO_WM_UNIT_TYPE" val="l_h_i"/>
</p:tagLst>
</file>

<file path=ppt/tags/tag101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2_2"/>
  <p:tag name="KSO_WM_UNIT_INDEX" val="1_2_2"/>
  <p:tag name="KSO_WM_UNIT_LAYERLEVEL" val="1_1_1"/>
  <p:tag name="KSO_WM_UNIT_TYPE" val="l_h_i"/>
</p:tagLst>
</file>

<file path=ppt/tags/tag101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6"/>
</p:tagLst>
</file>

<file path=ppt/tags/tag101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3_1"/>
  <p:tag name="KSO_WM_UNIT_INDEX" val="1_3_1"/>
  <p:tag name="KSO_WM_UNIT_LAYERLEVEL" val="1_1_1"/>
  <p:tag name="KSO_WM_UNIT_TYPE" val="l_h_i"/>
</p:tagLst>
</file>

<file path=ppt/tags/tag101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3_2"/>
  <p:tag name="KSO_WM_UNIT_INDEX" val="1_3_2"/>
  <p:tag name="KSO_WM_UNIT_LAYERLEVEL" val="1_1_1"/>
  <p:tag name="KSO_WM_UNIT_TYPE" val="l_h_i"/>
</p:tagLst>
</file>

<file path=ppt/tags/tag101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6"/>
</p:tagLst>
</file>

<file path=ppt/tags/tag102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4_1"/>
  <p:tag name="KSO_WM_UNIT_INDEX" val="1_4_1"/>
  <p:tag name="KSO_WM_UNIT_LAYERLEVEL" val="1_1_1"/>
  <p:tag name="KSO_WM_UNIT_TYPE" val="l_h_i"/>
</p:tagLst>
</file>

<file path=ppt/tags/tag102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4_2"/>
  <p:tag name="KSO_WM_UNIT_INDEX" val="1_4_2"/>
  <p:tag name="KSO_WM_UNIT_LAYERLEVEL" val="1_1_1"/>
  <p:tag name="KSO_WM_UNIT_TYPE" val="l_h_i"/>
</p:tagLst>
</file>

<file path=ppt/tags/tag102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6"/>
</p:tagLst>
</file>

<file path=ppt/tags/tag102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3"/>
  <p:tag name="KSO_WM_UNIT_INDEX" val="1_3_3"/>
  <p:tag name="KSO_WM_UNIT_LAYERLEVEL" val="1_1_1"/>
  <p:tag name="KSO_WM_UNIT_TYPE" val="l_h_i"/>
</p:tagLst>
</file>

<file path=ppt/tags/tag102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4"/>
  <p:tag name="KSO_WM_UNIT_INDEX" val="1_3_4"/>
  <p:tag name="KSO_WM_UNIT_LAYERLEVEL" val="1_1_1"/>
  <p:tag name="KSO_WM_UNIT_TYPE" val="l_h_i"/>
</p:tagLst>
</file>

<file path=ppt/tags/tag102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3_1"/>
  <p:tag name="KSO_WM_UNIT_INDEX" val="1_3_1"/>
  <p:tag name="KSO_WM_UNIT_LAYERLEVEL" val="1_1_1"/>
  <p:tag name="KSO_WM_UNIT_TYPE" val="l_h_i"/>
</p:tagLst>
</file>

<file path=ppt/tags/tag102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2"/>
  <p:tag name="KSO_WM_UNIT_INDEX" val="1_3_2"/>
  <p:tag name="KSO_WM_UNIT_LAYERLEVEL" val="1_1_1"/>
  <p:tag name="KSO_WM_UNIT_TYPE" val="l_h_i"/>
</p:tagLst>
</file>

<file path=ppt/tags/tag102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3"/>
  <p:tag name="KSO_WM_UNIT_INDEX" val="1_1_3"/>
  <p:tag name="KSO_WM_UNIT_LAYERLEVEL" val="1_1_1"/>
  <p:tag name="KSO_WM_UNIT_TYPE" val="l_h_i"/>
</p:tagLst>
</file>

<file path=ppt/tags/tag102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4"/>
  <p:tag name="KSO_WM_UNIT_INDEX" val="1_1_4"/>
  <p:tag name="KSO_WM_UNIT_LAYERLEVEL" val="1_1_1"/>
  <p:tag name="KSO_WM_UNIT_TYPE" val="l_h_i"/>
</p:tagLst>
</file>

<file path=ppt/tags/tag102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1_1"/>
  <p:tag name="KSO_WM_UNIT_INDEX" val="1_1_1"/>
  <p:tag name="KSO_WM_UNIT_LAYERLEVEL" val="1_1_1"/>
  <p:tag name="KSO_WM_UNIT_TYPE" val="l_h_i"/>
</p:tagLst>
</file>

<file path=ppt/tags/tag103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2"/>
  <p:tag name="KSO_WM_UNIT_INDEX" val="1_1_2"/>
  <p:tag name="KSO_WM_UNIT_LAYERLEVEL" val="1_1_1"/>
  <p:tag name="KSO_WM_UNIT_TYPE" val="l_h_i"/>
</p:tagLst>
</file>

<file path=ppt/tags/tag103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1_1"/>
  <p:tag name="KSO_WM_UNIT_INDEX" val="1_1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103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3_1"/>
  <p:tag name="KSO_WM_UNIT_INDEX" val="1_3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103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3"/>
  <p:tag name="KSO_WM_UNIT_INDEX" val="1_2_3"/>
  <p:tag name="KSO_WM_UNIT_LAYERLEVEL" val="1_1_1"/>
  <p:tag name="KSO_WM_UNIT_TYPE" val="l_h_i"/>
</p:tagLst>
</file>

<file path=ppt/tags/tag103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4"/>
  <p:tag name="KSO_WM_UNIT_INDEX" val="1_2_4"/>
  <p:tag name="KSO_WM_UNIT_LAYERLEVEL" val="1_1_1"/>
  <p:tag name="KSO_WM_UNIT_TYPE" val="l_h_i"/>
</p:tagLst>
</file>

<file path=ppt/tags/tag103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2_1"/>
  <p:tag name="KSO_WM_UNIT_INDEX" val="1_2_1"/>
  <p:tag name="KSO_WM_UNIT_LAYERLEVEL" val="1_1_1"/>
  <p:tag name="KSO_WM_UNIT_TYPE" val="l_h_i"/>
</p:tagLst>
</file>

<file path=ppt/tags/tag103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2"/>
  <p:tag name="KSO_WM_UNIT_INDEX" val="1_2_2"/>
  <p:tag name="KSO_WM_UNIT_LAYERLEVEL" val="1_1_1"/>
  <p:tag name="KSO_WM_UNIT_TYPE" val="l_h_i"/>
</p:tagLst>
</file>

<file path=ppt/tags/tag103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3"/>
  <p:tag name="KSO_WM_UNIT_INDEX" val="1_4_3"/>
  <p:tag name="KSO_WM_UNIT_LAYERLEVEL" val="1_1_1"/>
  <p:tag name="KSO_WM_UNIT_TYPE" val="l_h_i"/>
</p:tagLst>
</file>

<file path=ppt/tags/tag103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4"/>
  <p:tag name="KSO_WM_UNIT_INDEX" val="1_4_4"/>
  <p:tag name="KSO_WM_UNIT_LAYERLEVEL" val="1_1_1"/>
  <p:tag name="KSO_WM_UNIT_TYPE" val="l_h_i"/>
</p:tagLst>
</file>

<file path=ppt/tags/tag103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4_1"/>
  <p:tag name="KSO_WM_UNIT_INDEX" val="1_4_1"/>
  <p:tag name="KSO_WM_UNIT_LAYERLEVEL" val="1_1_1"/>
  <p:tag name="KSO_WM_UNIT_TYPE" val="l_h_i"/>
</p:tagLst>
</file>

<file path=ppt/tags/tag104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2"/>
  <p:tag name="KSO_WM_UNIT_INDEX" val="1_4_2"/>
  <p:tag name="KSO_WM_UNIT_LAYERLEVEL" val="1_1_1"/>
  <p:tag name="KSO_WM_UNIT_TYPE" val="l_h_i"/>
</p:tagLst>
</file>

<file path=ppt/tags/tag104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4_1"/>
  <p:tag name="KSO_WM_UNIT_INDEX" val="1_4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104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2_1"/>
  <p:tag name="KSO_WM_UNIT_INDEX" val="1_2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1043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">
  <a:themeElements>
    <a:clrScheme name="自定义 97">
      <a:dk1>
        <a:srgbClr val="000000"/>
      </a:dk1>
      <a:lt1>
        <a:srgbClr val="FFFFFF"/>
      </a:lt1>
      <a:dk2>
        <a:srgbClr val="511D0B"/>
      </a:dk2>
      <a:lt2>
        <a:srgbClr val="FFF6E5"/>
      </a:lt2>
      <a:accent1>
        <a:srgbClr val="9A71FF"/>
      </a:accent1>
      <a:accent2>
        <a:srgbClr val="FF872A"/>
      </a:accent2>
      <a:accent3>
        <a:srgbClr val="FCA600"/>
      </a:accent3>
      <a:accent4>
        <a:srgbClr val="4BD1B0"/>
      </a:accent4>
      <a:accent5>
        <a:srgbClr val="A7EBDA"/>
      </a:accent5>
      <a:accent6>
        <a:srgbClr val="4F1D0C"/>
      </a:accent6>
      <a:hlink>
        <a:srgbClr val="0563C1"/>
      </a:hlink>
      <a:folHlink>
        <a:srgbClr val="954D72"/>
      </a:folHlink>
    </a:clrScheme>
    <a:fontScheme name="自定义 9">
      <a:majorFont>
        <a:latin typeface="微软雅黑"/>
        <a:ea typeface="微软雅黑"/>
        <a:cs typeface="Arial"/>
      </a:majorFont>
      <a:minorFont>
        <a:latin typeface="微软雅黑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68</Paragraphs>
  <Slides>15</Slides>
  <Notes>1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24">
      <vt:lpstr>Arial</vt:lpstr>
      <vt:lpstr>Calibri</vt:lpstr>
      <vt:lpstr>微软雅黑</vt:lpstr>
      <vt:lpstr>Wingdings</vt:lpstr>
      <vt:lpstr>黑体</vt:lpstr>
      <vt:lpstr>汉仪粗圆简</vt:lpstr>
      <vt:lpstr>Calibri Light</vt:lpstr>
      <vt:lpstr>宋体</vt:lpstr>
      <vt:lpstr>Office Theme</vt:lpstr>
      <vt:lpstr>幼儿园游戏的指导</vt:lpstr>
      <vt:lpstr>目录</vt:lpstr>
      <vt:lpstr>添加章节标题</vt:lpstr>
      <vt:lpstr>幼儿园游戏的重要性</vt:lpstr>
      <vt:lpstr>促进幼儿身心发展</vt:lpstr>
      <vt:lpstr>培养幼儿社交能力</vt:lpstr>
      <vt:lpstr>帮助幼儿学习知识</vt:lpstr>
      <vt:lpstr>幼儿园游戏的选择</vt:lpstr>
      <vt:lpstr>根据幼儿年龄选择游戏</vt:lpstr>
      <vt:lpstr>选择具有教育意义的游戏</vt:lpstr>
      <vt:lpstr>考虑游戏的安全性</vt:lpstr>
      <vt:lpstr>幼儿园游戏的指导策略</vt:lpstr>
      <vt:lpstr>创造良好的游戏环境</vt:lpstr>
      <vt:lpstr>提供必要的游戏材料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2024-08-29T02:33:48.293</cp:lastPrinted>
  <dcterms:created xsi:type="dcterms:W3CDTF">2024-08-28T18:33:48Z</dcterms:created>
  <dcterms:modified xsi:type="dcterms:W3CDTF">2024-08-28T18:33:52Z</dcterms:modified>
</cp:coreProperties>
</file>