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357B88-BEF4-4C5F-B33D-E50120E25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F03DC-37EA-4EF5-8630-526D2477F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9184D9-03DF-450F-B921-ACC17DC28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F54BCF-1EAE-4D10-B3F9-AA8CBE87C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887FD2-0775-44C0-9E3E-79118EDDA9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1F870E-83A6-4BEE-8886-AC0A96E17D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A8AFB0-8051-45C6-8ACD-7683AAC141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152640-C7F2-457D-B852-4F1224B88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638953-2FE8-4A71-8C73-19442986C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D86E7A-F21F-4004-8935-0D00DD854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5824C-5B92-41CE-987B-CA706EDF7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05004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培训员工了解职业安全卫生法规的重要性</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职业安全卫生法规概述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职业安全卫生风险与危害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职业安全卫生法规对员工的影响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培训内容与方式方法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培训效果评估与持续改进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0531" b="2053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268" b="62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636" b="8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提高员工安全意识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通过培训使员工深入了解职业安全卫生法规，增强安全意识和防范能力。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保障员工权益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确保员工在工作中享有安全、卫生的环境，维护员工合法权益。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通过遵守职业安全卫生法规，降低事故发生率，提升企业形象和竞争力，实现可持续发展。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强化法规意识</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提升操作技能</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防范事故发生</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保障员工身心健康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培训的重要性和意义</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9137" r="1913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673" r="1667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培训有助于员工全面了解和掌握职业安全卫生法规，提高法规意识。</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通过培训使员工掌握安全操作规程和技能，降低操作风险。</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培训能够增强员工对危险源的识别和应对能力，有效预防事故的发生。</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遵守职业安全卫生法规有助于保障员工的身心健康，提高工作满意度和忠诚度。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职业安全卫生法规概述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宪法中的相关规定</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宪法是国家的根本大法，其中关于劳动保护、劳动者权益等方面的规定，为职业安全卫生法规的制定提供了依据。</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职业安全卫生行政法规</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国务院根据宪法和法律，制定了一系列职业安全卫生行政法规，如《危险化学品安全管理条例》、《生产安全事故报告和调查处理条例》等。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地方性职业安全卫生法规</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各省、自治区、直辖市人民代表大会及其常务委员会根据本行政区域的具体情况和实际需要，在不与宪法、法律、行政法规相抵触的前提下，可以制定地方性职业安全卫生法规。</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职业安全卫生法律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国家制定了一系列职业安全卫生法律，如《中华人民共和国安全生产法》、《中华人民共和国职业病防治法》等，对职业安全卫生工作做出了全面规定。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国家职业安全卫生法规体系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安全生产规章制度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企业应制定完善的安全生产规章制度，包括安全生产操作规程、事故应急救援预案等。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安全生产教育和培训</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企业应加强对员工的安全生产教育和培训，提高员工的安全意识和操作技能。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企业安全生产责任制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企业应建立健全安全生产责任制，明确各级管理人员和员工在安全生产方面的职责和权利。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企业职业安全卫生法规要求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19" r="286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510" r="285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员工有获得职业安全卫生保护、接受职业安全卫生教育和培训、了解作业场所和工作岗位存在的危险因素及防范措施等权利。</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员工的权利</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员工应严格遵守企业的安全生产规章制度和操作规程，正确使用劳动防护用品，及时报告事故隐患等。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员工的义务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员工职业安全卫生权利和义务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职业安全卫生风险与危害</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包括噪声、振动、高温、低温、辐射等，长期接触可能对员工的听觉、神经、循环等系统造成损害。</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物理性危害</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如有毒化学物质、粉尘、烟雾等，可能导致中毒、窒息、过敏等健康问题。</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化学性危害</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如病毒、细菌、寄生虫等，可能引发传染病和寄生虫病。</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生物性危害</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如工作压力、紧张的工作环境等，可能导致员工出现焦虑、抑郁等心理问题。</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心理性危害</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工作场所常见风险与危害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长期接触某些职业危害因素可能导致职业病的发生，如尘肺、职业性耳聋、职业性中毒等。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企业应通过改善工作环境、提供个人防护用品、实施健康监测等措施，降低职业病的发生风险。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职业病危害因素与防护措施</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防护措施</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职业病危害因素</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应急处理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在发生职业安全卫生事故时，企业应迅速启动应急预案，组织救援力量进行紧急处置，防止事故扩大和减少人员伤亡。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救援措施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包括现场急救、医疗救治、心理干预等，为员工提供及时有效的救援和治疗，减轻事故对员工造成的伤害。</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94" r="26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应急处理与救援措施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https://d.book118.com/088005004054006045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2024-09-25T21:09:04.780</cp:lastPrinted>
  <dcterms:created xsi:type="dcterms:W3CDTF">2024-09-25T13:09:04Z</dcterms:created>
  <dcterms:modified xsi:type="dcterms:W3CDTF">2024-09-25T13:09:06Z</dcterms:modified>
</cp:coreProperties>
</file>