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330EE4-07D7-4F3A-B046-C427FE4298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B4226F-15C8-4CBD-AE9E-1635BB5EB9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D2F4C9-C552-454C-BE84-2C9E9EE4DA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49F17C-1303-47E2-AA49-55CAAEC707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FDC0980-C3F7-427D-8DE5-E5F2D1FAFEF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3868E1-FC7B-4226-A0B5-06808A931B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CB0BFA0-A3F0-4442-9F65-C208B682DBA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BE59BD-9DE5-412E-B6C9-8DB43BBC84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768E7C-21CE-41AF-A3B6-A0AB711849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F90902-D76E-4C34-A626-D3B44E808F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2CF377-F6E1-4385-BB56-6BDF5CF83B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8005014075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solidFill>
                <a:latin typeface="Microsoft Yahei"/>
                <a:ea typeface="Microsoft Yahei"/>
                <a:cs typeface="Microsoft Yahei"/>
              </a:rPr>
              <a:t>在线酒店简介演示</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solidFill>
                <a:latin typeface="Microsoft Yahei"/>
                <a:ea typeface="Microsoft Yahei"/>
                <a:cs typeface="Microsoft Yahei"/>
              </a:rPr>
              <a:t>汇报人：</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solidFill>
                <a:latin typeface="Microsoft Yahei"/>
                <a:ea typeface="Microsoft Yahei"/>
                <a:cs typeface="Microsoft Yahei"/>
              </a:rPr>
              <a:t>2023-11-22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在线酒店预订服务简介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在线酒店预订服务核心要素</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在线酒店预订服务流程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在线酒店预订服务特色功能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在线酒店预订服务案例分析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在线酒店预订服务发展趋势和挑战</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在线酒店预订服务简介</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服务概述</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63624" y="1510084"/>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在线酒店预订服务是一种基于互联网技术的酒店预订平台，通过网站或移动应用程序提供在线预订服务。</a:t>
            </a:r>
            <a:endParaRPr lang="en-US" sz="1100"/>
          </a:p>
        </p:txBody>
      </p:sp>
      <p:sp>
        <p:nvSpPr>
          <p:cNvPr id="27" name="AutoShape 27"/>
          <p:cNvSpPr/>
          <p:nvPr/>
        </p:nvSpPr>
        <p:spPr>
          <a:xfrm>
            <a:off x="590191" y="415758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该服务连接了消费者和酒店，为消费者提供了一个方便、快捷、透明的酒店预订渠道，同时也为酒店提供了更多的销售机会和渠道。</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7118" r="2711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在线酒店预订服务使得消费者可以在任何时间、任何地点进行预订，不受时间和地点的限制。</a:t>
            </a:r>
          </a:p>
        </p:txBody>
      </p:sp>
      <p:sp>
        <p:nvSpPr>
          <p:cNvPr id="6" name="AutoShape 6"/>
          <p:cNvSpPr/>
          <p:nvPr/>
        </p:nvSpPr>
        <p:spPr>
          <a:xfrm>
            <a:off x="3099145"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方便性</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消费者可以通过在线预订平台了解酒店的价格、房型、设施、服务等详细信息，有助于做出更明智的预订决策。</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透明性</a:t>
            </a:r>
          </a:p>
        </p:txBody>
      </p:sp>
      <p:sp>
        <p:nvSpPr>
          <p:cNvPr id="14" name="AutoShape 14"/>
          <p:cNvSpPr/>
          <p:nvPr/>
        </p:nvSpPr>
        <p:spPr>
          <a:xfrm>
            <a:off x="1049459"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在线预订平台通常提供多种房型、价格和酒店选择，满足不同消费者的需求和偏好。</a:t>
            </a:r>
          </a:p>
        </p:txBody>
      </p:sp>
      <p:sp>
        <p:nvSpPr>
          <p:cNvPr id="17" name="AutoShape 17"/>
          <p:cNvSpPr/>
          <p:nvPr/>
        </p:nvSpPr>
        <p:spPr>
          <a:xfrm>
            <a:off x="3099145"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多样性</a:t>
            </a:r>
          </a:p>
        </p:txBody>
      </p:sp>
      <p:sp>
        <p:nvSpPr>
          <p:cNvPr id="19" name="AutoShape 19"/>
          <p:cNvSpPr/>
          <p:nvPr/>
        </p:nvSpPr>
        <p:spPr>
          <a:xfrm>
            <a:off x="4853788"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在线预订服务通常提供安全保障措施，如支付安全、隐私保护等，确保消费者的信息和资金安全。</a:t>
            </a:r>
          </a:p>
        </p:txBody>
      </p:sp>
      <p:sp>
        <p:nvSpPr>
          <p:cNvPr id="22" name="AutoShape 22"/>
          <p:cNvSpPr/>
          <p:nvPr/>
        </p:nvSpPr>
        <p:spPr>
          <a:xfrm>
            <a:off x="6903474"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安全性</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服务特点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2642414" y="1934125"/>
            <a:ext cx="2708226" cy="377919"/>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solidFill>
                <a:latin typeface="Microsoft Yahei"/>
                <a:ea typeface="Microsoft Yahei"/>
                <a:cs typeface="Microsoft Yahei"/>
              </a:rPr>
              <a:t>提高效率</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2642414" y="3056650"/>
            <a:ext cx="2708226" cy="367030"/>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solidFill>
                <a:latin typeface="Microsoft Yahei"/>
                <a:ea typeface="Microsoft Yahei"/>
                <a:cs typeface="Microsoft Yahei"/>
              </a:rPr>
              <a:t>价格透明</a:t>
            </a:r>
            <a:endParaRPr lang="en-US" sz="1100"/>
          </a:p>
        </p:txBody>
      </p:sp>
      <p:sp>
        <p:nvSpPr>
          <p:cNvPr id="11" name="AutoShape 11"/>
          <p:cNvSpPr/>
          <p:nvPr/>
        </p:nvSpPr>
        <p:spPr>
          <a:xfrm>
            <a:off x="2654004" y="4162996"/>
            <a:ext cx="2696636" cy="413850"/>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solidFill>
                <a:latin typeface="Microsoft Yahei"/>
                <a:ea typeface="Microsoft Yahei"/>
                <a:cs typeface="Microsoft Yahei"/>
              </a:rPr>
              <a:t>方便快捷</a:t>
            </a:r>
            <a:endParaRPr lang="en-US" sz="1100"/>
          </a:p>
        </p:txBody>
      </p:sp>
      <p:sp>
        <p:nvSpPr>
          <p:cNvPr id="12" name="AutoShape 12"/>
          <p:cNvSpPr/>
          <p:nvPr/>
        </p:nvSpPr>
        <p:spPr>
          <a:xfrm>
            <a:off x="2596324" y="5312610"/>
            <a:ext cx="2754316" cy="367030"/>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solidFill>
                <a:latin typeface="Microsoft Yahei"/>
                <a:ea typeface="Microsoft Yahei"/>
                <a:cs typeface="Microsoft Yahei"/>
              </a:rPr>
              <a:t>提高客户满意度</a:t>
            </a:r>
            <a:endParaRPr lang="en-US" sz="1100"/>
          </a:p>
        </p:txBody>
      </p:sp>
      <p:sp>
        <p:nvSpPr>
          <p:cNvPr id="13" name="Freeform 13"/>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服务优势</a:t>
              </a:r>
            </a:p>
          </p:txBody>
        </p:sp>
      </p:grpSp>
      <p:sp>
        <p:nvSpPr>
          <p:cNvPr id="36" name="AutoShape 36"/>
          <p:cNvSpPr/>
          <p:nvPr/>
        </p:nvSpPr>
        <p:spPr>
          <a:xfrm>
            <a:off x="5590556" y="2936787"/>
            <a:ext cx="4962525" cy="582295"/>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消费者可以通过在线预订平台了解酒店的价格信息，避免了到达酒店后出现价格不透明的情况。</a:t>
            </a:r>
            <a:endParaRPr lang="en-US" sz="1100"/>
          </a:p>
        </p:txBody>
      </p:sp>
      <p:sp>
        <p:nvSpPr>
          <p:cNvPr id="37" name="AutoShape 37"/>
          <p:cNvSpPr/>
          <p:nvPr/>
        </p:nvSpPr>
        <p:spPr>
          <a:xfrm>
            <a:off x="5590556" y="4059741"/>
            <a:ext cx="4962525" cy="582295"/>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在线预订服务使得消费者可以随时随地预订酒店，无需到酒店前台排队等待。</a:t>
            </a:r>
            <a:endParaRPr lang="en-US" sz="1100"/>
          </a:p>
        </p:txBody>
      </p:sp>
      <p:sp>
        <p:nvSpPr>
          <p:cNvPr id="38" name="AutoShape 38"/>
          <p:cNvSpPr/>
          <p:nvPr/>
        </p:nvSpPr>
        <p:spPr>
          <a:xfrm>
            <a:off x="5590556" y="5182247"/>
            <a:ext cx="4962525" cy="582295"/>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在线预订服务提供了更多的选择和便利，提高了客户满意度，同时也有助于提高酒店的知名度和销售业绩。</a:t>
            </a:r>
            <a:endParaRPr lang="en-US" sz="1100"/>
          </a:p>
        </p:txBody>
      </p:sp>
      <p:sp>
        <p:nvSpPr>
          <p:cNvPr id="39" name="AutoShape 39"/>
          <p:cNvSpPr/>
          <p:nvPr/>
        </p:nvSpPr>
        <p:spPr>
          <a:xfrm>
            <a:off x="5590556" y="1803301"/>
            <a:ext cx="4962525" cy="582295"/>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在线酒店预订服务使得消费者可以快速找到并比较不同酒店的价格和服务，节省了时间和精力。</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在线酒店预订服务核心要素</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适应不同设备</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为了满足用户在不同设备上的使用需求，平台应具备响应式设计，适应各种屏幕尺寸和设备类型。</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提供主题和语言选项</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平台应提供不同的主题和语言选项，以满足不同地区用户的需求。</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界面设计简洁明了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在线酒店预订平台的界面设计应简洁明了，使用户能够快速找到所需功能和信息。</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用户界面设计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在线酒店预订平台的搜索功能应具备高效的算法，能够准确匹配用户的搜索需求。</a:t>
            </a:r>
          </a:p>
        </p:txBody>
      </p:sp>
      <p:pic>
        <p:nvPicPr>
          <p:cNvPr id="6" name="Picture 6"/>
          <p:cNvPicPr>
            <a:picLocks noChangeAspect="1"/>
          </p:cNvPicPr>
          <p:nvPr/>
        </p:nvPicPr>
        <p:blipFill>
          <a:blip r:embed="rId2"/>
          <a:srcRect l="15000" r="15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搜索结果准确</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平台应提供详细的筛选选项，如价格范围、酒店类型、地理位置等，以便用户根据需求进行筛选。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提供详细筛选选项</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930" r="293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在搜索结果页面，平台应显示每个酒店的摘要信息，包括价格、位置、设施等，以便用户快速了解酒店情况。</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显示搜索结果摘要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搜索功能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3" name="Picture 3"/>
          <p:cNvPicPr>
            <a:picLocks noChangeAspect="1"/>
          </p:cNvPicPr>
          <p:nvPr/>
        </p:nvPicPr>
        <p:blipFill>
          <a:blip r:embed="rId2">
            <a:alphaModFix/>
          </a:blip>
          <a:srcRect l="25317" r="2531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提供订单确认和发票服务</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平台应提供订单确认和发票服务，以便用户在完成支付后能够快速收到订单确认信息和发票。</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支持多种支付方式</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在线酒店预订平台应支持多种支付方式，如信用卡、支付宝、微信支付等，以满足不同用户的需求。</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提供安全保障</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在支付过程中，平台应采用安全加密技术，保障用户支付信息的安全性。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支付方式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提供平均评分和评论列表</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平台应显示酒店的平均评分和评论列表，以便用户了解其他客人的评价。</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提供用户反馈渠道</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平台应提供用户反馈渠道，以便用户能够及时反映问题并提供建议。</a:t>
              </a:r>
            </a:p>
          </p:txBody>
        </p:sp>
      </p:grpSp>
      <p:sp>
        <p:nvSpPr>
          <p:cNvPr id="8" name="AutoShape 8"/>
          <p:cNvSpPr/>
          <p:nvPr/>
        </p:nvSpPr>
        <p:spPr>
          <a:xfrm>
            <a:off x="4805646" y="4913047"/>
            <a:ext cx="810236" cy="8102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评价内容客观公正</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在线酒店预订平台的客户评价系统应确保评价内容客观公正，避免虚假评价和恶意差评。</a:t>
              </a:r>
            </a:p>
          </p:txBody>
        </p:sp>
      </p:grpSp>
      <p:sp>
        <p:nvSpPr>
          <p:cNvPr id="12" name="AutoShape 12"/>
          <p:cNvSpPr/>
          <p:nvPr/>
        </p:nvSpPr>
        <p:spPr>
          <a:xfrm>
            <a:off x="4805646" y="3272584"/>
            <a:ext cx="810236" cy="8102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t="17138" b="17138"/>
          <a:stretch>
            <a:fillRect/>
          </a:stretch>
        </p:blipFill>
        <p:spPr>
          <a:xfrm>
            <a:off x="641457" y="1883900"/>
            <a:ext cx="3722789" cy="3671085"/>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客户评价系统</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在线酒店预订服务流程</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简单、快速、安全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用户通过输入已有的账户名/手机号/邮箱等信息进行快速登录，或通过第三方登录方式（如微信、QQ等）完成注册，整个过程简单、快捷且安全。</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656" r="196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登录注册流程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灵活、全面、智能</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用户可根据城市、商圈、景点等关键词进行搜索，同时可选择入住时间、离店时间、房间类型、价格区间等条件进行筛选，系统根据用户需求智能展示符合条件的酒店列表，方便用户快速了解并选择合适的酒店。</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酒店搜索流程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便捷、安全、灵活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用户选择心仪的酒店后可直接预订，系统提供多种支付方式以满足用户的不同需求，同时采用高级加密技术确保支付过程的安全性。用户可选择一次性支付或分期支付等方式，同时可享受不同的优惠及促销活动。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预订支付流程</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https://d.book118.com/088005014075006043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2024-09-23T04:15:12.107</cp:lastPrinted>
  <dcterms:created xsi:type="dcterms:W3CDTF">2024-09-22T20:15:12Z</dcterms:created>
  <dcterms:modified xsi:type="dcterms:W3CDTF">2024-09-22T20:15:14Z</dcterms:modified>
</cp:coreProperties>
</file>