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30DAC-3846-4F7B-8F22-318CD5A9F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51876-7EC7-439B-870F-7DE4F94D2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9D631-B8C6-4822-AC7C-08A44E905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96394E-8468-4FC8-9FD7-9D38D1CD8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664F54-7595-4A9E-A450-08B34AAAC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038F62-9DA2-4D2E-AB2B-50FD74F0B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160451-9A01-4C0E-AFA6-1CA2D9D1C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736162-3503-4A88-90A8-CA0E191DA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F8DFEC-AED6-4257-963B-0B5705280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3F40E-610E-49EE-AFD8-CC35F3388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FD36C-5DE5-4CF7-A36B-C02CD9599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0606205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医院感染预防课件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消毒与灭菌技术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手卫生与无菌操作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医疗器械清洗与消毒管理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环境清洁与消毒管理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医院感染监测与报告制度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医院感染分类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根据感染部位、病原体来源、传播途径等不同，医院感染可分为多种类型，如呼吸道感染、泌尿道感染、手术部位感染等。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指住院病人在医院内获得的感染，包括在住院期间发生的感染和在医院内获得出院后发生的感染；但不包括入院前已开始或入院时已处于潜伏期的感染。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医院感染的发生与多种因素有关，如医疗操作、患者自身免疫力、医院环境等。其中，医疗操作是医院感染的主要传播途径之一。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包括患者年龄、基础疾病、免疫力状况、侵入性操作、抗菌药物使用等。此外，医院环境中的污染、消毒不彻底、手卫生不规范等也是导致医院感染的危险因素。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969" r="15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为有效预防医院感染，需采取一系列措施，如加强医院环境卫生管理、严格执行消毒隔离制度、规范医疗操作、提高医务人员手卫生依从性、合理使用抗菌药物等。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不仅给患者带来痛苦，延长住院时间，增加医疗费用，还可能引发医疗纠纷。因此，加强医院感染预防与控制工作对于保障患者安全、提高医疗质量具有重要意义。同时，这也是医院管理的重要组成部分，有助于提高医院整体管理水平和社会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消毒与灭菌技术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https://d.book118.com/088006062054006043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2024-09-22T22:19:09.640</cp:lastPrinted>
  <dcterms:created xsi:type="dcterms:W3CDTF">2024-09-22T14:19:09Z</dcterms:created>
  <dcterms:modified xsi:type="dcterms:W3CDTF">2024-09-22T14:19:11Z</dcterms:modified>
</cp:coreProperties>
</file>