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350EE-4E49-48D7-9E45-67BD985B2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92017-C650-4F33-AFD7-E235600A6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43B06-AC46-4448-AFEF-B877CBD25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31BFE0-CB9B-47F6-B1B4-AE11B90A8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436B32-2E79-4BD6-84E3-6F27ED720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B9E150-E3F7-4759-B4E3-77934DF54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9AEF11-BA50-48F2-97E2-3E450AAFA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E5B179-66C4-434A-84B1-D8B7015DF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26AC8-EA69-47EA-B2F5-BD4E998C3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CDA8C-4F2C-4D4D-88F1-C4CE01255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B5DE3-3992-4476-8E34-8EC992BF9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0612511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垃圾分类推进会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垃圾分类推进情况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垃圾分类技术与方法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垃圾分类宣传与教育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垃圾分类产业链构建与发展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随着城市化进程加快，垃圾产生量逐年攀升，给城市环境带来巨大压力。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垃圾数量激增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92" r="13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资源浪费严重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环境污染加剧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58" r="12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大量可回收资源被当作垃圾丢弃，造成资源浪费。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垃圾随意堆放、填埋，导致土壤、水源和空气污染。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垃圾问题现状及危害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国家出台《生活垃圾分类制度实施方案》等政策法规，推动垃圾分类工作在全国范围内展开。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125" b="141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167" r="181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国家层面政策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各地政府结合实际情况，制定地方性垃圾分类法规和管理办法。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地方层面政策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如《固体废物污染环境防治法》等，为垃圾分类提供法律保障。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相关法律法规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垃圾分类政策与法规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减少环境污染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推动绿色发展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提升城市形象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垃圾分类意义和价值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4707" b="1470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8780" r="878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通过分类投放、收集和处理，实现垃圾中可回收资源的有效利用。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降低垃圾对土壤、水源和空气的污染程度，改善生态环境。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促进循环经济和绿色产业的发展，推动经济社会可持续发展。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展现城市文明程度和管理水平，提高城市美誉度和竞争力。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垃圾分类推进情况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14" r="5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62" b="2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161" b="516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各地垃圾分类实施情况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上海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作为国内首个强制实施垃圾分类的城市，上海市通过严格的监管和广泛的宣传教育，成功推动了垃圾分类的普及和实施。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北京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北京市在垃圾分类方面采取了“四分法”分类标准，并通过社区、学校等基层组织的积极参与，形成了全民参与的良好氛围。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广州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广州市在垃圾分类工作中注重科技创新，通过智能分类设备、互联网+等手段，提高了垃圾分类的效率和准确性。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德国是世界上垃圾分类做得最好的国家之一，其成功的关键在于完善的法律法规、精细的分类标准和民众的自觉参与。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日本的垃圾分类非常细致，每种垃圾都有专门的收集容器和处理方式。同时，日本还通过教育、宣传等多种手段培养民众的环保意识。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瑞典通过先进的垃圾处理技术，实现了垃圾的资源化利用。同时，瑞典政府还鼓励企业参与垃圾处理和回收，形成了政府、企业和民众共同参与的良好格局。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瑞典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成功案例分享与经验借鉴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当前对垃圾分类的宣传教育还不够深入和广泛，很多民众对垃圾分类的重要性和必要性认识不足，缺乏参与的热情和动力。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法律法规不完善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当前我国的垃圾分类法律法规还不够完善，缺乏强制性和约束力，导致一些地方和民众对垃圾分类不够重视。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分类标准不统一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各地垃圾分类标准不统一，给民众带来困惑和不便。同时，不同种类的垃圾处理方式也不同，增加了垃圾处理的难度和成本。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缺乏有效监管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一些地方对垃圾分类的监管力度不够，存在“走过场”、“形式主义”等问题，导致垃圾分类工作难以落到实处。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垃圾分类技术与方法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机械分选技术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通过破碎、筛分、风选等手段，将垃圾中的不同成分分离出来。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湿法分选技术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利用垃圾中不同物质的密度、粒度等物理性质，在水中进行浮选或沉淀分离。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热处理技术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通过高温焚烧或热解，将垃圾中的可燃成分转化为热能或燃气。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常见垃圾分类技术介绍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公共场所垃圾分类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在商场、学校等公共场所设置分类垃圾桶，加强宣传和监督，提高分类准确率。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企事业单位垃圾分类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建立内部垃圾分类制度，明确分类标准和责任人，加强培训和监督。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居民区垃圾分类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通过设置分类垃圾桶、宣传引导等方式，引导居民进行源头分类。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不同场景下垃圾分类方法探讨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通过图像识别、深度学习等技术，自动识别垃圾类别，提高分类效率。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智能识别技术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利用物联网技术实现垃圾桶的远程监控和管理，方便及时调度和处理。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375" r="18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708" r="18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对垃圾分类数据进行收集、分析和挖掘，为政府决策和企业创新提供数据支持。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创新技术在垃圾分类中应用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https://d.book118.com/088006125117006032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2024-09-10T10:01:04.813</cp:lastPrinted>
  <dcterms:created xsi:type="dcterms:W3CDTF">2024-09-10T02:01:04Z</dcterms:created>
  <dcterms:modified xsi:type="dcterms:W3CDTF">2024-09-10T02:01:07Z</dcterms:modified>
</cp:coreProperties>
</file>