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38B58-1BF8-4A03-BEDA-D7A38A786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81B3B-6A56-40BE-9805-58968BD1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5345-EA63-4E27-A7E3-45D4BB4F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21AF9-97AC-4021-8ABB-FBB7A087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3A857-37C7-455D-94B5-6F53CA34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CB418-795F-46CB-AD5E-E4778545A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7B5D2-1F51-4708-A384-CAA12EF6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A309D-62F1-4F03-A417-52054647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8FADD-3802-4338-AA9C-0665D587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712D0-6121-4EED-A435-C920E47C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DC27-E705-4383-B533-7504CFCE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714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安全管理办法与企业责任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安全管理办法与企业责任的关系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企业履行安全责任的实践与探索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随着工业化和现代化的加速，企业面临的安全风险日益增加。有效的安全管理不仅是保障员工生命财产安全的需要，也是企业持续稳定发展的基础。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各国政府和监管机构对企业安全管理的要求越来越严格。企业需要遵守相关法规，加强安全管理，以避免因违规而导致的法律风险和经济损失。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良好的安全管理可以提升企业的社会形象和品牌价值，增强投资者和客户的信心，从而提高企业的市场竞争力。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包括安全组织架构、安全责任制、安全培训和教育等方面的规定。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企业内部安全管理制度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企业安全风险评估与控制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企业应急管理与救援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企业安全文化建设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涉及风险识别、评估、预警和控制等方面的内容，以及针对重大危险源的管理措施。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包括应急预案制定、演练、应急资源储备和事故救援等方面的内容。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探讨如何通过安全文化建设，提升员工的安全意识和技能，营造良好的企业安全氛围。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安全管理办法是企业为预防和控制事故、保障员工生命财产安全而制定的一系列规章制度和管理措施。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具有预防性、系统性、科学性、可操作性等特点，旨在通过规范的管理手段降低事故发生的概率和影响。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通过制定和执行安全管理办法，企业可以最大限度地保障员工的生命安全和财产安全，减少事故对员工造成的伤害。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事故往往会给企业带来重大损失，包括人员伤亡、财产损失、生产中断等。安全管理办法有助于预防和控制事故，确保企业正常运营。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积极履行安全管理职责的企业能够树立良好的社会形象，增强公众对企业的信任和支持。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安全管理办法的起源可以追溯到工业革命时期，当时工业生产规模的扩大和技术的复杂化使得事故频发，催生了安全管理的需求。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随着社会的进步和科技的发展，安全管理办法不断发展和完善。现代的安全管理办法更加注重预防为主、综合治理的原则，强调全员参与、持续改进的理念，并借助信息化手段提高管理效率。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企业责任概述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企业应为员工提供安全培训和教育，使他们了解潜在的危险和如何避免事故，提高员工的安全意识和技能。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企业应关注员工的身体健康，提供健康检查、疾病预防和心理健康支持等，确保员工在工作中保持良好的身心状态。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提供安全的工作环境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企业应确保工作场所的安全，采取必要的措施预防事故和伤害的发生，如定期维护设备、提供个人防护装备等。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企业对员工的责任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企业应确保所生产或销售的产品符合安全标准，不会给客户带来危害或潜在风险。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企业应向客户提供充分的产品信息，包括潜在的风险和使用注意事项，以便客户做出明智的购买和使用决策。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企业应提供优质的售后服务，包括解答客户疑问、处理投诉和提供必要的维修或退换服务，确保客户的权益得到保障。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企业对客户的责任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企业应积极采取环保措施，减少生产活动对环境的影响，如降低能耗、减少废弃物排放、使用可再生资源等。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企业应积极参与社会公益事业，如支持教育、扶贫济困、灾害救助等，回馈社会并提升企业形象。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公益事业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企业应遵守国家法律法规和行业规范，诚信经营，维护市场秩序和公平竞争环境。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企业对社会的责任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安全管理办法与企业责任的关系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通过制定和实施安全管理办法，企业可以明确安全生产的各项标准和要求，从而确保生产经营活动的安全进行。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安全管理办法要求企业建立健全风险防控机制，及时发现和消除安全隐患，降低事故发生的概率和影响。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通过安全培训和教育，提高员工的安全意识和操作技能，增强员工对安全生产的重视程度。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安全管理办法对企业责任的影响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企业作为安全生产的责任主体，必须依法履行安全生产的各项职责，推动安全管理办法的制定和实施。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履行法定职责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企业通过建立完善的安全管理制度和责任制，明确各级管理人员和员工的安全职责，形成全员参与安全管理的良好氛围。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企业应按照相关规定投入足够的安全保障资金，用于改善安全设施、提升安全技术水平和应对突发事件等。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投入安全保障资金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企业责任对安全管理办法的推动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https://d.book118.com/088007143031006035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2024-09-13T22:07:48.884</cp:lastPrinted>
  <dcterms:created xsi:type="dcterms:W3CDTF">2024-09-13T14:07:48Z</dcterms:created>
  <dcterms:modified xsi:type="dcterms:W3CDTF">2024-09-13T14:07:50Z</dcterms:modified>
</cp:coreProperties>
</file>