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DC375-12DF-40D1-BC39-A65933BE6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88DD6-1C85-4460-B6E6-6E2448922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D7CBA-5F75-4F1A-B23F-8CC893E4F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5AA4D-B345-495D-B281-CA9D11519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EB470E-5113-4BD0-87F3-00EB97E8D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8AD25A-477E-44AC-A83B-45BE7381A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3B7676-8A64-4790-B6F6-3ECB1A2C5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0D04D-9B24-49AA-A7A3-D79361626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63F839-8707-498A-8EE1-1310F6882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87EAF-6029-46FD-B8D1-6D803965E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C5D83-32F0-4752-82BB-2AD3F7730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1301112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《机械运动复习》ppt课件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机械运动的基本概念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匀速直线运动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匀加速直线运动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匀减速直线运动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圆周运动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相对运动与绝对运动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机械运动的基本概念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机械运动是指物体位置随时间的变化。特性包括空间位置的变化和时间上的持续性。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机械运动涉及物体位置随时间的变化，是物理学中一个基本概念。它具有空间位置变化和时间持续性两个特性，是研究物体运动规律的基础。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机械运动可以根据不同的分类标准进行分类，如按运动轨迹、速度等。表示方法包括解析法和图示法。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机械运动可以分为多种类型。例如，按运动轨迹可分为直线运动和曲线运动；按速度可分为匀速运动和变速运动。表示机械运动的方法包括解析法和图示法，其中解析法通过数学公式描述运动规律，图示法则通过图形直观表示物体的运动轨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分类与表示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描述机械运动的物理量包括位移、速度、加速度等，这些物理量具有明确的定义和单位。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机械运动的物理量是研究物体运动规律的重要工具。其中，位移表示物体位置的变化量，速度表示物体运动的快慢程度，加速度表示物体速度变化的快慢程度。这些物理量具有明确的定义和单位，对于理解和分析机械运动至关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机械运动的物理量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匀速直线运动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描述物体在直线上的等速运动。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匀速直线运动是指物体在直线上以恒定的速度运动，即速度的大小和方向都不发生变化。这种运动是相对简单的运动形式，具有一些特定的特性。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描述匀速直线运动的物体速度不变，加速度为零。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在匀速直线运动中，物体的速度是一个恒定的值，不会随时间而改变。同时，由于速度的大小和方向都不发生变化，因此加速度为零。这意味着物体不会受到任何加速或减速的影响。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速度与加速度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用数学方程和图像表示匀速直线运动。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在物理学中，匀速直线运动可以用数学方程来表示。例如，物体的位移（s）与时间（t）之间的关系可以用公式 s = v * t 来表示，其中 v 是物体的速度。此外，匀速直线运动也可以通过图像来表示，例如位移-时间图像是一条直线，其斜率为物体的速度。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运动方程与图像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匀加速直线运动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507" r="255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996" r="1299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8303" r="383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描述物体在直线上以恒定加速度运动的运动类型。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匀加速直线运动是指物体在直线上以恒定的加速度进行运动，即速度随时间均匀增加或减少。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描述匀加速直线运动中速度和加速度的关系。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在匀加速直线运动中，速度和加速度是两个重要的物理量。速度是描述物体运动快慢的物理量，而加速度是描述速度变化快慢的物理量。在匀加速直线运动中，速度和加速度的大小均不变，但方向可能不同。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速度与加速度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https://d.book118.com/088013011125006025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2024-09-02T14:31:05.295</cp:lastPrinted>
  <dcterms:created xsi:type="dcterms:W3CDTF">2024-09-02T06:31:05Z</dcterms:created>
  <dcterms:modified xsi:type="dcterms:W3CDTF">2024-09-02T06:31:07Z</dcterms:modified>
</cp:coreProperties>
</file>