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EFBCC2-5D05-4B45-BD92-34C6A8A9B2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4D3536-45FB-40A6-9915-1F07E721D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E25301-C5C9-4484-9CAB-3852467E3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B98D1B-13C7-4797-95B1-E6355E3A0D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8298FB-1BD9-4BA4-8120-E4011A4972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959418-882F-477B-8BF3-9CE2A95AE9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5C1324-30E3-4DD1-82B3-3177E6BA25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71500C-C241-4D0E-8FC9-5DE62B5852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64BE1B-BC1A-45E4-AA6B-515351C87C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0DB5AB-3972-4D78-8259-8D3A7AC54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52E0A9-20F6-41AD-9B72-0CA0BE9F7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1302113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复杂网络数据检索树的构建与可视化</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复杂网络数据检索树定义
 复杂网络数据检索树的构建步骤
 复杂网络数据检索树的可视化方法
 复杂网络数据检索树性能评价指标
 复杂网络数据检索树的应用领域
 复杂网络数据检索树的优化策略
 复杂网络数据检索树的未来研究方向
 复杂网络数据检索树的局限性</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复杂网络数据检索树定义</a:t>
            </a:r>
          </a:p>
        </p:txBody>
      </p:sp>
      <p:sp>
        <p:nvSpPr>
          <p:cNvPr id="3" name="Subtitle 2"/>
          <p:cNvSpPr>
            <a:spLocks noGrp="1"/>
          </p:cNvSpPr>
          <p:nvPr>
            <p:ph type="subTitle" idx="1"/>
          </p:nvPr>
        </p:nvSpPr>
        <p:spPr/>
        <p:txBody>
          <a:bodyPr/>
          <a:lstStyle/>
          <a:p>
            <a:r>
              <a:t>复杂网络数据检索树的构建与可视化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复杂网络数据检索树定义</a:t>
            </a:r>
          </a:p>
        </p:txBody>
      </p:sp>
      <p:sp>
        <p:nvSpPr>
          <p:cNvPr id="3" name="Text Placeholder 2"/>
          <p:cNvSpPr>
            <a:spLocks noGrp="1"/>
          </p:cNvSpPr>
          <p:nvPr>
            <p:ph type="body" idx="1"/>
          </p:nvPr>
        </p:nvSpPr>
        <p:spPr/>
        <p:txBody>
          <a:bodyPr/>
          <a:lstStyle/>
          <a:p>
            <a:r>
              <a:t>复杂网络数据检索树定义：</a:t>
            </a:r>
          </a:p>
        </p:txBody>
      </p:sp>
      <p:sp>
        <p:nvSpPr>
          <p:cNvPr id="4" name="Content Placeholder 3"/>
          <p:cNvSpPr>
            <a:spLocks noGrp="1"/>
          </p:cNvSpPr>
          <p:nvPr>
            <p:ph sz="half" idx="2"/>
          </p:nvPr>
        </p:nvSpPr>
        <p:spPr/>
        <p:txBody>
          <a:bodyPr/>
          <a:lstStyle/>
          <a:p>
            <a:r>
              <a:t>1. 复杂网络数据检索树是一种用于组织和检索复杂网络数据的分层数据结构，它将复杂网络中的元素组织成一个树状结构，使得用户可以方便地搜索和访问数据。</a:t>
            </a:r>
          </a:p>
          <a:p>
            <a:r>
              <a:t>2. 复杂网络数据检索树通常由根节点、内部节点、叶子节点和边组成，根节点代表整个网络，内部节点代表网络中的子网络，叶子节点代表网络中的元素，边连接节点，表示节点之间的关系。</a:t>
            </a:r>
          </a:p>
          <a:p>
            <a:r>
              <a:t>3. 复杂网络数据检索树可以用于多种应用，包括网络可视化、网络分析、网络挖掘和网络管理等。</a:t>
            </a:r>
          </a:p>
        </p:txBody>
      </p:sp>
      <p:sp>
        <p:nvSpPr>
          <p:cNvPr id="5" name="Text Placeholder 4"/>
          <p:cNvSpPr>
            <a:spLocks noGrp="1"/>
          </p:cNvSpPr>
          <p:nvPr>
            <p:ph type="body" idx="3"/>
          </p:nvPr>
        </p:nvSpPr>
        <p:spPr/>
        <p:txBody>
          <a:bodyPr/>
          <a:lstStyle/>
          <a:p>
            <a:r>
              <a:t>复杂网络数据检索树构建过程：</a:t>
            </a:r>
          </a:p>
        </p:txBody>
      </p:sp>
      <p:sp>
        <p:nvSpPr>
          <p:cNvPr id="6" name="Content Placeholder 5"/>
          <p:cNvSpPr>
            <a:spLocks noGrp="1"/>
          </p:cNvSpPr>
          <p:nvPr>
            <p:ph sz="half" idx="4"/>
          </p:nvPr>
        </p:nvSpPr>
        <p:spPr/>
        <p:txBody>
          <a:bodyPr/>
          <a:lstStyle/>
          <a:p>
            <a:r>
              <a:t>1. 复杂网络数据检索树的构建过程通常分为四个步骤：数据预处理、特征提取、树结构生成和树结构优化。</a:t>
            </a:r>
          </a:p>
          <a:p>
            <a:r>
              <a:t>2. 数据预处理包括数据清洗、数据转换和数据归一化等，目的是将复杂网络数据转换为适合构建树结构的数据格式。</a:t>
            </a:r>
          </a:p>
          <a:p>
            <a:r>
              <a:t>3. 特征提取是指从复杂网络数据中提取出能够区分不同网络元素的特征，这些特征可以是网络的结构特征、节点的属性特征或边的属性特征等。</a:t>
            </a:r>
          </a:p>
          <a:p>
            <a:r>
              <a:t>4. 树结构生成是指根据提取出的特征，将网络中的元素组织成一个树状结构，使得树结构能够反映网络中的层次关系和相似性关系。</a:t>
            </a:r>
          </a:p>
          <a:p>
            <a:r>
              <a:t>5. 树结构优化是指对生成的树结构进行调整，以提高树结构的性能和效率，常见的树结构优化方法包括树结构修剪、树结构平衡和树结构合并等。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复杂网络数据检索树定义</a:t>
            </a:r>
          </a:p>
        </p:txBody>
      </p:sp>
      <p:sp>
        <p:nvSpPr>
          <p:cNvPr id="3" name="Text Placeholder 2"/>
          <p:cNvSpPr>
            <a:spLocks noGrp="1"/>
          </p:cNvSpPr>
          <p:nvPr>
            <p:ph type="body" idx="1"/>
          </p:nvPr>
        </p:nvSpPr>
        <p:spPr/>
        <p:txBody>
          <a:bodyPr/>
          <a:lstStyle/>
          <a:p>
            <a:r>
              <a:t>复杂网络数据检索树应用场景：</a:t>
            </a:r>
          </a:p>
        </p:txBody>
      </p:sp>
      <p:sp>
        <p:nvSpPr>
          <p:cNvPr id="4" name="Content Placeholder 3"/>
          <p:cNvSpPr>
            <a:spLocks noGrp="1"/>
          </p:cNvSpPr>
          <p:nvPr>
            <p:ph sz="half" idx="2"/>
          </p:nvPr>
        </p:nvSpPr>
        <p:spPr/>
        <p:txBody>
          <a:bodyPr/>
          <a:lstStyle/>
          <a:p>
            <a:r>
              <a:t>1. 复杂网络数据检索树可以用于多种应用场景，包括网络可视化、网络分析、网络挖掘和网络管理等。</a:t>
            </a:r>
          </a:p>
          <a:p>
            <a:r>
              <a:t>2. 在网络可视化中，复杂网络数据检索树可以帮助用户生成网络的层次结构图或树状图，使得用户能够直观地看到网络的结构和组织。</a:t>
            </a:r>
          </a:p>
          <a:p>
            <a:r>
              <a:t>3. 在网络分析中，复杂网络数据检索树可以帮助用户发现网络中的关键节点、关键路径和关键社区，从而了解网络的结构和功能。</a:t>
            </a:r>
          </a:p>
          <a:p>
            <a:r>
              <a:t>4. 在网络挖掘中，复杂网络数据检索树可以帮助用户从网络数据中挖掘出有价值的信息，例如网络中的异常行为、网络中的潜在关系和网络中的演化规律等。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复杂网络数据检索树的构建步骤</a:t>
            </a:r>
          </a:p>
        </p:txBody>
      </p:sp>
      <p:sp>
        <p:nvSpPr>
          <p:cNvPr id="3" name="Subtitle 2"/>
          <p:cNvSpPr>
            <a:spLocks noGrp="1"/>
          </p:cNvSpPr>
          <p:nvPr>
            <p:ph type="subTitle" idx="1"/>
          </p:nvPr>
        </p:nvSpPr>
        <p:spPr/>
        <p:txBody>
          <a:bodyPr/>
          <a:lstStyle/>
          <a:p>
            <a:r>
              <a:t>复杂网络数据检索树的构建与可视化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复杂网络数据检索树的构建步骤</a:t>
            </a:r>
          </a:p>
        </p:txBody>
      </p:sp>
      <p:sp>
        <p:nvSpPr>
          <p:cNvPr id="3" name="Text Placeholder 2"/>
          <p:cNvSpPr>
            <a:spLocks noGrp="1"/>
          </p:cNvSpPr>
          <p:nvPr>
            <p:ph type="body" idx="1"/>
          </p:nvPr>
        </p:nvSpPr>
        <p:spPr/>
        <p:txBody>
          <a:bodyPr/>
          <a:lstStyle/>
          <a:p>
            <a:r>
              <a:t>拓扑结构：</a:t>
            </a:r>
          </a:p>
        </p:txBody>
      </p:sp>
      <p:sp>
        <p:nvSpPr>
          <p:cNvPr id="4" name="Content Placeholder 3"/>
          <p:cNvSpPr>
            <a:spLocks noGrp="1"/>
          </p:cNvSpPr>
          <p:nvPr>
            <p:ph sz="half" idx="2"/>
          </p:nvPr>
        </p:nvSpPr>
        <p:spPr/>
        <p:txBody>
          <a:bodyPr/>
          <a:lstStyle/>
          <a:p>
            <a:r>
              <a:t>1. 利用邻接矩阵或邻接表来定义复杂网络的拓扑结构，邻接矩阵是以网络中节点之间连接情况为基础的矩阵，其值通常表示节点之间是否存在边。</a:t>
            </a:r>
          </a:p>
          <a:p>
            <a:r>
              <a:t>2. 根据实际应用选择合适的拓扑结构模型来描述复杂网络，包括随机网络、小世界网络、无标度网络和社区网络等。</a:t>
            </a:r>
          </a:p>
          <a:p>
            <a:r>
              <a:t>3. 针对不同拓扑结构模型，采用对应的算法来计算复杂网络的度分布、聚类系数等重要的拓扑特征，用以表征复杂网络的整体结构和局部结构。</a:t>
            </a:r>
          </a:p>
        </p:txBody>
      </p:sp>
      <p:sp>
        <p:nvSpPr>
          <p:cNvPr id="5" name="Text Placeholder 4"/>
          <p:cNvSpPr>
            <a:spLocks noGrp="1"/>
          </p:cNvSpPr>
          <p:nvPr>
            <p:ph type="body" idx="3"/>
          </p:nvPr>
        </p:nvSpPr>
        <p:spPr/>
        <p:txBody>
          <a:bodyPr/>
          <a:lstStyle/>
          <a:p>
            <a:r>
              <a:t>节点属性：</a:t>
            </a:r>
          </a:p>
        </p:txBody>
      </p:sp>
      <p:sp>
        <p:nvSpPr>
          <p:cNvPr id="6" name="Content Placeholder 5"/>
          <p:cNvSpPr>
            <a:spLocks noGrp="1"/>
          </p:cNvSpPr>
          <p:nvPr>
            <p:ph sz="half" idx="4"/>
          </p:nvPr>
        </p:nvSpPr>
        <p:spPr/>
        <p:txBody>
          <a:bodyPr/>
          <a:lstStyle/>
          <a:p>
            <a:r>
              <a:t>1. 通过节点属性来描述复杂网络中节点的特征和状态，节点属性可以是静态的，也可以是动态的。</a:t>
            </a:r>
          </a:p>
          <a:p>
            <a:r>
              <a:t>2. 常见的节点属性包括节点标签、节点权重和节点时间戳等。</a:t>
            </a:r>
          </a:p>
          <a:p>
            <a:r>
              <a:t>3. 合理的节点属性选择和设计有助于进一步分析和挖掘复杂网络的特性。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复杂网络数据检索树的构建步骤</a:t>
            </a:r>
          </a:p>
        </p:txBody>
      </p:sp>
      <p:sp>
        <p:nvSpPr>
          <p:cNvPr id="3" name="Text Placeholder 2"/>
          <p:cNvSpPr>
            <a:spLocks noGrp="1"/>
          </p:cNvSpPr>
          <p:nvPr>
            <p:ph type="body" idx="1"/>
          </p:nvPr>
        </p:nvSpPr>
        <p:spPr/>
        <p:txBody>
          <a:bodyPr/>
          <a:lstStyle/>
          <a:p>
            <a:r>
              <a:t>边属性：</a:t>
            </a:r>
          </a:p>
        </p:txBody>
      </p:sp>
      <p:sp>
        <p:nvSpPr>
          <p:cNvPr id="4" name="Content Placeholder 3"/>
          <p:cNvSpPr>
            <a:spLocks noGrp="1"/>
          </p:cNvSpPr>
          <p:nvPr>
            <p:ph sz="half" idx="2"/>
          </p:nvPr>
        </p:nvSpPr>
        <p:spPr/>
        <p:txBody>
          <a:bodyPr/>
          <a:lstStyle/>
          <a:p>
            <a:r>
              <a:t>1. 边属性用于描述复杂网络中边之间的关系和特征，可以是静态的，也可以是动态的。</a:t>
            </a:r>
          </a:p>
          <a:p>
            <a:r>
              <a:t>2. 常见的边属性包括边权重和边时间戳等。</a:t>
            </a:r>
          </a:p>
          <a:p>
            <a:r>
              <a:t>3. 合理的边属性选择和设计有助于分析和挖掘复杂网络中的信息流和传播机制。</a:t>
            </a:r>
          </a:p>
        </p:txBody>
      </p:sp>
      <p:sp>
        <p:nvSpPr>
          <p:cNvPr id="5" name="Text Placeholder 4"/>
          <p:cNvSpPr>
            <a:spLocks noGrp="1"/>
          </p:cNvSpPr>
          <p:nvPr>
            <p:ph type="body" idx="3"/>
          </p:nvPr>
        </p:nvSpPr>
        <p:spPr/>
        <p:txBody>
          <a:bodyPr/>
          <a:lstStyle/>
          <a:p>
            <a:r>
              <a:t>数据检索机制：</a:t>
            </a:r>
          </a:p>
        </p:txBody>
      </p:sp>
      <p:sp>
        <p:nvSpPr>
          <p:cNvPr id="6" name="Content Placeholder 5"/>
          <p:cNvSpPr>
            <a:spLocks noGrp="1"/>
          </p:cNvSpPr>
          <p:nvPr>
            <p:ph sz="half" idx="4"/>
          </p:nvPr>
        </p:nvSpPr>
        <p:spPr/>
        <p:txBody>
          <a:bodyPr/>
          <a:lstStyle/>
          <a:p>
            <a:r>
              <a:t>1. 根据复杂网络的数据特点和应用需求，设计高效的数据检索机制。</a:t>
            </a:r>
          </a:p>
          <a:p>
            <a:r>
              <a:t>2. 采用合适的算法和数据结构来实现快速的数据检索和查询。</a:t>
            </a:r>
          </a:p>
          <a:p>
            <a:r>
              <a:t>3. 考虑数据动态更新和查询时效性等因素，优化数据检索机制。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复杂网络数据检索树的构建步骤</a:t>
            </a:r>
          </a:p>
        </p:txBody>
      </p:sp>
      <p:sp>
        <p:nvSpPr>
          <p:cNvPr id="3" name="Text Placeholder 2"/>
          <p:cNvSpPr>
            <a:spLocks noGrp="1"/>
          </p:cNvSpPr>
          <p:nvPr>
            <p:ph type="body" idx="1"/>
          </p:nvPr>
        </p:nvSpPr>
        <p:spPr/>
        <p:txBody>
          <a:bodyPr/>
          <a:lstStyle/>
          <a:p>
            <a:r>
              <a:t>数据可视化：</a:t>
            </a:r>
          </a:p>
        </p:txBody>
      </p:sp>
      <p:sp>
        <p:nvSpPr>
          <p:cNvPr id="4" name="Content Placeholder 3"/>
          <p:cNvSpPr>
            <a:spLocks noGrp="1"/>
          </p:cNvSpPr>
          <p:nvPr>
            <p:ph sz="half" idx="2"/>
          </p:nvPr>
        </p:nvSpPr>
        <p:spPr/>
        <p:txBody>
          <a:bodyPr/>
          <a:lstStyle/>
          <a:p>
            <a:r>
              <a:t>1. 利用可视化技术将复杂网络的数据以直观的形式呈现出来，便于理解和分析。</a:t>
            </a:r>
          </a:p>
          <a:p>
            <a:r>
              <a:t>2. 常用的数据可视化方法包括网络图、热图、散点图等。</a:t>
            </a:r>
          </a:p>
          <a:p>
            <a:r>
              <a:t>3. 结合不同的数据可视化方法，实现多维度的复杂网络数据展示和分析。</a:t>
            </a:r>
          </a:p>
        </p:txBody>
      </p:sp>
      <p:sp>
        <p:nvSpPr>
          <p:cNvPr id="5" name="Text Placeholder 4"/>
          <p:cNvSpPr>
            <a:spLocks noGrp="1"/>
          </p:cNvSpPr>
          <p:nvPr>
            <p:ph type="body" idx="3"/>
          </p:nvPr>
        </p:nvSpPr>
        <p:spPr/>
        <p:txBody>
          <a:bodyPr/>
          <a:lstStyle/>
          <a:p>
            <a:r>
              <a:t>应用实践：</a:t>
            </a:r>
          </a:p>
        </p:txBody>
      </p:sp>
      <p:sp>
        <p:nvSpPr>
          <p:cNvPr id="6" name="Content Placeholder 5"/>
          <p:cNvSpPr>
            <a:spLocks noGrp="1"/>
          </p:cNvSpPr>
          <p:nvPr>
            <p:ph sz="half" idx="4"/>
          </p:nvPr>
        </p:nvSpPr>
        <p:spPr/>
        <p:txBody>
          <a:bodyPr/>
          <a:lstStyle/>
          <a:p>
            <a:r>
              <a:t>1. 复杂网络数据检索树在实际应用中有着广泛前景，如社交网络分析、信息传播分析、生物网络分析等。</a:t>
            </a:r>
          </a:p>
          <a:p>
            <a:r>
              <a:t>2. 通过复杂网络数据检索树，可以方便地获取和分析复杂网络中的数据信息，为用户提供有价值的洞察和决策支持。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复杂网络数据检索树的可视化方法</a:t>
            </a:r>
          </a:p>
        </p:txBody>
      </p:sp>
      <p:sp>
        <p:nvSpPr>
          <p:cNvPr id="3" name="Subtitle 2"/>
          <p:cNvSpPr>
            <a:spLocks noGrp="1"/>
          </p:cNvSpPr>
          <p:nvPr>
            <p:ph type="subTitle" idx="1"/>
          </p:nvPr>
        </p:nvSpPr>
        <p:spPr/>
        <p:txBody>
          <a:bodyPr/>
          <a:lstStyle/>
          <a:p>
            <a:r>
              <a:t>复杂网络数据检索树的构建与可视化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复杂网络数据检索树的可视化方法</a:t>
            </a:r>
          </a:p>
        </p:txBody>
      </p:sp>
      <p:sp>
        <p:nvSpPr>
          <p:cNvPr id="3" name="Text Placeholder 2"/>
          <p:cNvSpPr>
            <a:spLocks noGrp="1"/>
          </p:cNvSpPr>
          <p:nvPr>
            <p:ph type="body" idx="1"/>
          </p:nvPr>
        </p:nvSpPr>
        <p:spPr/>
        <p:txBody>
          <a:bodyPr/>
          <a:lstStyle/>
          <a:p>
            <a:r>
              <a:t>复杂网络数据检索树的可视化</a:t>
            </a:r>
          </a:p>
        </p:txBody>
      </p:sp>
      <p:sp>
        <p:nvSpPr>
          <p:cNvPr id="4" name="Content Placeholder 3"/>
          <p:cNvSpPr>
            <a:spLocks noGrp="1"/>
          </p:cNvSpPr>
          <p:nvPr>
            <p:ph sz="half" idx="2"/>
          </p:nvPr>
        </p:nvSpPr>
        <p:spPr/>
        <p:txBody>
          <a:bodyPr/>
          <a:lstStyle/>
          <a:p>
            <a:r>
              <a:t>1. 节点和边：节点表示网络中的元素，如人物、事物或概念，而边表示节点之间的连接。可视化时，节点通常用不同的形状表示，边用线条表示。节点的大小和颜色可用来表示其重要性或相关性。</a:t>
            </a:r>
          </a:p>
          <a:p>
            <a:r>
              <a:t>2. 布局：复杂网络数据检索树的可视化方法包括力导向布局、层次布局、环形布局和树状布局。力导向布局将节点放置在二维空间中，并根据节点之间的连接强度对节点进行拉力和推力。层次布局将节点按层级排列，树状布局将节点按树状结构排列。</a:t>
            </a:r>
          </a:p>
          <a:p>
            <a:r>
              <a:t>3. 聚类：复杂网络数据检索树的可视化方法包括K-Means聚类、层次聚类和密度聚类。聚类可以将节点分组，以便用户更容易识别和理解网络中的模式和结构。</a:t>
            </a:r>
          </a:p>
        </p:txBody>
      </p:sp>
      <p:sp>
        <p:nvSpPr>
          <p:cNvPr id="5" name="Text Placeholder 4"/>
          <p:cNvSpPr>
            <a:spLocks noGrp="1"/>
          </p:cNvSpPr>
          <p:nvPr>
            <p:ph type="body" idx="3"/>
          </p:nvPr>
        </p:nvSpPr>
        <p:spPr/>
        <p:txBody>
          <a:bodyPr/>
          <a:lstStyle/>
          <a:p>
            <a:r>
              <a:t>复杂网络数据检索树的可视化工具</a:t>
            </a:r>
          </a:p>
        </p:txBody>
      </p:sp>
      <p:sp>
        <p:nvSpPr>
          <p:cNvPr id="6" name="Content Placeholder 5"/>
          <p:cNvSpPr>
            <a:spLocks noGrp="1"/>
          </p:cNvSpPr>
          <p:nvPr>
            <p:ph sz="half" idx="4"/>
          </p:nvPr>
        </p:nvSpPr>
        <p:spPr/>
        <p:txBody>
          <a:bodyPr/>
          <a:lstStyle/>
          <a:p>
            <a:r>
              <a:t>1. Gephi：Gephi是一款开源的网络分析和可视化软件，可用于构建复杂网络数据检索树的可视化。Gephi提供丰富的可视化功能，如力导向布局、层次布局、环形布局和树状布局，以及聚类功能。</a:t>
            </a:r>
          </a:p>
          <a:p>
            <a:r>
              <a:t>2. NetworkX：NetworkX是一个Python库，可用于构建和分析复杂网络。NetworkX提供丰富的网络可视化功能，如力导向布局、层次布局和树状布局，以及聚类功能。</a:t>
            </a:r>
          </a:p>
          <a:p>
            <a:r>
              <a:t>3. Cytoscape：Cytoscape是一款开源的生物网络可视化和分析软件，也适用于复杂网络数据检索树的可视化。Cytoscape提供丰富的可视化功能，包括3D可视化和动画功能，以及聚类和路径分析功能。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复杂网络数据检索树性能评价指标</a:t>
            </a:r>
          </a:p>
        </p:txBody>
      </p:sp>
      <p:sp>
        <p:nvSpPr>
          <p:cNvPr id="3" name="Subtitle 2"/>
          <p:cNvSpPr>
            <a:spLocks noGrp="1"/>
          </p:cNvSpPr>
          <p:nvPr>
            <p:ph type="subTitle" idx="1"/>
          </p:nvPr>
        </p:nvSpPr>
        <p:spPr/>
        <p:txBody>
          <a:bodyPr/>
          <a:lstStyle/>
          <a:p>
            <a:r>
              <a:t>复杂网络数据检索树的构建与可视化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复杂网络数据检索树性能评价指标</a:t>
            </a:r>
          </a:p>
        </p:txBody>
      </p:sp>
      <p:sp>
        <p:nvSpPr>
          <p:cNvPr id="3" name="Content Placeholder 2"/>
          <p:cNvSpPr>
            <a:spLocks noGrp="1"/>
          </p:cNvSpPr>
          <p:nvPr>
            <p:ph sz="half" idx="2"/>
          </p:nvPr>
        </p:nvSpPr>
        <p:spPr/>
        <p:txBody>
          <a:bodyPr/>
          <a:lstStyle/>
          <a:p>
            <a:r>
              <a:t>1. 复杂网络数据检索树的构建时间是衡量检索树构建效率的重要指标。检索树的构建时间受多种因素影响，包括网络规模、网络结构、检索树的深度和宽度等。</a:t>
            </a:r>
          </a:p>
          <a:p>
            <a:r>
              <a:t>2. 构建时间与网络规模呈正相关关系，网络规模越大，构建时间越长。这是因为网络规模越大，网络节点和边越多，需要处理的数据量也就越大。</a:t>
            </a:r>
          </a:p>
          <a:p>
            <a:r>
              <a:t>3. 构建时间与网络结构有关，不同的网络结构会影响构建时间。例如，稀疏网络的构建时间通常比稠密网络的构建时间短。</a:t>
            </a:r>
          </a:p>
        </p:txBody>
      </p:sp>
      <p:sp>
        <p:nvSpPr>
          <p:cNvPr id="4" name="Text Placeholder 3"/>
          <p:cNvSpPr>
            <a:spLocks noGrp="1"/>
          </p:cNvSpPr>
          <p:nvPr>
            <p:ph type="body" idx="3"/>
          </p:nvPr>
        </p:nvSpPr>
        <p:spPr/>
        <p:txBody>
          <a:bodyPr/>
          <a:lstStyle/>
          <a:p>
            <a:r>
              <a:t>复杂网络数据检索树查询时间</a:t>
            </a:r>
          </a:p>
        </p:txBody>
      </p:sp>
      <p:sp>
        <p:nvSpPr>
          <p:cNvPr id="5" name="Content Placeholder 4"/>
          <p:cNvSpPr>
            <a:spLocks noGrp="1"/>
          </p:cNvSpPr>
          <p:nvPr>
            <p:ph sz="half" idx="4"/>
          </p:nvPr>
        </p:nvSpPr>
        <p:spPr/>
        <p:txBody>
          <a:bodyPr/>
          <a:lstStyle/>
          <a:p>
            <a:r>
              <a:t>1. 复杂网络数据检索树的查询时间是衡量检索树查询效率的重要指标。检索树的查询时间受多种因素影响，包括网络规模、网络结构、检索树的深度和宽度、查询范围和查询条件等。</a:t>
            </a:r>
          </a:p>
          <a:p>
            <a:r>
              <a:t>2. 查询时间与网络规模呈正相关关系，网络规模越大，查询时间越长。这是因为网络规模越大，网络节点和边越多，需要查询的数据量也就越大。</a:t>
            </a:r>
          </a:p>
          <a:p>
            <a:r>
              <a:t>3. 查询时间与网络结构有关，不同的网络结构会影响查询时间。例如，稀疏网络的查询时间通常比稠密网络的查询时间短。</a:t>
            </a:r>
          </a:p>
        </p:txBody>
      </p:sp>
      <p:sp>
        <p:nvSpPr>
          <p:cNvPr id="6" name="Text Placeholder 5"/>
          <p:cNvSpPr>
            <a:spLocks noGrp="1"/>
          </p:cNvSpPr>
          <p:nvPr>
            <p:ph type="body" idx="1"/>
          </p:nvPr>
        </p:nvSpPr>
        <p:spPr/>
        <p:txBody>
          <a:bodyPr/>
          <a:lstStyle/>
          <a:p>
            <a:r>
              <a:t>复杂网络数据检索树构建时间</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复杂网络数据检索树性能评价指标</a:t>
            </a:r>
          </a:p>
        </p:txBody>
      </p:sp>
      <p:sp>
        <p:nvSpPr>
          <p:cNvPr id="3" name="Text Placeholder 2"/>
          <p:cNvSpPr>
            <a:spLocks noGrp="1"/>
          </p:cNvSpPr>
          <p:nvPr>
            <p:ph type="body" idx="1"/>
          </p:nvPr>
        </p:nvSpPr>
        <p:spPr/>
        <p:txBody>
          <a:bodyPr/>
          <a:lstStyle/>
          <a:p>
            <a:r>
              <a:t>复杂网络数据检索树存储空间需求</a:t>
            </a:r>
          </a:p>
        </p:txBody>
      </p:sp>
      <p:sp>
        <p:nvSpPr>
          <p:cNvPr id="4" name="Content Placeholder 3"/>
          <p:cNvSpPr>
            <a:spLocks noGrp="1"/>
          </p:cNvSpPr>
          <p:nvPr>
            <p:ph sz="half" idx="2"/>
          </p:nvPr>
        </p:nvSpPr>
        <p:spPr/>
        <p:txBody>
          <a:bodyPr/>
          <a:lstStyle/>
          <a:p>
            <a:r>
              <a:t>1. 复杂网络数据检索树的存储空间需求是衡量检索树存储效率的重要指标。检索树的存储空间需求受多种因素影响，包括网络规模、网络结构、检索树的深度和宽度等。</a:t>
            </a:r>
          </a:p>
          <a:p>
            <a:r>
              <a:t>2. 存储空间需求与网络规模呈正相关关系，网络规模越大，存储空间需求越大。这是因为网络规模越大，网络节点和边越多，需要存储的数据量也就越大。</a:t>
            </a:r>
          </a:p>
          <a:p>
            <a:r>
              <a:t>3. 存储空间需求与网络结构有关，不同的网络结构会影响存储空间需求。例如，稀疏网络的存储空间需求通常比稠密网络的存储空间需求小。</a:t>
            </a:r>
          </a:p>
        </p:txBody>
      </p:sp>
      <p:sp>
        <p:nvSpPr>
          <p:cNvPr id="5" name="Text Placeholder 4"/>
          <p:cNvSpPr>
            <a:spLocks noGrp="1"/>
          </p:cNvSpPr>
          <p:nvPr>
            <p:ph type="body" idx="3"/>
          </p:nvPr>
        </p:nvSpPr>
        <p:spPr/>
        <p:txBody>
          <a:bodyPr/>
          <a:lstStyle/>
          <a:p>
            <a:r>
              <a:t>复杂网络数据检索树准确率</a:t>
            </a:r>
          </a:p>
        </p:txBody>
      </p:sp>
      <p:sp>
        <p:nvSpPr>
          <p:cNvPr id="6" name="Content Placeholder 5"/>
          <p:cNvSpPr>
            <a:spLocks noGrp="1"/>
          </p:cNvSpPr>
          <p:nvPr>
            <p:ph sz="half" idx="4"/>
          </p:nvPr>
        </p:nvSpPr>
        <p:spPr/>
        <p:txBody>
          <a:bodyPr/>
          <a:lstStyle/>
          <a:p>
            <a:r>
              <a:t>1. 复杂网络数据检索树的准确率是衡量检索树检索结果准确性的重要指标。检索树的准确率受多种因素影响，包括网络规模、网络结构、检索树的深度和宽度、查询范围和查询条件等。</a:t>
            </a:r>
          </a:p>
          <a:p>
            <a:r>
              <a:t>2. 准确率与网络规模呈负相关关系，网络规模越大，准确率越低。这是因为网络规模越大，网络节点和边越多，检索树的规模也就越大，检索结果也更容易出错。</a:t>
            </a:r>
          </a:p>
          <a:p>
            <a:r>
              <a:t>3. 准确率与网络结构有关，不同的网络结构会影响准确率。例如，稀疏网络的准确率通常比稠密网络的准确率高。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复杂网络数据检索树性能评价指标</a:t>
            </a:r>
          </a:p>
        </p:txBody>
      </p:sp>
      <p:sp>
        <p:nvSpPr>
          <p:cNvPr id="3" name="Text Placeholder 2"/>
          <p:cNvSpPr>
            <a:spLocks noGrp="1"/>
          </p:cNvSpPr>
          <p:nvPr>
            <p:ph type="body" idx="1"/>
          </p:nvPr>
        </p:nvSpPr>
        <p:spPr/>
        <p:txBody>
          <a:bodyPr/>
          <a:lstStyle/>
          <a:p>
            <a:r>
              <a:t>复杂网络数据检索树鲁棒性</a:t>
            </a:r>
          </a:p>
        </p:txBody>
      </p:sp>
      <p:sp>
        <p:nvSpPr>
          <p:cNvPr id="4" name="Content Placeholder 3"/>
          <p:cNvSpPr>
            <a:spLocks noGrp="1"/>
          </p:cNvSpPr>
          <p:nvPr>
            <p:ph sz="half" idx="2"/>
          </p:nvPr>
        </p:nvSpPr>
        <p:spPr/>
        <p:txBody>
          <a:bodyPr/>
          <a:lstStyle/>
          <a:p>
            <a:r>
              <a:t>1. 复杂网络数据检索树的鲁棒性是衡量检索树抵抗错误和故障的能力的重要指标。检索树的鲁棒性受多种因素影响，包括网络规模、网络结构、检索树的深度和宽度、查询范围和查询条件等。</a:t>
            </a:r>
          </a:p>
          <a:p>
            <a:r>
              <a:t>2. 鲁棒性与网络规模呈负相关关系，网络规模越大，鲁棒性越低。这是因为网络规模越大，网络节点和边越多，检索树的规模也就越大，也更容易受到错误和故障的影响。</a:t>
            </a:r>
          </a:p>
          <a:p>
            <a:r>
              <a:t>3. 鲁棒性与网络结构有关，不同的网络结构会影响鲁棒性。例如，稀疏网络的鲁棒性通常比稠密网络的鲁棒性高。</a:t>
            </a:r>
          </a:p>
        </p:txBody>
      </p:sp>
      <p:sp>
        <p:nvSpPr>
          <p:cNvPr id="5" name="Text Placeholder 4"/>
          <p:cNvSpPr>
            <a:spLocks noGrp="1"/>
          </p:cNvSpPr>
          <p:nvPr>
            <p:ph type="body" idx="3"/>
          </p:nvPr>
        </p:nvSpPr>
        <p:spPr/>
        <p:txBody>
          <a:bodyPr/>
          <a:lstStyle/>
          <a:p>
            <a:r>
              <a:t>复杂网络数据检索树可扩展性</a:t>
            </a:r>
          </a:p>
        </p:txBody>
      </p:sp>
      <p:sp>
        <p:nvSpPr>
          <p:cNvPr id="6" name="Content Placeholder 5"/>
          <p:cNvSpPr>
            <a:spLocks noGrp="1"/>
          </p:cNvSpPr>
          <p:nvPr>
            <p:ph sz="half" idx="4"/>
          </p:nvPr>
        </p:nvSpPr>
        <p:spPr/>
        <p:txBody>
          <a:bodyPr/>
          <a:lstStyle/>
          <a:p>
            <a:r>
              <a:t>1. 复杂网络数据检索树的可扩展性是衡量检索树能够适应网络规模和结构变化的能力的重要指标。检索树的可扩展性受多种因素影响，包括网络规模、网络结构、检索树的深度和宽度、查询范围和查询条件等。</a:t>
            </a:r>
          </a:p>
          <a:p>
            <a:r>
              <a:t>2. 可扩展性与网络规模呈正相关关系，网络规模越大，可扩展性越差。这是因为网络规模越大，网络节点和边越多，检索树的规模也就越大，也更难适应网络规模和结构的变化。</a:t>
            </a:r>
          </a:p>
          <a:p>
            <a:r>
              <a:t>3. 可扩展性与网络结构有关，不同的网络结构会影响可扩展性。例如，稀疏网络的可扩展性通常比稠密网络的可扩展性好。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https://d.book118.com/088013021136006037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复杂网络数据检索树定义</vt:lpstr>
      <vt:lpstr>#. 复杂网络数据检索树定义</vt:lpstr>
      <vt:lpstr>#. 复杂网络数据检索树定义</vt:lpstr>
      <vt:lpstr> 复杂网络数据检索树的构建步骤</vt:lpstr>
      <vt:lpstr>#. 复杂网络数据检索树的构建步骤</vt:lpstr>
      <vt:lpstr>#. 复杂网络数据检索树的构建步骤</vt:lpstr>
      <vt:lpstr>#. 复杂网络数据检索树的构建步骤</vt:lpstr>
      <vt:lpstr> 复杂网络数据检索树的可视化方法</vt:lpstr>
      <vt:lpstr> 复杂网络数据检索树的可视化方法</vt:lpstr>
      <vt:lpstr> 复杂网络数据检索树性能评价指标</vt:lpstr>
      <vt:lpstr> 复杂网络数据检索树性能评价指标</vt:lpstr>
      <vt:lpstr> 复杂网络数据检索树性能评价指标</vt:lpstr>
      <vt:lpstr> 复杂网络数据检索树性能评价指标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2024-09-18T00:11:27.138</cp:lastPrinted>
  <dcterms:created xsi:type="dcterms:W3CDTF">2024-09-17T16:11:27Z</dcterms:created>
  <dcterms:modified xsi:type="dcterms:W3CDTF">2024-09-17T16:11:29Z</dcterms:modified>
</cp:coreProperties>
</file>