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1D808E-DB51-44BA-956F-E80ECB1851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717718-8808-4657-86C4-0998B0E21C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CC6ED7-6A6C-4E79-A595-7889667231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1C7ACB-2F6E-4B0D-8559-5ED7F3BE41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A7AAED-8D39-4416-A36A-94185B3DB4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8EFBA2-4135-4CEE-995F-85E96CABEC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8CD535-EC43-47CD-888A-B7633E4A7A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DDC949-D8EF-41F5-AE34-56CFD7F537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A95319-817E-4A35-8C1F-56440291C1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8C891F-2A67-4510-8E9B-55C4FBD3F3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E2E7A1-9488-4560-B002-3C8AB5EB8D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1302414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2024年世界人口老龄化趋势</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世界人口老龄化现状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2024年世界人口老龄化预测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老龄化对社会经济的影响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应对策略与建议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分析全球人口老龄化的现状和未来趋势，为政策制定者、研究者和公众提供参考。</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探讨人口老龄化对经济社会发展的影响，以及应对老龄化的策略和措施。</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本报告涵盖全球范围内的人口老龄化趋势，重点分析发达国家和发展中国家的不同情况。</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报告涉及的时间范围为2024年，但也会适当引用历史数据和预测未来趋势。</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报告将关注人口老龄化的多个方面，包括老年人口数量、比例、增长速度、性别差异、城乡差异等。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世界人口老龄化现状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老龄化定义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衡量指标</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老龄化定义及衡量指标</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衡量老龄化的主要指标包括老年人口比例、老年人口抚养比、人口年龄中位数等。其中，老年人口比例是指65岁及以上老年人口占总人口的比例；老年人口抚养比是指老年人口与劳动年龄人口之比；人口年龄中位数是将全体人口按年龄大小排列，位于中点的那个人的年龄。</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老龄化是指总人口中因年轻人口数量减少、年长人口数量增加而导致的老年人口比例相应增长的动态。具体来说，老龄化有两个含义：一是指老年人口相对增多，在总人口中所占比例不断上升的过程；二是指社会人口结构呈现老年状，进入老龄化社会。联合国规定，65岁及以上老年人口占总人口比例超过7%或60岁及以上人口占比超过10%的国家或地区，即可视为进入老龄化社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6098400" y="1501200"/>
            <a:ext cx="0" cy="474840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3" name="TextBox 3"/>
          <p:cNvSpPr txBox="1"/>
          <p:nvPr/>
        </p:nvSpPr>
        <p:spPr>
          <a:xfrm>
            <a:off x="1542696"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全球老龄化现状</a:t>
            </a:r>
          </a:p>
        </p:txBody>
      </p:sp>
      <p:sp>
        <p:nvSpPr>
          <p:cNvPr id="4" name="TextBox 4"/>
          <p:cNvSpPr txBox="1"/>
          <p:nvPr/>
        </p:nvSpPr>
        <p:spPr>
          <a:xfrm>
            <a:off x="6368737"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特点</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全球老龄化现状及特点</a:t>
              </a:r>
            </a:p>
          </p:txBody>
        </p:sp>
      </p:grpSp>
      <p:sp>
        <p:nvSpPr>
          <p:cNvPr id="27" name="TextBox 27"/>
          <p:cNvSpPr txBox="1"/>
          <p:nvPr/>
        </p:nvSpPr>
        <p:spPr>
          <a:xfrm>
            <a:off x="1542696"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当前，全球正面临严峻的人口老龄化挑战。根据联合国发布的最新数据，截至2023年，全球65岁及以上老年人口占比已达9.62%，且这一比例仍在持续上升。预计到2050年，全球老年人口占比将超过16%，届时每六个人中就有一个是老年人。</a:t>
            </a:r>
          </a:p>
        </p:txBody>
      </p:sp>
      <p:sp>
        <p:nvSpPr>
          <p:cNvPr id="28" name="TextBox 28"/>
          <p:cNvSpPr txBox="1"/>
          <p:nvPr/>
        </p:nvSpPr>
        <p:spPr>
          <a:xfrm>
            <a:off x="6440934"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全球老龄化的特点主要表现为速度快、规模大、地区差异大。其中，速度快是指老龄化进程在不断加快；规模大是指老年人口数量庞大，给社会带来的挑战也更加严峻；地区差异大则是指不同国家和地区的老龄化程度和发展速度存在较大差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死亡率降低</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生育率下降</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迁移流动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随着全球生育率的普遍下降，新生人口数量减少，导致老年人口在总人口中的比例相对上升。这是全球老龄化的主要原因之一。</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随着医疗技术的进步和卫生条件的改善，人们的寿命不断延长，老年人口数量增多。这也是导致老龄化的重要因素之一。</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人口迁移流动也对老龄化产生影响。例如，一些年轻人从农村地区迁移到城市地区工作或学习，导致农村地区老年人口比例相对较高；而城市地区则因为吸引了大量年轻人口而使得老年人口比例相对较低。这种迁移流动现象在全球范围内都普遍存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2024年世界人口老龄化预测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联合国与世界银行数据</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结合联合国和世界银行等权威机构发布的人口统计数据、经济指标等，对全球老龄化趋势进行综合分析。</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各国政府与政策研究机构报告</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参考各国政府及政策研究机构发布的相关报告和数据，了解各国老龄化的现状和未来趋势。</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统计模型与人口学方法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利用现有的人口统计数据和趋势，通过人口学方法和统计模型来预测未来的人口老龄化情况。</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预测方法与数据来源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老年人口比例上升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预计到2024年，全球65岁及以上的老年人口比例将继续上升，成为人口结构中的重要组成部分。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人口抚养比变化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随着老年人口的增加，人口抚养比（即非劳动年龄人口与劳动年龄人口之比）将发生变化，对社会经济产生深远影响。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平均预期寿命延长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随着医疗技术的进步和生活水平的提高，全球平均预期寿命将继续延长，加剧人口老龄化进程。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2024年全球老龄化程度预测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发达国家和地区通常面临更为严重的人口老龄化问题，其老年人口比例较高，且增长速度较快。</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发达国家与地区</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发展中国家和地区的老龄化进程相对较晚，但近年来也呈现出加速的趋势，需要引起足够重视。</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发展中国家与地区</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通过跨国比较，可以了解不同国家和地区在应对人口老龄化方面的经验和教训，为其他国家提供参考和借鉴。</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跨国比较与借鉴</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不同地区和国家老龄化趋势比较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https://d.book118.com/088013024140006032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2024-09-10T14:58:07.541</cp:lastPrinted>
  <dcterms:created xsi:type="dcterms:W3CDTF">2024-09-10T06:58:07Z</dcterms:created>
  <dcterms:modified xsi:type="dcterms:W3CDTF">2024-09-10T06:58:09Z</dcterms:modified>
</cp:coreProperties>
</file>