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B3FE1-51A1-4F9E-996F-BFE9498B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6FEA4-613B-442C-8850-02EE1E7D4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13B3A-C212-4EC0-B24B-95EBD8A82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D9D7D-F170-45AF-864E-D1BDC4A4C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63C608-E207-4012-8FD8-8571FBDE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B7A44-BD48-4879-B3BB-1215D0041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8EA43-AA89-422A-B995-FB7970583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4A2EE-68AC-4465-A7F0-FFB712B25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524D9-C675-4C7F-985E-856243265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B9FDE-7CDA-4C2D-BF98-DB25CCD38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1DC59-9530-4342-8A91-48D28C85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14074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社区教育资源共享促进小学教学质量提升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社区教育资源共享现状分析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社区教育资源共享对小学教学的促进作用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社区教育资源共享的实践探索与案例分析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推进社区教育资源共享的策略与建议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社区教育资源共享能够弥补小学教育资源的不均衡，促进教育公平。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通过共享优质教育资源，小学可以借鉴先进的教学方法和经验，提高教学质量。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学生全面发展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丰富的社区教育资源有助于为学生提供多样化的学习体验，促进学生的全面发展。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通过共享社区教育资源，提升小学教学质量，推动教育公平与学生全面发展。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整合社区内的教育资源，与小学建立合作关系，制定资源共享计划，并监督实施过程与效果。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对当前社区内可用于小学教育的资源进行梳理和分类。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资源共享现状分析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研究社区与小学之间的合作模式，提出可行的资源共享方案。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对资源共享计划实施后的效果进行评估，包括教学质量提升、学生满意度等方面。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社区教育资源共享现状分析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资源共享的种类和数量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教育设施共享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包括图书馆、实验室、体育场馆等，提供丰富的学习资源和实践活动场所。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教育教学资源共享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如优秀课件、教案、试题库等，促进教师间的交流与合作，提高教学质量。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师资力量共享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鼓励优秀教师跨校授课、开展教研活动等，实现师资力量的优化配置。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通过建立统一的教育资源共享平台，实现资源的上传、下载和在线浏览，方便教师、学生和家长随时随地获取所需资源。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线上共享平台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组织定期的校际交流、研讨会等活动，促进不同学校、教师之间的经验分享和合作。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线下交流活动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政府出台相关政策，鼓励和支持社区教育资源的共享，提供必要的经费和物质保障。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政策支持与引导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资源共享的途径和方式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通过共享优质教育资源，促进教师教学水平的提升，进而提高学生的学习效果。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打破校际壁垒，实现教育资源的均衡配置，缩小学校间的差距，促进教育公平。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社区教育资源共享是教育改革的重要组成部分，有助于推动教育体制的创新和完善。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资源共享的效果和影响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小学教师队伍整体素质较高，但部分地区存在师资短缺、结构不合理等问题。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当前小学教学内容主要包括基础知识与技能，教学方法以讲授式为主，注重知识传授和应试能力培养。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教学效果评估主要以考试成绩为主，缺乏对学生综合素质和能力的全面评价。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小学教学现状概述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学生之间在知识基础、学习能力等方面存在明显差异，给教学带来一定困难。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部分地区小学教学资源匮乏，如优质教材、先进教学设备等，制约了教学质量的提升。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当前小学教育存在明显的应试教育倾向，过分注重考试成绩，忽视学生综合素质和能力的培养。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应试教育倾向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教学中存在的问题和困难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教育资源在城乡之间、地区之间配置不均，导致部分地区小学教学资源不足。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教育资源配置不均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部分教师和家长教育观念落后，过分追求考试成绩，忽视学生个性和全面发展。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教育观念落后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当前教育体制改革滞后于社会经济发展需求，制约了小学教学质量的提升。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教育体制改革滞后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https://d.book118.com/088014074060006030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2024-09-06T21:39:19.796</cp:lastPrinted>
  <dcterms:created xsi:type="dcterms:W3CDTF">2024-09-06T13:39:19Z</dcterms:created>
  <dcterms:modified xsi:type="dcterms:W3CDTF">2024-09-06T13:39:22Z</dcterms:modified>
</cp:coreProperties>
</file>