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C108BFA-21AC-4E9C-B8ED-B9B2A5D49A7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C0E55-480A-4D61-9247-029B29DB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2543-0411-4437-90E4-80BF38C0C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B3402-B1AE-40EA-9120-548DC8E4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31016-6222-4F86-9590-B268BA22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BC9DF-CDD2-4CD5-8354-DB9EBCB3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0564E-AE61-4042-83B7-128E14770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62C1F-74D5-4CF4-BECB-93A4F647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42324-B9F1-4362-AC09-7BD4A511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08051-36B2-4C2E-B68D-98FFBE3BB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6F57D-91F9-44E3-94D2-D5C1951FE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93A81-6CA7-49D5-B5C8-9EF26AFA4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516D28-C285-4588-A509-4DC0A38B74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AB47E20-5CD5-4099-A639-47EDA235EE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1407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智能时代下的教学培训模式创新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智能时代下的教学培训模式创新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智能化教学内容设计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智能化师资培训与管理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智能化学习环境建设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智能化学习成果评估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智能时代下的教学培训模式创新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智能时代教学培训概述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现代技术发展使得教育培训需求更加个性化。智能时代下的教学培训模式需要不断创新，结合人工智能、大数据、云计算等技术。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传统教学模式的不足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难以满足学员需求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缺乏个性化定制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没充分利用现代科技手段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教学资源浪费严重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无法及时改进和优化教学方法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教学效果难以评估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智能时代下的教学培训趋势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提供个性化学习路径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教学内容智能化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精准分析学习效果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教学评估数据化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实现在线学习和互动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培训过程数字化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提升培训机构的竞争力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创新模式吸引更多学员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优质教育资源提升口碑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推动教育产业的发展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技术创新促进教学进步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教育市场空间扩大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智能时代教学培训模式创新的重要性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提高学习者的学习积极性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个性化学习方式激发兴趣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互动式学习增强参与度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教育培训模式创新关键因素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在智能时代，教育培训模式创新的关键在于结合科技发展趋势，积极应用人工智能、大数据和云计算等技术，实现个性化定制化教学，有效提高教学效果和学员满意度。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智能化教学内容设计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个性化学习路径设计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分析学员兴趣和学习风格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针对学习者不同需求和水平进行差异化教学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根据分析结果提供个性化学习计划和课程推荐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云教学资源管理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教学资源数字化存储和管理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数字化存储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学员随时随地获取在线教育资源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随时获取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教学资源共享和更新方便快捷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共享和更新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智能化课堂教学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智能化课堂教学利用虚拟现实、增强现实技术提供沉浸式学习体验。创新教学方法和工具，增强互动性和趣味性，同时实时监测学员学习情况，及时调整教学内容和方法。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通过数据分析评估学员学习效果和课程质量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提供个性化的学习反馈和改进建议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智能化学习评估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学习评估体系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建立全面的学习评估体系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教学内容创新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将不同学科知识融合，提供更广阔的学习视野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鼓励实践应用，培养学员解决问题的能力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通过实时反馈调整教学方式，提高学习效果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技术支持与培训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为教师提供技术支持与培训，帮助他们更好地运用智能化教学方法和工具，提高教学质量和效率。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学员参与度提升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提供互动平台，增加学员参与度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建立学习社区，促进学员间的交流和学习氛围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学习社区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引入实践项目，激发学员学习兴趣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智能化师资培训与管理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智能化师资培训模式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为师资培训提供便捷的学习途径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促使教师更新教学方法，提升教学质量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创新教学理念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根据教师需求提供个性化学习资源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分析教学效果数据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评估学生满意度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设计奖励措施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提高教师积极性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提供教师发展机会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教师绩效评估与激励机制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教师评估体系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建立科学的评估标准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定期评估教师教学表现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https://d.book118.com/088014075011006050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智能时代下的教学培训模式创新</vt:lpstr>
      <vt:lpstr>目录</vt:lpstr>
      <vt:lpstr>第1章 智能时代下的教学培训模式创新</vt:lpstr>
      <vt:lpstr> </vt:lpstr>
      <vt:lpstr>传统教学模式的不足</vt:lpstr>
      <vt:lpstr>智能时代下的教学培训趋势</vt:lpstr>
      <vt:lpstr>智能时代教学培训模式创新的重要性</vt:lpstr>
      <vt:lpstr>教育培训模式创新关键因素</vt:lpstr>
      <vt:lpstr>第2章 智能化教学内容设计</vt:lpstr>
      <vt:lpstr>个性化学习路径设计</vt:lpstr>
      <vt:lpstr>云教学资源管理</vt:lpstr>
      <vt:lpstr> </vt:lpstr>
      <vt:lpstr>智能化学习评估</vt:lpstr>
      <vt:lpstr>教学内容创新</vt:lpstr>
      <vt:lpstr> </vt:lpstr>
      <vt:lpstr>学员参与度提升</vt:lpstr>
      <vt:lpstr>第三章 智能化师资培训与管理</vt:lpstr>
      <vt:lpstr>智能化师资培训模式</vt:lpstr>
      <vt:lpstr>教师绩效评估与激励机制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2024-09-29T14:52:35.996</cp:lastPrinted>
  <dcterms:created xsi:type="dcterms:W3CDTF">2024-09-29T06:52:36Z</dcterms:created>
  <dcterms:modified xsi:type="dcterms:W3CDTF">2024-09-29T06:52:37Z</dcterms:modified>
</cp:coreProperties>
</file>