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AF018-8C27-4489-9A83-D35CD1519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B6389-596F-4501-9DCC-454F65D88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E22C4-36EB-4852-AA79-E24EB1CBF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9A593-5359-4927-BAF6-7535AE78C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4C273-43EB-4FAE-BE04-FC645A83F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9F0836-6339-4FA2-B281-A767F080B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1043FD-67B3-46B3-9384-1217360D9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569BE-6FAF-4CDF-BFE0-4FD4B1F45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3395F-AB2F-46FD-A877-E267C1EA5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3A97F-D095-4401-88FA-375E6050F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920B8-4D1E-44F3-8EC4-3A18063BA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14141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心理健康对个体实践能力的影响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心理健康对认知能力的影响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心理健康对情感调节能力的影响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心理健康对行为表现的影响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心理健康对学习和发展的影响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强调心理健康在个体实践能力中的重要性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阐述研究心理健康对个体实践能力影响的意义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通过研究心理健康对个体实践能力的影响，可以深入了解二者之间的关系，为提高个体实践能力和促进心理健康提供理论支持和实践指导。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随着现代社会的发展，个体实践能力越来越受到重视，而心理健康作为影响个体实践能力的重要因素之一，也逐渐受到关注。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38" r="194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心理健康对个体实践能力的促进作用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心理健康的个体通常具有积极向上的心态和较好的自我调节能力，能够更好地应对挑战和压力，从而在实践中表现更出色。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心理健康对个体实践能力的制约作用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心理健康问题如焦虑、抑郁等可能导致个体在实践中出现注意力不集中、思维僵化等问题，从而影响实践能力的发挥。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个体实践能力对心理健康的反作用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个体在实践中的成功经验和成就感有助于提升自信心和自尊心，从而促进心理健康；反之，实践中的挫折和失败可能对心理健康造成负面影响。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心理健康与个体实践能力的关系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心理健康对认知能力的影响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321" r="243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83" r="238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认知能力概述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认知能力是人类智力的重要组成部分，对于学习、工作、社交等各个方面都具有重要的作用。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认知能力是指个体获取、存储、处理和运用知识的能力，包括注意力、记忆力、思维灵活性、创造力等多个方面。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69" r="145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心理健康状况良好的个体通常具有更好的注意力和记忆力，能够更好地集中注意力、保持注意力稳定，同时能够更快地记住新信息并在需要时回忆起来。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心理健康问题如焦虑、抑郁等可能导致注意力和记忆力受损，表现为注意力不集中、记忆力减退等症状。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心理健康对注意力和记忆力的影响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心理健康状况良好的个体通常具有更好的思维灵活性和创造力，能够更好地适应新环境、解决新问题，同时能够产生新的想法和解决方案。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心理健康问题如思维僵化、缺乏自信等可能限制个体的思维灵活性和创造力，表现为难以适应变化、缺乏创新思维等症状。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通过保持良好的心理健康状况，个体可以更好地发挥认知能力的潜力，提高学习、工作和社交效率。同时，对于已经出现的心理健康问题，及时寻求专业帮助和支持也是非常重要的。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37" b="1253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014" b="2101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956" r="129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心理健康对思维灵活性和创造力的影响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心理健康对情感调节能力的影响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281" r="282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指个体在面对不同情境时，能够主动调整自己情绪反应的能力。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情感调节能力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包括认知重评、注意部署、表情抑制等多种策略。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情感调节策略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情感调节能力概述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9" b="1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心理健康的个体更容易保持情绪稳定，不易受到外界因素的干扰而产生剧烈情绪波动。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心理健康有助于个体产生更多的积极情绪，如快乐、满足、自信等，从而提高生活质量。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心理健康对情绪稳定性和积极情绪的影响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积极情绪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心理健康的个体在面对压力时，能够采取积极的应对策略，如寻求社会支持、调整认知等，从而减轻压力对身心的影响。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逆境适应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心理健康有助于个体在逆境中保持坚韧不拔的精神状态，积极寻求解决问题的途径，最终实现适应和成长。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心理健康对压力应对和逆境适应的影响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https://d.book118.com/088014141031006034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2024-09-12T12:00:20.480</cp:lastPrinted>
  <dcterms:created xsi:type="dcterms:W3CDTF">2024-09-12T04:00:20Z</dcterms:created>
  <dcterms:modified xsi:type="dcterms:W3CDTF">2024-09-12T04:00:22Z</dcterms:modified>
</cp:coreProperties>
</file>