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QBGSP+MS-UIGothic"/>
      <p:regular r:id="rId15"/>
    </p:embeddedFont>
    <p:embeddedFont>
      <p:font typeface="GWUKLI+WDKHVI+MicrosoftYaHei-Bold"/>
      <p:regular r:id="rId16"/>
    </p:embeddedFont>
    <p:embeddedFont>
      <p:font typeface="JPWUHR+RKWCRP+ArialMT"/>
      <p:regular r:id="rId17"/>
    </p:embeddedFont>
    <p:embeddedFont>
      <p:font typeface="IERPDF+OJIQD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38182-B2CA-4348-AC58-B6ED2D479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225D4-B3B4-462C-930A-91EDA9AFD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96989-98EB-43E1-B7A2-25FA621C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D9E9D-0DED-4013-BEBD-7C428ADB6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43FFE3-17BF-47A2-A42D-FB1AC3902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3DC829-ECF5-4AF0-A8B4-A1EF729E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2BD3A3-3B23-4875-BA4F-6A4710A59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AFCFAD-3443-4F37-918D-410C7998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DD501-D6B5-4655-8FF0-5A351A498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B384F-660D-4C96-BCEC-101D9CB20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57159-4152-443B-B6D9-3559D1230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15133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9175" y="2406808"/>
            <a:ext cx="89382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QBGSP+MS-UIGothic"/>
                <a:cs typeface="VQBGSP+MS-UIGothic"/>
              </a:rPr>
              <a:t>第十三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3600">
                <a:solidFill>
                  <a:srgbClr val="FFFFFF"/>
                </a:solidFill>
                <a:latin typeface="VQBGSP+MS-UIGothic"/>
                <a:cs typeface="VQBGSP+MS-UIGothic"/>
              </a:rPr>
              <a:t>呼吸衰竭和急性呼吸窘迫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3600">
                <a:solidFill>
                  <a:srgbClr val="FFFFFF"/>
                </a:solidFill>
                <a:latin typeface="VQBGSP+MS-UIGothic"/>
                <a:cs typeface="VQBGSP+MS-UIGothic"/>
              </a:rPr>
              <a:t>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19575" y="3065303"/>
            <a:ext cx="2057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QBGSP+MS-UIGothic"/>
                <a:cs typeface="VQBGSP+MS-UIGothic"/>
              </a:rPr>
              <a:t>征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VQBGSP+MS-UIGothic"/>
                <a:cs typeface="VQBGSP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934" y="3473773"/>
            <a:ext cx="3120472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$number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3160" y="4090992"/>
            <a:ext cx="1806754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VQBGSP+MS-UIGothic"/>
                <a:cs typeface="VQBGSP+MS-UIGothic"/>
              </a:rPr>
              <a:t>目</a:t>
            </a:r>
          </a:p>
        </p:txBody>
      </p:sp>
      <p:sp>
        <p:nvSpPr>
          <p:cNvPr id="7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53574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WUHR+RKWCRP+ArialMT"/>
                <a:cs typeface="JPWUHR+RKWC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呼吸衰竭概述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095815"/>
            <a:ext cx="5140901" cy="13428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WUHR+RKWCRP+ArialMT"/>
                <a:cs typeface="JPWUHR+RKWC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急性呼吸窘迫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合征</a:t>
            </a:r>
          </a:p>
          <a:p>
            <a:pPr marL="0" marR="0">
              <a:lnSpc>
                <a:spcPts val="2552"/>
              </a:lnSpc>
              <a:spcBef>
                <a:spcPts val="180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WUHR+RKWCRP+ArialMT"/>
                <a:cs typeface="JPWUHR+RKWC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呼吸衰竭与急性呼吸窘迫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合征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4727130"/>
            <a:ext cx="2186095" cy="1344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WUHR+RKWCRP+ArialMT"/>
                <a:cs typeface="JPWUHR+RKWC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防与康复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WUHR+RKWCRP+ArialMT"/>
                <a:cs typeface="JPWUHR+RKWCR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QBGSP+MS-UIGothic"/>
                <a:cs typeface="VQBGSP+MS-UIGothic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QBGSP+MS-UIGothic"/>
                <a:cs typeface="VQBGSP+MS-UIGothic"/>
              </a:rPr>
              <a:t>呼吸衰竭概述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QBGSP+MS-UIGothic"/>
                <a:cs typeface="VQBGSP+MS-UIGothic"/>
              </a:rPr>
              <a:t>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呼吸衰竭是指各种原因引起的肺通气和（或）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气功能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重障碍，机体在静息状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下亦不能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持足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的气体交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致低氧血症，并伴有不同程度的高碳酸血症，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生一系列病理生理改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和相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应临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床表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合征。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QBGSP+MS-UIGothic"/>
                <a:cs typeface="VQBGSP+MS-UIGothic"/>
              </a:rPr>
              <a:t>分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急性呼吸衰竭、慢性呼吸衰竭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病因与病理生理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BGSP+MS-UIGothic"/>
                <a:cs typeface="VQBGSP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呼吸道病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、肺血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管疾病、胸廓外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中枢及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传导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呼吸肌疾患。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BGSP+MS-UIGothic"/>
                <a:cs typeface="VQBGSP+MS-UIGothic"/>
              </a:rPr>
              <a:t>病理生理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91040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通气不足、弥散障碍、通气</a:t>
            </a: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/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血流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比例失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-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静脉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分流增加、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顺应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性降低。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床表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临</a:t>
            </a:r>
            <a:r>
              <a:rPr sz="1550" spc="25">
                <a:solidFill>
                  <a:srgbClr val="59AE93"/>
                </a:solidFill>
                <a:latin typeface="VQBGSP+MS-UIGothic"/>
                <a:cs typeface="VQBGSP+MS-UIGothic"/>
              </a:rPr>
              <a:t>床表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8614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发绀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、精神神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症状、循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、消化和泌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尿系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59AE93"/>
                </a:solidFill>
                <a:latin typeface="VQBGSP+MS-UIGothic"/>
                <a:cs typeface="VQBGSP+MS-UIGothic"/>
              </a:rPr>
              <a:t>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34827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和血气分析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断。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BGSP+MS-UIGothic"/>
                <a:cs typeface="VQBGSP+MS-UIGothic"/>
              </a:rPr>
              <a:t>血气分析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355868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PaO2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＜</a:t>
            </a: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60mmHg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，</a:t>
            </a: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PaCO2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＞</a:t>
            </a: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50mmHg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GWUKLI+WDKHVI+MicrosoftYaHei-Bold"/>
                <a:cs typeface="GWUKLI+WDKHV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VQBGSP+MS-UIGothic"/>
                <a:cs typeface="VQBGSP+MS-UIGothic"/>
              </a:rPr>
              <a:t>急性呼吸窘迫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综</a:t>
            </a:r>
            <a:r>
              <a:rPr sz="4500">
                <a:solidFill>
                  <a:srgbClr val="59AE93"/>
                </a:solidFill>
                <a:latin typeface="VQBGSP+MS-UIGothic"/>
                <a:cs typeface="VQBGSP+MS-UIGothic"/>
              </a:rPr>
              <a:t>合征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VQBGSP+MS-UIGothic"/>
                <a:cs typeface="VQBGSP+MS-UIGothic"/>
              </a:rPr>
              <a:t>定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急性呼吸窘迫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合征（</a:t>
            </a:r>
            <a:r>
              <a:rPr sz="150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）是一种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重的呼吸系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疾病，由于各种原因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致肺泡上皮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胞和肺毛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血管内皮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，引起弥漫性肺泡水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和渗出，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致急性低氧性呼吸衰竭。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VQBGSP+MS-UIGothic"/>
                <a:cs typeface="VQBGSP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08057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起病急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，病情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展迅速，主要表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呼吸急促、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发绀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、血氧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饱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和度降低等，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可出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多器官功能衰竭。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病因与病理生理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VQBGSP+MS-UIGothic"/>
                <a:cs typeface="VQBGSP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930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的常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病因包括肺炎、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脓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毒症、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吸、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创伤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、休克等，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些病因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肺泡上皮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胞和肺毛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血管内皮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胞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一系列病理生理改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QBGSP+MS-UIGothic"/>
                <a:cs typeface="VQBGSP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QBGSP+MS-UIGothic"/>
                <a:cs typeface="VQBGSP+MS-UIGothic"/>
              </a:rPr>
              <a:t>病理生理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91773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的病理生理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程包括肺泡上皮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胞受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、肺毛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血管内皮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胞通透性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增加、肺泡水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和渗出等，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些改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致肺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VQBGSP+MS-UIGothic"/>
                <a:cs typeface="VQBGSP+MS-UIGothic"/>
              </a:rPr>
              <a:t>气功能障碍和低氧血症。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59AE93"/>
                </a:solidFill>
                <a:latin typeface="VQBGSP+MS-UIGothic"/>
                <a:cs typeface="VQBGSP+MS-UIGothic"/>
              </a:rPr>
              <a:t>断与治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95794" y="165217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59AE93"/>
                </a:solidFill>
                <a:latin typeface="VQBGSP+MS-UIGothic"/>
                <a:cs typeface="VQBGSP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67125" y="2584188"/>
            <a:ext cx="7952700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根据患者的病史、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床表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和必要的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，如血气分析、</a:t>
            </a:r>
            <a:r>
              <a:rPr sz="150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X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胸片等，可以作出</a:t>
            </a:r>
          </a:p>
          <a:p>
            <a:pPr marL="2947669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断。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95794" y="401373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VQBGSP+MS-UIGothic"/>
                <a:cs typeface="VQBGSP+MS-UIGothic"/>
              </a:rPr>
              <a:t>治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38220" y="4774303"/>
            <a:ext cx="828717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5303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主要包括机械通气治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症治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。机械通气治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是</a:t>
            </a:r>
            <a:r>
              <a:rPr sz="1500">
                <a:solidFill>
                  <a:srgbClr val="000000"/>
                </a:solidFill>
                <a:latin typeface="IERPDF+OJIQDK+MicrosoftYaHei"/>
                <a:cs typeface="IERPDF+OJIQDK+MicrosoftYaHei"/>
              </a:rPr>
              <a:t>ARDS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治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的重要手段，可以改善患者的氧合功能和通气功能。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的目的在于减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肺水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和抗炎治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，如糖皮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激素、抗生素等。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症治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持水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平衡、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VQBGSP+MS-UIGothic"/>
                <a:cs typeface="VQBGSP+MS-UIGothic"/>
              </a:rPr>
              <a:t>养支持等。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https://d.book118.com/088015133017006047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VQBGSP+MS-UIGothic</vt:lpstr>
      <vt:lpstr>SimSun</vt:lpstr>
      <vt:lpstr>GWUKLI+WDKHVI+MicrosoftYaHei-Bold</vt:lpstr>
      <vt:lpstr>JPWUHR+RKWCRP+ArialMT</vt:lpstr>
      <vt:lpstr>Times New Roman</vt:lpstr>
      <vt:lpstr>IERPDF+OJIQDK+MicrosoftYaHei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2024-09-28T07:27:44.033</cp:lastPrinted>
  <dcterms:created xsi:type="dcterms:W3CDTF">2024-09-27T23:27:44Z</dcterms:created>
  <dcterms:modified xsi:type="dcterms:W3CDTF">2024-09-27T23:27:45Z</dcterms:modified>
</cp:coreProperties>
</file>