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3B942B-3D0D-4904-8694-60A35E2B0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DE05E-D3F9-49FE-BE4E-D1AB925A24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025F5E-037E-47B8-99EA-2A06A99741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738655-F24B-48AB-8C0C-920B3D1960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DDCCDC-6BBA-40C3-9A09-86A998B5B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EB4092-7CF3-4327-BCEE-9A43975D1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6B8588-C00E-42E4-B9C3-486853C8E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630FA9-616F-466D-92BE-521BDECF61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971A39-FDFD-4C46-821C-3F866BA411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708984-E860-4146-BA7F-9FAD50302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4BF784-C496-4299-890B-35317315EF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8.png" /><Relationship Id="rId4" Type="http://schemas.openxmlformats.org/officeDocument/2006/relationships/image" Target="../media/image10.pn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01704313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可再生能源行业人才储备与培训计划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人才需求分析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人才储备策略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培训体系建设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合作与交流平台搭建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政策支持与激励机制设计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可再生能源定义及分类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包括太阳能、风能、水能、生物质能等，具有可持续性和环保性。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产业链结构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包括研发、生产、安装、运营等环节，涉及多个领域和专业技术。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市场规模及增长趋势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随着环保意识的提高和技术的进步，可再生能源市场规模不断扩大，增长速度加快。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可再生能源行业概述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国内外政策环境比较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各国政府对可再生能源的支持力度和政策差异，如补贴、税收优惠等。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国内外技术水平比较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在可再生能源技术研发和应用方面的差异和优劣势。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国内外市场规模及竞争格局比较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国内外市场规模、主要企业和品牌以及市场份额等方面的比较。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国内外发展现状对比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669280" y="2019239"/>
            <a:ext cx="907085" cy="907085"/>
            <a:chOff x="5669280" y="2019239"/>
            <a:chExt cx="907085" cy="907085"/>
          </a:xfrm>
        </p:grpSpPr>
        <p:sp>
          <p:nvSpPr>
            <p:cNvPr id="4" name="AutoShape 4"/>
            <p:cNvSpPr/>
            <p:nvPr/>
          </p:nvSpPr>
          <p:spPr>
            <a:xfrm>
              <a:off x="5669280" y="2019239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308287" y="3403519"/>
            <a:ext cx="827715" cy="827715"/>
            <a:chOff x="4308287" y="3403519"/>
            <a:chExt cx="827715" cy="827715"/>
          </a:xfrm>
        </p:grpSpPr>
        <p:sp>
          <p:nvSpPr>
            <p:cNvPr id="6" name="AutoShape 6"/>
            <p:cNvSpPr/>
            <p:nvPr/>
          </p:nvSpPr>
          <p:spPr>
            <a:xfrm>
              <a:off x="4308287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669280" y="4551274"/>
            <a:ext cx="907085" cy="907085"/>
            <a:chOff x="5669280" y="4551274"/>
            <a:chExt cx="907085" cy="907085"/>
          </a:xfrm>
        </p:grpSpPr>
        <p:sp>
          <p:nvSpPr>
            <p:cNvPr id="8" name="AutoShape 8"/>
            <p:cNvSpPr/>
            <p:nvPr/>
          </p:nvSpPr>
          <p:spPr>
            <a:xfrm>
              <a:off x="5669280" y="4551274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062094" y="3403519"/>
            <a:ext cx="827715" cy="827715"/>
            <a:chOff x="7062094" y="3403519"/>
            <a:chExt cx="827715" cy="827715"/>
          </a:xfrm>
        </p:grpSpPr>
        <p:sp>
          <p:nvSpPr>
            <p:cNvPr id="10" name="AutoShape 10"/>
            <p:cNvSpPr/>
            <p:nvPr/>
          </p:nvSpPr>
          <p:spPr>
            <a:xfrm>
              <a:off x="7062094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技术创新及产业升级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随着科技的不断进步，可再生能源技术将不断创新，产业升级将加速。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多元化能源供应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未来能源供应将趋向多元化，可再生能源将与化石能源相互补充，形成多元化的能源供应体系。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智能化和数字化发展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随着物联网、大数据等技术的发展，可再生能源行业将实现智能化和数字化发展，提高运营效率和管理水平。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国际合作与竞争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面对全球气候变化和能源转型的挑战，各国将加强在可再生能源领域的国际合作与竞争。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20" name="Freeform 20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21769" y="3583229"/>
            <a:ext cx="400751" cy="515722"/>
            <a:chOff x="4521769" y="3583229"/>
            <a:chExt cx="400751" cy="515722"/>
          </a:xfrm>
        </p:grpSpPr>
        <p:sp>
          <p:nvSpPr>
            <p:cNvPr id="24" name="Freeform 24"/>
            <p:cNvSpPr/>
            <p:nvPr/>
          </p:nvSpPr>
          <p:spPr>
            <a:xfrm>
              <a:off x="4521769" y="3583229"/>
              <a:ext cx="400751" cy="515722"/>
            </a:xfrm>
            <a:custGeom>
              <a:rect l="l" t="t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7" name="Freeform 27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人才需求分析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技术研发人才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具备可再生能源技术研发、创新能力，推动技术进步和产业升级。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市场营销人才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开展市场调研，制定营销策略，推广可再生能源技术和产品。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工程技术人才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负责可再生能源项目的规划、设计、建设和运营管理。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投资管理人才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负责可再生能源项目的投资分析、风险评估和资金管理。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各类岗位人才需求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中坚骨干人才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具备丰富的实践经验和专业技能，推动可再生能源技术的实际应用。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高层次领军人才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具有国际视野和创新能力，引领可再生能源行业发展。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基础技能人才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掌握基本技能和知识，从事可再生能源项目的基层工作。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不同层次人才需求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72922" y="2599767"/>
            <a:ext cx="2150213" cy="2889707"/>
            <a:chOff x="972922" y="2599767"/>
            <a:chExt cx="2150213" cy="2889707"/>
          </a:xfrm>
        </p:grpSpPr>
        <p:sp>
          <p:nvSpPr>
            <p:cNvPr id="3" name="AutoShape 3"/>
            <p:cNvSpPr/>
            <p:nvPr/>
          </p:nvSpPr>
          <p:spPr>
            <a:xfrm>
              <a:off x="97292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" name="AutoShape 4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705053" y="2599767"/>
            <a:ext cx="2150213" cy="2889707"/>
            <a:chOff x="3705053" y="2599767"/>
            <a:chExt cx="2150213" cy="2889707"/>
          </a:xfrm>
        </p:grpSpPr>
        <p:sp>
          <p:nvSpPr>
            <p:cNvPr id="7" name="AutoShape 7"/>
            <p:cNvSpPr/>
            <p:nvPr/>
          </p:nvSpPr>
          <p:spPr>
            <a:xfrm>
              <a:off x="3705053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6437185" y="2599767"/>
            <a:ext cx="2150213" cy="2889707"/>
            <a:chOff x="6437185" y="2599767"/>
            <a:chExt cx="2150213" cy="2889707"/>
          </a:xfrm>
        </p:grpSpPr>
        <p:sp>
          <p:nvSpPr>
            <p:cNvPr id="11" name="AutoShape 11"/>
            <p:cNvSpPr/>
            <p:nvPr/>
          </p:nvSpPr>
          <p:spPr>
            <a:xfrm>
              <a:off x="6437185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9169412" y="2599767"/>
            <a:ext cx="2150213" cy="2889707"/>
            <a:chOff x="9169412" y="2599767"/>
            <a:chExt cx="2150213" cy="2889707"/>
          </a:xfrm>
        </p:grpSpPr>
        <p:sp>
          <p:nvSpPr>
            <p:cNvPr id="15" name="AutoShape 15"/>
            <p:cNvSpPr/>
            <p:nvPr/>
          </p:nvSpPr>
          <p:spPr>
            <a:xfrm>
              <a:off x="916941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2470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30805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具备可再生能源领域相关的专业知识，如太阳能、风能、水能等。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05053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3811153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关注行业发展趋势，具备创新意识和能力，推动技术创新和产业升级。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9497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团队合作能力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01074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具备良好的沟通能力和团队协作精神，与不同领域专家合作推动项目进展。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157221" y="3291405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学习能力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263320" y="3676867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持续学习新知识、新技能，适应可再生能源行业的快速发展。</a:t>
            </a:r>
            <a:endParaRPr lang="en-US" sz="1100"/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技能与素质要求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人才储备策略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3964" b="33964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dk1"/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85248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89066" y="1938594"/>
            <a:ext cx="391119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467193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与国内外知名高校建立合作关系，定期举办校园招聘活动，吸引优秀毕业生加入。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3829" y="3650029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74314" y="3736142"/>
            <a:ext cx="416357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1306341" y="3264741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设立实习生计划，为在校学生提供实习机会，培养其对行业的兴趣和认同。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3829" y="544148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773583" y="5527602"/>
            <a:ext cx="441594" cy="269367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306341" y="506228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通过校园宣讲、座谈会等形式，增强学生对可再生能源行业的认知和了解。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校园招聘及实习生计划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67054" y="172053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8776" y="178893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04696" y="1549847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利用各类招聘平台和社会资源，广泛招募具有相关工作经验的专业人才。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67054" y="332962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78301" y="3398024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AutoShape 7"/>
          <p:cNvSpPr/>
          <p:nvPr/>
        </p:nvSpPr>
        <p:spPr>
          <a:xfrm>
            <a:off x="1804696" y="3158939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鼓励内部员工推荐优秀人才，设立推荐奖励机制，激发员工参与招聘的积极性。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11" name="AutoShape 11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AutoShape 22"/>
          <p:cNvSpPr/>
          <p:nvPr/>
        </p:nvSpPr>
        <p:spPr>
          <a:xfrm>
            <a:off x="1804696" y="4750369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定期开展内部岗位转换和晋升机会，为员工提供更多发展空间和可能性。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4828813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社会招聘及内部推荐机制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73363" y="4897210"/>
            <a:ext cx="41910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建立完善的人才库，对各类人才进行分类管理，实现人才资源的优化配置。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定期对人才库进行更新和维护，确保人才信息的准确性和时效性。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通过人才测评、绩效考核等手段，对人才进行动态管理，及时发现和挖掘潜在人才。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建立人才库和动态管理机制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培训体系建设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https://d.book118.com/088017043133006036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2024-09-16T10:15:46.896</cp:lastPrinted>
  <dcterms:created xsi:type="dcterms:W3CDTF">2024-09-16T02:15:46Z</dcterms:created>
  <dcterms:modified xsi:type="dcterms:W3CDTF">2024-09-16T02:15:48Z</dcterms:modified>
</cp:coreProperties>
</file>