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9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216.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image" Target="../media/image2.png"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tags" Target="../tags/tag15.xml" /><Relationship Id="rId18" Type="http://schemas.openxmlformats.org/officeDocument/2006/relationships/tags" Target="../tags/tag16.xml" /><Relationship Id="rId19" Type="http://schemas.openxmlformats.org/officeDocument/2006/relationships/tags" Target="../tags/tag17.xml" /><Relationship Id="rId2" Type="http://schemas.openxmlformats.org/officeDocument/2006/relationships/tags" Target="../tags/tag1.xml" /><Relationship Id="rId20" Type="http://schemas.openxmlformats.org/officeDocument/2006/relationships/tags" Target="../tags/tag18.xml" /><Relationship Id="rId21" Type="http://schemas.openxmlformats.org/officeDocument/2006/relationships/tags" Target="../tags/tag19.xml" /><Relationship Id="rId22" Type="http://schemas.openxmlformats.org/officeDocument/2006/relationships/tags" Target="../tags/tag20.xml" /><Relationship Id="rId23" Type="http://schemas.openxmlformats.org/officeDocument/2006/relationships/tags" Target="../tags/tag21.xml" /><Relationship Id="rId24" Type="http://schemas.openxmlformats.org/officeDocument/2006/relationships/slideMaster" Target="../slideMasters/slideMaster2.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33.xml" /><Relationship Id="rId11" Type="http://schemas.openxmlformats.org/officeDocument/2006/relationships/tags" Target="../tags/tag34.xml" /><Relationship Id="rId12" Type="http://schemas.openxmlformats.org/officeDocument/2006/relationships/tags" Target="../tags/tag35.xml" /><Relationship Id="rId13" Type="http://schemas.openxmlformats.org/officeDocument/2006/relationships/slideMaster" Target="../slideMasters/slideMaster2.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image" Target="../media/image3.png" /><Relationship Id="rId5" Type="http://schemas.openxmlformats.org/officeDocument/2006/relationships/tags" Target="../tags/tag29.xml" /><Relationship Id="rId6" Type="http://schemas.openxmlformats.org/officeDocument/2006/relationships/image" Target="../media/image4.png"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43.xml" /><Relationship Id="rId11"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image" Target="../media/image5.png"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tags" Target="../tags/tag40.xml" /><Relationship Id="rId8" Type="http://schemas.openxmlformats.org/officeDocument/2006/relationships/tags" Target="../tags/tag41.xml" /><Relationship Id="rId9" Type="http://schemas.openxmlformats.org/officeDocument/2006/relationships/tags" Target="../tags/tag4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6.xml" /><Relationship Id="rId2" Type="http://schemas.openxmlformats.org/officeDocument/2006/relationships/tags" Target="../tags/tag67.xml"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3.xml" /><Relationship Id="rId11" Type="http://schemas.openxmlformats.org/officeDocument/2006/relationships/tags" Target="../tags/tag84.xml" /><Relationship Id="rId12" Type="http://schemas.openxmlformats.org/officeDocument/2006/relationships/tags" Target="../tags/tag85.xml" /><Relationship Id="rId13" Type="http://schemas.openxmlformats.org/officeDocument/2006/relationships/tags" Target="../tags/tag86.xml" /><Relationship Id="rId14" Type="http://schemas.openxmlformats.org/officeDocument/2006/relationships/tags" Target="../tags/tag87.xml" /><Relationship Id="rId15" Type="http://schemas.openxmlformats.org/officeDocument/2006/relationships/tags" Target="../tags/tag88.xml" /><Relationship Id="rId16" Type="http://schemas.openxmlformats.org/officeDocument/2006/relationships/tags" Target="../tags/tag89.xml" /><Relationship Id="rId17" Type="http://schemas.openxmlformats.org/officeDocument/2006/relationships/tags" Target="../tags/tag90.xml" /><Relationship Id="rId18" Type="http://schemas.openxmlformats.org/officeDocument/2006/relationships/tags" Target="../tags/tag91.xml" /><Relationship Id="rId19" Type="http://schemas.openxmlformats.org/officeDocument/2006/relationships/tags" Target="../tags/tag92.xml" /><Relationship Id="rId2" Type="http://schemas.openxmlformats.org/officeDocument/2006/relationships/tags" Target="../tags/tag76.xml" /><Relationship Id="rId20" Type="http://schemas.openxmlformats.org/officeDocument/2006/relationships/tags" Target="../tags/tag93.xml" /><Relationship Id="rId21" Type="http://schemas.openxmlformats.org/officeDocument/2006/relationships/tags" Target="../tags/tag94.xml" /><Relationship Id="rId22" Type="http://schemas.openxmlformats.org/officeDocument/2006/relationships/tags" Target="../tags/tag95.xml" /><Relationship Id="rId23" Type="http://schemas.openxmlformats.org/officeDocument/2006/relationships/tags" Target="../tags/tag96.xml" /><Relationship Id="rId24" Type="http://schemas.openxmlformats.org/officeDocument/2006/relationships/slideMaster" Target="../slideMasters/slideMaster2.xml" /><Relationship Id="rId3" Type="http://schemas.openxmlformats.org/officeDocument/2006/relationships/tags" Target="../tags/tag77.xml" /><Relationship Id="rId4" Type="http://schemas.openxmlformats.org/officeDocument/2006/relationships/image" Target="../media/image2.png"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A6599F1-9479-4D2D-8BDF-80E557538C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3BF9EF-A3E2-41BD-BBAD-3D09C5D100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341A0F-72A6-4CE7-8E44-5F7A53601E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89B00D-0BB1-4A52-A753-869A099B21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682990F-D3B8-4976-9903-5498D8EE2F7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1207E7-2742-45C6-AE5E-B2DC2F8FD60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B71556F-7B04-4401-AF8E-50281E60DA0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3A004C-0467-4D6E-B9B3-3F645822B8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1C9827-409C-42E4-B822-2C84E481BF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93CBB05-03DE-4C1E-8B7D-C4581B19C8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6264A4-C41B-4210-AA20-6BAFEE0865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3" name="图片 21"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672" name="矩形 22"/>
          <p:cNvSpPr/>
          <p:nvPr userDrawn="1">
            <p:custDataLst>
              <p:tags r:id="rId3"/>
            </p:custDataLst>
          </p:nvPr>
        </p:nvSpPr>
        <p:spPr>
          <a:xfrm>
            <a:off x="8694420" y="0"/>
            <a:ext cx="2320290"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35" name="组合 24"/>
          <p:cNvGrpSpPr/>
          <p:nvPr userDrawn="1">
            <p:custDataLst>
              <p:tags r:id="rId4"/>
            </p:custDataLst>
          </p:nvPr>
        </p:nvGrpSpPr>
        <p:grpSpPr>
          <a:xfrm>
            <a:off x="568960" y="2239645"/>
            <a:ext cx="2897505" cy="180340"/>
            <a:chOff x="960" y="3138"/>
            <a:chExt cx="4563" cy="284"/>
          </a:xfrm>
          <a:gradFill>
            <a:gsLst>
              <a:gs pos="0">
                <a:schemeClr val="accent1"/>
              </a:gs>
              <a:gs pos="25000">
                <a:schemeClr val="accent2"/>
              </a:gs>
              <a:gs pos="100000">
                <a:schemeClr val="accent2">
                  <a:alpha val="70000"/>
                </a:schemeClr>
              </a:gs>
            </a:gsLst>
            <a:lin ang="0" scaled="0"/>
          </a:gradFill>
        </p:grpSpPr>
        <p:grpSp>
          <p:nvGrpSpPr>
            <p:cNvPr id="37" name="组合 25"/>
            <p:cNvGrpSpPr/>
            <p:nvPr/>
          </p:nvGrpSpPr>
          <p:grpSpPr>
            <a:xfrm>
              <a:off x="960" y="3138"/>
              <a:ext cx="1910" cy="284"/>
              <a:chOff x="930" y="1845"/>
              <a:chExt cx="1709" cy="254"/>
            </a:xfrm>
            <a:grpFill/>
          </p:grpSpPr>
          <p:sp>
            <p:nvSpPr>
              <p:cNvPr id="1048674" name="平行四边形 27"/>
              <p:cNvSpPr/>
              <p:nvPr>
                <p:custDataLst>
                  <p:tags r:id="rId5"/>
                </p:custDataLst>
              </p:nvPr>
            </p:nvSpPr>
            <p:spPr>
              <a:xfrm>
                <a:off x="93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76" name="平行四边形 28"/>
              <p:cNvSpPr/>
              <p:nvPr>
                <p:custDataLst>
                  <p:tags r:id="rId6"/>
                </p:custDataLst>
              </p:nvPr>
            </p:nvSpPr>
            <p:spPr>
              <a:xfrm>
                <a:off x="121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78" name="平行四边形 29"/>
              <p:cNvSpPr/>
              <p:nvPr>
                <p:custDataLst>
                  <p:tags r:id="rId7"/>
                </p:custDataLst>
              </p:nvPr>
            </p:nvSpPr>
            <p:spPr>
              <a:xfrm>
                <a:off x="150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0" name="平行四边形 30"/>
              <p:cNvSpPr/>
              <p:nvPr>
                <p:custDataLst>
                  <p:tags r:id="rId8"/>
                </p:custDataLst>
              </p:nvPr>
            </p:nvSpPr>
            <p:spPr>
              <a:xfrm>
                <a:off x="178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2" name="平行四边形 31"/>
              <p:cNvSpPr/>
              <p:nvPr>
                <p:custDataLst>
                  <p:tags r:id="rId9"/>
                </p:custDataLst>
              </p:nvPr>
            </p:nvSpPr>
            <p:spPr>
              <a:xfrm>
                <a:off x="207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684" name="平行四边形 32"/>
              <p:cNvSpPr/>
              <p:nvPr>
                <p:custDataLst>
                  <p:tags r:id="rId10"/>
                </p:custDataLst>
              </p:nvPr>
            </p:nvSpPr>
            <p:spPr>
              <a:xfrm>
                <a:off x="235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grpSp>
        <p:cxnSp>
          <p:nvCxnSpPr>
            <p:cNvPr id="3145729" name="直接连接符 26"/>
            <p:cNvCxnSpPr/>
            <p:nvPr>
              <p:custDataLst>
                <p:tags r:id="rId11"/>
              </p:custDataLst>
            </p:nvPr>
          </p:nvCxnSpPr>
          <p:spPr>
            <a:xfrm>
              <a:off x="2775" y="3411"/>
              <a:ext cx="2748" cy="0"/>
            </a:xfrm>
            <a:prstGeom prst="line">
              <a:avLst/>
            </a:prstGeom>
            <a:grpFill/>
            <a:ln w="12700">
              <a:gradFill>
                <a:gsLst>
                  <a:gs pos="0">
                    <a:schemeClr val="accent2">
                      <a:alpha val="70000"/>
                    </a:schemeClr>
                  </a:gs>
                  <a:gs pos="85000">
                    <a:schemeClr val="accent2">
                      <a:alpha val="5000"/>
                    </a:scheme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2097155" name="图片 33" descr="资源 1@4x-8"/>
          <p:cNvPicPr>
            <a:picLocks noChangeAspect="1"/>
          </p:cNvPicPr>
          <p:nvPr userDrawn="1">
            <p:custDataLst>
              <p:tags r:id="rId13"/>
            </p:custDataLst>
          </p:nvPr>
        </p:nvPicPr>
        <p:blipFill>
          <a:blip r:embed="rId12"/>
          <a:srcRect r="14083"/>
          <a:stretch>
            <a:fillRect/>
          </a:stretch>
        </p:blipFill>
        <p:spPr>
          <a:xfrm>
            <a:off x="6154420" y="1827530"/>
            <a:ext cx="6037580" cy="5030470"/>
          </a:xfrm>
          <a:prstGeom prst="rect">
            <a:avLst/>
          </a:prstGeom>
        </p:spPr>
      </p:pic>
      <p:sp>
        <p:nvSpPr>
          <p:cNvPr id="1048686" name="椭圆 34"/>
          <p:cNvSpPr/>
          <p:nvPr userDrawn="1">
            <p:custDataLst>
              <p:tags r:id="rId14"/>
            </p:custDataLst>
          </p:nvPr>
        </p:nvSpPr>
        <p:spPr>
          <a:xfrm>
            <a:off x="559435" y="5245735"/>
            <a:ext cx="397510" cy="397510"/>
          </a:xfrm>
          <a:prstGeom prst="ellipse">
            <a:avLst/>
          </a:prstGeom>
          <a:gradFill>
            <a:gsLst>
              <a:gs pos="0">
                <a:schemeClr val="accent1"/>
              </a:gs>
              <a:gs pos="19000">
                <a:schemeClr val="accent2">
                  <a:alpha val="95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8" name="等腰三角形 35"/>
          <p:cNvSpPr/>
          <p:nvPr userDrawn="1">
            <p:custDataLst>
              <p:tags r:id="rId15"/>
            </p:custDataLst>
          </p:nvPr>
        </p:nvSpPr>
        <p:spPr>
          <a:xfrm rot="5400000">
            <a:off x="701675" y="5405755"/>
            <a:ext cx="113665" cy="77470"/>
          </a:xfrm>
          <a:prstGeom prst="triangle">
            <a:avLst>
              <a:gd name="adj" fmla="val 5000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1" name="直接连接符 36"/>
          <p:cNvCxnSpPr/>
          <p:nvPr userDrawn="1">
            <p:custDataLst>
              <p:tags r:id="rId16"/>
            </p:custDataLst>
          </p:nvPr>
        </p:nvCxnSpPr>
        <p:spPr>
          <a:xfrm flipH="1" flipV="1">
            <a:off x="1142365" y="5660390"/>
            <a:ext cx="1853565" cy="635"/>
          </a:xfrm>
          <a:prstGeom prst="line">
            <a:avLst/>
          </a:prstGeom>
          <a:ln w="38100" cap="rnd">
            <a:gradFill>
              <a:gsLst>
                <a:gs pos="24000">
                  <a:schemeClr val="accent2">
                    <a:alpha val="5000"/>
                  </a:schemeClr>
                </a:gs>
                <a:gs pos="88000">
                  <a:schemeClr val="accent2">
                    <a:alpha val="95000"/>
                  </a:schemeClr>
                </a:gs>
                <a:gs pos="100000">
                  <a:schemeClr val="accent1"/>
                </a:gs>
              </a:gsLst>
              <a:lin ang="0" scaled="0"/>
            </a:gradFill>
          </a:ln>
        </p:spPr>
        <p:style>
          <a:lnRef idx="1">
            <a:schemeClr val="accent1"/>
          </a:lnRef>
          <a:fillRef idx="0">
            <a:schemeClr val="accent1"/>
          </a:fillRef>
          <a:effectRef idx="0">
            <a:schemeClr val="accent1"/>
          </a:effectRef>
          <a:fontRef idx="minor">
            <a:schemeClr val="tx1"/>
          </a:fontRef>
        </p:style>
      </p:cxnSp>
      <p:sp>
        <p:nvSpPr>
          <p:cNvPr id="1048690" name="标题 1"/>
          <p:cNvSpPr>
            <a:spLocks noGrp="1"/>
          </p:cNvSpPr>
          <p:nvPr>
            <p:ph type="ctrTitle" hasCustomPrompt="1"/>
            <p:custDataLst>
              <p:tags r:id="rId17"/>
            </p:custDataLst>
          </p:nvPr>
        </p:nvSpPr>
        <p:spPr>
          <a:xfrm>
            <a:off x="533399" y="2488235"/>
            <a:ext cx="6537961" cy="1175939"/>
          </a:xfrm>
        </p:spPr>
        <p:txBody>
          <a:bodyPr anchor="b">
            <a:normAutofit/>
          </a:bodyPr>
          <a:lstStyle>
            <a:lvl1pPr algn="l">
              <a:lnSpc>
                <a:spcPct val="100000"/>
              </a:lnSpc>
              <a:defRPr sz="6000">
                <a:gradFill>
                  <a:gsLst>
                    <a:gs pos="0">
                      <a:schemeClr val="tx1"/>
                    </a:gs>
                    <a:gs pos="70000">
                      <a:schemeClr val="tx1"/>
                    </a:gs>
                    <a:gs pos="100000">
                      <a:schemeClr val="tx1">
                        <a:alpha val="50000"/>
                      </a:schemeClr>
                    </a:gs>
                  </a:gsLst>
                  <a:lin ang="2700000" scaled="0"/>
                </a:gradFill>
              </a:defRPr>
            </a:lvl1pPr>
          </a:lstStyle>
          <a:p>
            <a:r>
              <a:rPr lang="zh-CN" altLang="en-US"/>
              <a:t>单击编辑母版标题</a:t>
            </a:r>
            <a:endParaRPr lang="zh-CN" altLang="en-US"/>
          </a:p>
        </p:txBody>
      </p:sp>
      <p:sp>
        <p:nvSpPr>
          <p:cNvPr id="1048692" name="副标题 2"/>
          <p:cNvSpPr>
            <a:spLocks noGrp="1"/>
          </p:cNvSpPr>
          <p:nvPr>
            <p:ph type="subTitle" idx="1"/>
            <p:custDataLst>
              <p:tags r:id="rId18"/>
            </p:custDataLst>
          </p:nvPr>
        </p:nvSpPr>
        <p:spPr>
          <a:xfrm>
            <a:off x="533399" y="3735355"/>
            <a:ext cx="6537961" cy="972000"/>
          </a:xfrm>
        </p:spPr>
        <p:txBody>
          <a:bodyPr>
            <a:normAutofit/>
          </a:bodyPr>
          <a:lstStyle>
            <a:lvl1pPr marL="0" indent="0" algn="l">
              <a:lnSpc>
                <a:spcPct val="100000"/>
              </a:lnSpc>
              <a:buNone/>
              <a:defRPr sz="2000" spc="130" baseline="0">
                <a:gradFill>
                  <a:gsLst>
                    <a:gs pos="0">
                      <a:schemeClr val="accent1"/>
                    </a:gs>
                    <a:gs pos="30000">
                      <a:schemeClr val="accent2">
                        <a:alpha val="95000"/>
                      </a:schemeClr>
                    </a:gs>
                    <a:gs pos="100000">
                      <a:schemeClr val="accent2">
                        <a:alpha val="50000"/>
                      </a:schemeClr>
                    </a:gs>
                  </a:gsLst>
                  <a:lin ang="270000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94" name="日期占位符 3"/>
          <p:cNvSpPr>
            <a:spLocks noGrp="1"/>
          </p:cNvSpPr>
          <p:nvPr>
            <p:ph type="dt" sz="half" idx="10"/>
            <p:custDataLst>
              <p:tags r:id="rId19"/>
            </p:custDataLst>
          </p:nvPr>
        </p:nvSpPr>
        <p:spPr/>
        <p:txBody>
          <a:bodyPr>
            <a:normAutofit/>
          </a:bodyPr>
          <a:lstStyle/>
          <a:p>
            <a:fld id="{5592522B-0F24-4480-B9DD-A9474A6880D6}" type="datetimeFigureOut">
              <a:rPr lang="zh-CN" altLang="en-US" smtClean="0"/>
              <a:t/>
            </a:fld>
            <a:endParaRPr lang="zh-CN" altLang="en-US"/>
          </a:p>
        </p:txBody>
      </p:sp>
      <p:sp>
        <p:nvSpPr>
          <p:cNvPr id="1048696" name="页脚占位符 4"/>
          <p:cNvSpPr>
            <a:spLocks noGrp="1"/>
          </p:cNvSpPr>
          <p:nvPr>
            <p:ph type="ftr" sz="quarter" idx="11"/>
            <p:custDataLst>
              <p:tags r:id="rId20"/>
            </p:custDataLst>
          </p:nvPr>
        </p:nvSpPr>
        <p:spPr/>
        <p:txBody>
          <a:bodyPr>
            <a:normAutofit/>
          </a:bodyPr>
          <a:lstStyle/>
          <a:p>
            <a:endParaRPr lang="zh-CN" altLang="en-US"/>
          </a:p>
        </p:txBody>
      </p:sp>
      <p:sp>
        <p:nvSpPr>
          <p:cNvPr id="1048698" name="灯片编号占位符 5"/>
          <p:cNvSpPr>
            <a:spLocks noGrp="1"/>
          </p:cNvSpPr>
          <p:nvPr>
            <p:ph type="sldNum" sz="quarter" idx="12"/>
            <p:custDataLst>
              <p:tags r:id="rId21"/>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00" name="文本占位符 9"/>
          <p:cNvSpPr>
            <a:spLocks noGrp="1"/>
          </p:cNvSpPr>
          <p:nvPr>
            <p:ph type="body" sz="quarter" idx="13" hasCustomPrompt="1"/>
            <p:custDataLst>
              <p:tags r:id="rId22"/>
            </p:custDataLst>
          </p:nvPr>
        </p:nvSpPr>
        <p:spPr>
          <a:xfrm>
            <a:off x="533399" y="468000"/>
            <a:ext cx="6537961" cy="504000"/>
          </a:xfrm>
        </p:spPr>
        <p:txBody>
          <a:bodyPr anchor="ctr">
            <a:normAutofit/>
          </a:bodyPr>
          <a:lstStyle>
            <a:lvl1pPr marL="0" indent="0">
              <a:lnSpc>
                <a:spcPct val="100000"/>
              </a:lnSpc>
              <a:buNone/>
              <a:defRPr sz="1100" b="1">
                <a:gradFill>
                  <a:gsLst>
                    <a:gs pos="0">
                      <a:schemeClr val="accent1"/>
                    </a:gs>
                    <a:gs pos="30000">
                      <a:schemeClr val="accent2">
                        <a:alpha val="95000"/>
                      </a:schemeClr>
                    </a:gs>
                    <a:gs pos="100000">
                      <a:schemeClr val="accent2">
                        <a:alpha val="50000"/>
                      </a:schemeClr>
                    </a:gs>
                  </a:gsLst>
                  <a:lin ang="2700000" scaled="0"/>
                </a:gradFill>
              </a:defRPr>
            </a:lvl1pPr>
          </a:lstStyle>
          <a:p>
            <a:pPr lvl="0"/>
            <a:r>
              <a:rPr lang="zh-CN" altLang="en-US"/>
              <a:t>公司名占位符</a:t>
            </a:r>
            <a:endParaRPr lang="zh-CN" altLang="en-US"/>
          </a:p>
        </p:txBody>
      </p:sp>
      <p:sp>
        <p:nvSpPr>
          <p:cNvPr id="1048702" name="文本占位符 23"/>
          <p:cNvSpPr>
            <a:spLocks noGrp="1"/>
          </p:cNvSpPr>
          <p:nvPr>
            <p:ph type="body" sz="quarter" idx="17" hasCustomPrompt="1"/>
            <p:custDataLst>
              <p:tags r:id="rId23"/>
            </p:custDataLst>
          </p:nvPr>
        </p:nvSpPr>
        <p:spPr>
          <a:xfrm>
            <a:off x="1190412" y="5106881"/>
            <a:ext cx="5880948" cy="504000"/>
          </a:xfrm>
        </p:spPr>
        <p:txBody>
          <a:bodyPr anchor="ctr">
            <a:normAutofit/>
          </a:bodyPr>
          <a:lstStyle>
            <a:lvl1pPr marL="0" indent="0" algn="l">
              <a:lnSpc>
                <a:spcPct val="100000"/>
              </a:lnSpc>
              <a:buNone/>
              <a:defRPr sz="2000" b="1">
                <a:solidFill>
                  <a:schemeClr val="tx1"/>
                </a:solidFill>
              </a:defRPr>
            </a:lvl1pPr>
          </a:lstStyle>
          <a:p>
            <a:pPr lvl="0"/>
            <a:r>
              <a:rPr lang="zh-CN" altLang="en-US"/>
              <a:t>署名占位符</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39" name=""/>
        <p:cNvGrpSpPr/>
        <p:nvPr/>
      </p:nvGrpSpPr>
      <p:grpSpPr>
        <a:xfrm>
          <a:off x="0" y="0"/>
          <a:ext cx="0" cy="0"/>
        </a:xfrm>
      </p:grpSpPr>
      <p:sp>
        <p:nvSpPr>
          <p:cNvPr id="1048704"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06"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8"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10" name="页脚占位符 4"/>
          <p:cNvSpPr>
            <a:spLocks noGrp="1"/>
          </p:cNvSpPr>
          <p:nvPr>
            <p:ph type="ftr" sz="quarter" idx="11"/>
            <p:custDataLst>
              <p:tags r:id="rId4"/>
            </p:custDataLst>
          </p:nvPr>
        </p:nvSpPr>
        <p:spPr/>
        <p:txBody>
          <a:bodyPr/>
          <a:lstStyle/>
          <a:p>
            <a:endParaRPr lang="zh-CN" altLang="en-US"/>
          </a:p>
        </p:txBody>
      </p:sp>
      <p:sp>
        <p:nvSpPr>
          <p:cNvPr id="1048712"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41" name=""/>
        <p:cNvGrpSpPr/>
        <p:nvPr/>
      </p:nvGrpSpPr>
      <p:grpSpPr>
        <a:xfrm>
          <a:off x="0" y="0"/>
          <a:ext cx="0" cy="0"/>
        </a:xfrm>
      </p:grpSpPr>
      <p:pic>
        <p:nvPicPr>
          <p:cNvPr id="2097157" name="图片 13"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714" name="矩形 14"/>
          <p:cNvSpPr/>
          <p:nvPr userDrawn="1">
            <p:custDataLst>
              <p:tags r:id="rId3"/>
            </p:custDataLst>
          </p:nvPr>
        </p:nvSpPr>
        <p:spPr>
          <a:xfrm>
            <a:off x="1028065" y="0"/>
            <a:ext cx="2239645"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59" name="图片 15" descr="资源 2@4x-8"/>
          <p:cNvPicPr>
            <a:picLocks noChangeAspect="1"/>
          </p:cNvPicPr>
          <p:nvPr userDrawn="1">
            <p:custDataLst>
              <p:tags r:id="rId5"/>
            </p:custDataLst>
          </p:nvPr>
        </p:nvPicPr>
        <p:blipFill>
          <a:blip r:embed="rId4"/>
          <a:stretch>
            <a:fillRect/>
          </a:stretch>
        </p:blipFill>
        <p:spPr>
          <a:xfrm>
            <a:off x="356870" y="2493645"/>
            <a:ext cx="4040505" cy="4050030"/>
          </a:xfrm>
          <a:prstGeom prst="rect">
            <a:avLst/>
          </a:prstGeom>
        </p:spPr>
      </p:pic>
      <p:pic>
        <p:nvPicPr>
          <p:cNvPr id="2097161" name="图片 16" descr="资源 1@4x-8"/>
          <p:cNvPicPr>
            <a:picLocks noChangeAspect="1"/>
          </p:cNvPicPr>
          <p:nvPr userDrawn="1">
            <p:custDataLst>
              <p:tags r:id="rId7"/>
            </p:custDataLst>
          </p:nvPr>
        </p:nvPicPr>
        <p:blipFill>
          <a:blip r:embed="rId6"/>
          <a:srcRect l="10601"/>
          <a:stretch>
            <a:fillRect/>
          </a:stretch>
        </p:blipFill>
        <p:spPr>
          <a:xfrm>
            <a:off x="0" y="1977390"/>
            <a:ext cx="5253355" cy="4658360"/>
          </a:xfrm>
          <a:prstGeom prst="rect">
            <a:avLst/>
          </a:prstGeom>
        </p:spPr>
      </p:pic>
      <p:sp>
        <p:nvSpPr>
          <p:cNvPr id="1048716" name="标题 1"/>
          <p:cNvSpPr>
            <a:spLocks noGrp="1"/>
          </p:cNvSpPr>
          <p:nvPr>
            <p:ph type="title" hasCustomPrompt="1"/>
            <p:custDataLst>
              <p:tags r:id="rId8"/>
            </p:custDataLst>
          </p:nvPr>
        </p:nvSpPr>
        <p:spPr>
          <a:xfrm>
            <a:off x="2516269" y="227425"/>
            <a:ext cx="2564871" cy="1308480"/>
          </a:xfrm>
        </p:spPr>
        <p:txBody>
          <a:bodyPr anchor="b">
            <a:normAutofit/>
          </a:bodyPr>
          <a:lstStyle>
            <a:lvl1pPr algn="r">
              <a:defRPr sz="5400">
                <a:ln>
                  <a:gradFill>
                    <a:gsLst>
                      <a:gs pos="0">
                        <a:schemeClr val="accent2"/>
                      </a:gs>
                      <a:gs pos="100000">
                        <a:schemeClr val="accent2">
                          <a:alpha val="50000"/>
                        </a:schemeClr>
                      </a:gs>
                    </a:gsLst>
                    <a:lin ang="5400000" scaled="1"/>
                  </a:gradFill>
                </a:ln>
              </a:defRPr>
            </a:lvl1pPr>
          </a:lstStyle>
          <a:p>
            <a:r>
              <a:rPr lang="zh-CN" altLang="en-US"/>
              <a:t>标题</a:t>
            </a:r>
            <a:endParaRPr lang="zh-CN" altLang="en-US"/>
          </a:p>
        </p:txBody>
      </p:sp>
      <p:sp>
        <p:nvSpPr>
          <p:cNvPr id="1048718" name="文本占位符 2"/>
          <p:cNvSpPr>
            <a:spLocks noGrp="1"/>
          </p:cNvSpPr>
          <p:nvPr>
            <p:ph type="body" idx="1" hasCustomPrompt="1"/>
            <p:custDataLst>
              <p:tags r:id="rId9"/>
            </p:custDataLst>
          </p:nvPr>
        </p:nvSpPr>
        <p:spPr>
          <a:xfrm>
            <a:off x="5081140" y="1012446"/>
            <a:ext cx="2880000" cy="504000"/>
          </a:xfrm>
        </p:spPr>
        <p:txBody>
          <a:bodyPr anchor="t"/>
          <a:lstStyle>
            <a:lvl1pPr marL="0" indent="0">
              <a:buNone/>
              <a:defRPr sz="2400" b="0">
                <a:ln>
                  <a:gradFill>
                    <a:gsLst>
                      <a:gs pos="0">
                        <a:schemeClr val="accent1"/>
                      </a:gs>
                      <a:gs pos="52000">
                        <a:schemeClr val="accent2"/>
                      </a:gs>
                      <a:gs pos="100000">
                        <a:schemeClr val="accent2">
                          <a:alpha val="0"/>
                        </a:schemeClr>
                      </a:gs>
                    </a:gsLst>
                    <a:lin ang="5400000" scaled="1"/>
                  </a:gradFill>
                </a:ln>
                <a:no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720" name="日期占位符 6"/>
          <p:cNvSpPr>
            <a:spLocks noGrp="1"/>
          </p:cNvSpPr>
          <p:nvPr>
            <p:ph type="dt" sz="half" idx="10"/>
            <p:custDataLst>
              <p:tags r:id="rId10"/>
            </p:custDataLst>
          </p:nvPr>
        </p:nvSpPr>
        <p:spPr/>
        <p:txBody>
          <a:bodyPr/>
          <a:lstStyle/>
          <a:p>
            <a:fld id="{5592522B-0F24-4480-B9DD-A9474A6880D6}" type="datetimeFigureOut">
              <a:rPr lang="zh-CN" altLang="en-US" smtClean="0"/>
              <a:t/>
            </a:fld>
            <a:endParaRPr lang="zh-CN" altLang="en-US"/>
          </a:p>
        </p:txBody>
      </p:sp>
      <p:sp>
        <p:nvSpPr>
          <p:cNvPr id="1048722" name="页脚占位符 7"/>
          <p:cNvSpPr>
            <a:spLocks noGrp="1"/>
          </p:cNvSpPr>
          <p:nvPr>
            <p:ph type="ftr" sz="quarter" idx="11"/>
            <p:custDataLst>
              <p:tags r:id="rId11"/>
            </p:custDataLst>
          </p:nvPr>
        </p:nvSpPr>
        <p:spPr/>
        <p:txBody>
          <a:bodyPr/>
          <a:lstStyle/>
          <a:p>
            <a:endParaRPr lang="zh-CN" altLang="en-US"/>
          </a:p>
        </p:txBody>
      </p:sp>
      <p:sp>
        <p:nvSpPr>
          <p:cNvPr id="1048724" name="灯片编号占位符 8"/>
          <p:cNvSpPr>
            <a:spLocks noGrp="1"/>
          </p:cNvSpPr>
          <p:nvPr>
            <p:ph type="sldNum" sz="quarter" idx="12"/>
            <p:custDataLst>
              <p:tags r:id="rId12"/>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43" name=""/>
        <p:cNvGrpSpPr/>
        <p:nvPr/>
      </p:nvGrpSpPr>
      <p:grpSpPr>
        <a:xfrm>
          <a:off x="0" y="0"/>
          <a:ext cx="0" cy="0"/>
        </a:xfrm>
      </p:grpSpPr>
      <p:pic>
        <p:nvPicPr>
          <p:cNvPr id="2097163" name="图片 2" descr="E:\【自产】\10.PPT\2023\精品模板\7.19\VCG2113846105531-01.pngVCG2113846105531-01"/>
          <p:cNvPicPr>
            <a:picLocks noChangeAspect="1"/>
          </p:cNvPicPr>
          <p:nvPr userDrawn="1">
            <p:custDataLst>
              <p:tags r:id="rId2"/>
            </p:custDataLst>
          </p:nvPr>
        </p:nvPicPr>
        <p:blipFill>
          <a:blip r:embed="rId1"/>
          <a:srcRect l="222" r="222"/>
          <a:stretch>
            <a:fillRect/>
          </a:stretch>
        </p:blipFill>
        <p:spPr>
          <a:xfrm>
            <a:off x="10160" y="0"/>
            <a:ext cx="12181840" cy="6858000"/>
          </a:xfrm>
          <a:prstGeom prst="rect">
            <a:avLst/>
          </a:prstGeom>
        </p:spPr>
      </p:pic>
      <p:sp>
        <p:nvSpPr>
          <p:cNvPr id="1048726" name="矩形 6"/>
          <p:cNvSpPr/>
          <p:nvPr userDrawn="1">
            <p:custDataLst>
              <p:tags r:id="rId3"/>
            </p:custDataLst>
          </p:nvPr>
        </p:nvSpPr>
        <p:spPr>
          <a:xfrm>
            <a:off x="9525" y="3152140"/>
            <a:ext cx="12182475" cy="1419860"/>
          </a:xfrm>
          <a:prstGeom prst="rect">
            <a:avLst/>
          </a:prstGeom>
          <a:gradFill>
            <a:gsLst>
              <a:gs pos="0">
                <a:schemeClr val="accent1"/>
              </a:gs>
              <a:gs pos="55000">
                <a:schemeClr val="accent2">
                  <a:alpha val="95000"/>
                </a:schemeClr>
              </a:gs>
              <a:gs pos="100000">
                <a:schemeClr val="accent2">
                  <a:alpha val="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pic>
        <p:nvPicPr>
          <p:cNvPr id="2097165" name="图片 9" descr="E:\【自产】\10.PPT\2023\精品模板\7.19\4x\资源 2@4x-8.png资源 2@4x-8"/>
          <p:cNvPicPr>
            <a:picLocks noChangeAspect="1"/>
          </p:cNvPicPr>
          <p:nvPr userDrawn="1">
            <p:custDataLst>
              <p:tags r:id="rId5"/>
            </p:custDataLst>
          </p:nvPr>
        </p:nvPicPr>
        <p:blipFill>
          <a:blip r:embed="rId4"/>
          <a:srcRect l="2592" r="2592"/>
          <a:stretch>
            <a:fillRect/>
          </a:stretch>
        </p:blipFill>
        <p:spPr>
          <a:xfrm>
            <a:off x="6796405" y="1160780"/>
            <a:ext cx="4401820" cy="5532755"/>
          </a:xfrm>
          <a:prstGeom prst="rect">
            <a:avLst/>
          </a:prstGeom>
        </p:spPr>
      </p:pic>
      <p:sp>
        <p:nvSpPr>
          <p:cNvPr id="1048728" name="标题 1"/>
          <p:cNvSpPr>
            <a:spLocks noGrp="1"/>
          </p:cNvSpPr>
          <p:nvPr>
            <p:ph type="title" hasCustomPrompt="1"/>
            <p:custDataLst>
              <p:tags r:id="rId6"/>
            </p:custDataLst>
          </p:nvPr>
        </p:nvSpPr>
        <p:spPr>
          <a:xfrm>
            <a:off x="996465" y="3446585"/>
            <a:ext cx="6135856" cy="1152000"/>
          </a:xfrm>
        </p:spPr>
        <p:txBody>
          <a:bodyPr anchor="t"/>
          <a:lstStyle>
            <a:lvl1pPr algn="l">
              <a:defRPr sz="5400"/>
            </a:lvl1pPr>
          </a:lstStyle>
          <a:p>
            <a:r>
              <a:rPr lang="zh-CN" altLang="en-US"/>
              <a:t>单击编辑母版标题</a:t>
            </a:r>
            <a:endParaRPr lang="zh-CN" altLang="en-US"/>
          </a:p>
        </p:txBody>
      </p:sp>
      <p:sp>
        <p:nvSpPr>
          <p:cNvPr id="1048730" name="日期占位符 3"/>
          <p:cNvSpPr>
            <a:spLocks noGrp="1"/>
          </p:cNvSpPr>
          <p:nvPr>
            <p:ph type="dt" sz="half" idx="10"/>
            <p:custDataLst>
              <p:tags r:id="rId7"/>
            </p:custDataLst>
          </p:nvPr>
        </p:nvSpPr>
        <p:spPr/>
        <p:txBody>
          <a:bodyPr/>
          <a:lstStyle/>
          <a:p>
            <a:fld id="{5592522B-0F24-4480-B9DD-A9474A6880D6}" type="datetimeFigureOut">
              <a:rPr lang="zh-CN" altLang="en-US" smtClean="0"/>
              <a:t/>
            </a:fld>
            <a:endParaRPr lang="zh-CN" altLang="en-US"/>
          </a:p>
        </p:txBody>
      </p:sp>
      <p:sp>
        <p:nvSpPr>
          <p:cNvPr id="1048732" name="页脚占位符 4"/>
          <p:cNvSpPr>
            <a:spLocks noGrp="1"/>
          </p:cNvSpPr>
          <p:nvPr>
            <p:ph type="ftr" sz="quarter" idx="11"/>
            <p:custDataLst>
              <p:tags r:id="rId8"/>
            </p:custDataLst>
          </p:nvPr>
        </p:nvSpPr>
        <p:spPr/>
        <p:txBody>
          <a:bodyPr/>
          <a:lstStyle/>
          <a:p>
            <a:endParaRPr lang="zh-CN" altLang="en-US"/>
          </a:p>
        </p:txBody>
      </p:sp>
      <p:sp>
        <p:nvSpPr>
          <p:cNvPr id="1048734" name="灯片编号占位符 5"/>
          <p:cNvSpPr>
            <a:spLocks noGrp="1"/>
          </p:cNvSpPr>
          <p:nvPr>
            <p:ph type="sldNum" sz="quarter" idx="12"/>
            <p:custDataLst>
              <p:tags r:id="rId9"/>
            </p:custDataLst>
          </p:nvPr>
        </p:nvSpPr>
        <p:spPr/>
        <p:txBody>
          <a:bodyPr/>
          <a:lstStyle/>
          <a:p>
            <a:fld id="{BE5F26B5-172A-4DC2-B0B7-181CFC56B87C}" type="slidenum">
              <a:rPr lang="zh-CN" altLang="en-US" smtClean="0"/>
              <a:t/>
            </a:fld>
            <a:endParaRPr lang="zh-CN" altLang="en-US"/>
          </a:p>
        </p:txBody>
      </p:sp>
      <p:sp>
        <p:nvSpPr>
          <p:cNvPr id="1048736" name="文本占位符 7"/>
          <p:cNvSpPr>
            <a:spLocks noGrp="1"/>
          </p:cNvSpPr>
          <p:nvPr>
            <p:ph type="body" sz="quarter" idx="13" hasCustomPrompt="1"/>
            <p:custDataLst>
              <p:tags r:id="rId10"/>
            </p:custDataLst>
          </p:nvPr>
        </p:nvSpPr>
        <p:spPr>
          <a:xfrm>
            <a:off x="996465" y="1954175"/>
            <a:ext cx="6135856" cy="1224000"/>
          </a:xfrm>
        </p:spPr>
        <p:txBody>
          <a:bodyPr anchor="ctr">
            <a:normAutofit/>
          </a:bodyPr>
          <a:lstStyle>
            <a:lvl1pPr marL="0" indent="0" algn="l">
              <a:buNone/>
              <a:defRPr sz="6000" b="1" i="1">
                <a:gradFill>
                  <a:gsLst>
                    <a:gs pos="0">
                      <a:schemeClr val="accent1"/>
                    </a:gs>
                    <a:gs pos="49000">
                      <a:schemeClr val="accent2">
                        <a:alpha val="95000"/>
                      </a:schemeClr>
                    </a:gs>
                    <a:gs pos="100000">
                      <a:schemeClr val="accent2">
                        <a:alpha val="0"/>
                      </a:schemeClr>
                    </a:gs>
                  </a:gsLst>
                  <a:lin ang="5400000" scaled="0"/>
                </a:gradFill>
              </a:defRPr>
            </a:lvl1pPr>
          </a:lstStyle>
          <a:p>
            <a:pPr lvl="0"/>
            <a:r>
              <a:rPr lang="zh-CN" altLang="en-US"/>
              <a:t>节编号</a:t>
            </a: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5" name=""/>
        <p:cNvGrpSpPr/>
        <p:nvPr/>
      </p:nvGrpSpPr>
      <p:grpSpPr>
        <a:xfrm>
          <a:off x="0" y="0"/>
          <a:ext cx="0" cy="0"/>
        </a:xfrm>
      </p:grpSpPr>
      <p:sp>
        <p:nvSpPr>
          <p:cNvPr id="1048738"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40"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2"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4"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46" name="页脚占位符 5"/>
          <p:cNvSpPr>
            <a:spLocks noGrp="1"/>
          </p:cNvSpPr>
          <p:nvPr>
            <p:ph type="ftr" sz="quarter" idx="11"/>
            <p:custDataLst>
              <p:tags r:id="rId5"/>
            </p:custDataLst>
          </p:nvPr>
        </p:nvSpPr>
        <p:spPr/>
        <p:txBody>
          <a:bodyPr/>
          <a:lstStyle/>
          <a:p>
            <a:endParaRPr lang="zh-CN" altLang="en-US"/>
          </a:p>
        </p:txBody>
      </p:sp>
      <p:sp>
        <p:nvSpPr>
          <p:cNvPr id="1048748"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7" name=""/>
        <p:cNvGrpSpPr/>
        <p:nvPr/>
      </p:nvGrpSpPr>
      <p:grpSpPr>
        <a:xfrm>
          <a:off x="0" y="0"/>
          <a:ext cx="0" cy="0"/>
        </a:xfrm>
      </p:grpSpPr>
      <p:sp>
        <p:nvSpPr>
          <p:cNvPr id="1048750"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52"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5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56"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58"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60"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62" name="页脚占位符 7"/>
          <p:cNvSpPr>
            <a:spLocks noGrp="1"/>
          </p:cNvSpPr>
          <p:nvPr>
            <p:ph type="ftr" sz="quarter" idx="11"/>
            <p:custDataLst>
              <p:tags r:id="rId7"/>
            </p:custDataLst>
          </p:nvPr>
        </p:nvSpPr>
        <p:spPr/>
        <p:txBody>
          <a:bodyPr/>
          <a:lstStyle/>
          <a:p>
            <a:endParaRPr lang="zh-CN" altLang="en-US"/>
          </a:p>
        </p:txBody>
      </p:sp>
      <p:sp>
        <p:nvSpPr>
          <p:cNvPr id="1048764"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9" name=""/>
        <p:cNvGrpSpPr/>
        <p:nvPr/>
      </p:nvGrpSpPr>
      <p:grpSpPr>
        <a:xfrm>
          <a:off x="0" y="0"/>
          <a:ext cx="0" cy="0"/>
        </a:xfrm>
      </p:grpSpPr>
      <p:sp>
        <p:nvSpPr>
          <p:cNvPr id="104876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68"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70" name="页脚占位符 3"/>
          <p:cNvSpPr>
            <a:spLocks noGrp="1"/>
          </p:cNvSpPr>
          <p:nvPr>
            <p:ph type="ftr" sz="quarter" idx="11"/>
            <p:custDataLst>
              <p:tags r:id="rId3"/>
            </p:custDataLst>
          </p:nvPr>
        </p:nvSpPr>
        <p:spPr/>
        <p:txBody>
          <a:bodyPr/>
          <a:lstStyle/>
          <a:p>
            <a:endParaRPr lang="zh-CN" altLang="en-US"/>
          </a:p>
        </p:txBody>
      </p:sp>
      <p:sp>
        <p:nvSpPr>
          <p:cNvPr id="1048772"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51" name=""/>
        <p:cNvGrpSpPr/>
        <p:nvPr/>
      </p:nvGrpSpPr>
      <p:grpSpPr>
        <a:xfrm>
          <a:off x="0" y="0"/>
          <a:ext cx="0" cy="0"/>
        </a:xfrm>
      </p:grpSpPr>
      <p:sp>
        <p:nvSpPr>
          <p:cNvPr id="1048774"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76" name="页脚占位符 2"/>
          <p:cNvSpPr>
            <a:spLocks noGrp="1"/>
          </p:cNvSpPr>
          <p:nvPr>
            <p:ph type="ftr" sz="quarter" idx="11"/>
            <p:custDataLst>
              <p:tags r:id="rId2"/>
            </p:custDataLst>
          </p:nvPr>
        </p:nvSpPr>
        <p:spPr/>
        <p:txBody>
          <a:bodyPr/>
          <a:lstStyle/>
          <a:p>
            <a:endParaRPr lang="zh-CN" altLang="en-US"/>
          </a:p>
        </p:txBody>
      </p:sp>
      <p:sp>
        <p:nvSpPr>
          <p:cNvPr id="1048778"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
        <p:nvSpPr>
          <p:cNvPr id="1048780" name="矩形 4"/>
          <p:cNvSpPr/>
          <p:nvPr userDrawn="1">
            <p:custDataLst>
              <p:tags r:id="rId4"/>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53" name=""/>
        <p:cNvGrpSpPr/>
        <p:nvPr/>
      </p:nvGrpSpPr>
      <p:grpSpPr>
        <a:xfrm>
          <a:off x="0" y="0"/>
          <a:ext cx="0" cy="0"/>
        </a:xfrm>
      </p:grpSpPr>
      <p:sp>
        <p:nvSpPr>
          <p:cNvPr id="1048782" name="矩形 1"/>
          <p:cNvSpPr/>
          <p:nvPr userDrawn="1">
            <p:custDataLst>
              <p:tags r:id="rId1"/>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784" name="内容占位符 2"/>
          <p:cNvSpPr>
            <a:spLocks noGrp="1"/>
          </p:cNvSpPr>
          <p:nvPr>
            <p:ph idx="1"/>
            <p:custDataLst>
              <p:tags r:id="rId2"/>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8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88" name="页脚占位符 4"/>
          <p:cNvSpPr>
            <a:spLocks noGrp="1"/>
          </p:cNvSpPr>
          <p:nvPr>
            <p:ph type="ftr" sz="quarter" idx="11"/>
            <p:custDataLst>
              <p:tags r:id="rId4"/>
            </p:custDataLst>
          </p:nvPr>
        </p:nvSpPr>
        <p:spPr/>
        <p:txBody>
          <a:bodyPr/>
          <a:lstStyle/>
          <a:p>
            <a:endParaRPr lang="zh-CN" altLang="en-US"/>
          </a:p>
        </p:txBody>
      </p:sp>
      <p:sp>
        <p:nvSpPr>
          <p:cNvPr id="104879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5" name=""/>
        <p:cNvGrpSpPr/>
        <p:nvPr/>
      </p:nvGrpSpPr>
      <p:grpSpPr>
        <a:xfrm>
          <a:off x="0" y="0"/>
          <a:ext cx="0" cy="0"/>
        </a:xfrm>
      </p:grpSpPr>
      <p:sp>
        <p:nvSpPr>
          <p:cNvPr id="1048792" name="标题 1"/>
          <p:cNvSpPr>
            <a:spLocks noGrp="1"/>
          </p:cNvSpPr>
          <p:nvPr>
            <p:ph type="title"/>
            <p:custDataLst>
              <p:tags r:id="rId1"/>
            </p:custDataLst>
          </p:nvPr>
        </p:nvSpPr>
        <p:spPr>
          <a:xfrm>
            <a:off x="838200" y="136525"/>
            <a:ext cx="10515600" cy="864000"/>
          </a:xfrm>
        </p:spPr>
        <p:txBody>
          <a:bodyPr/>
          <a:lstStyle/>
          <a:p>
            <a:r>
              <a:rPr lang="zh-CN" altLang="en-US"/>
              <a:t>单击此处编辑母版标题样式</a:t>
            </a:r>
            <a:endParaRPr lang="zh-CN" altLang="en-US"/>
          </a:p>
        </p:txBody>
      </p:sp>
      <p:sp>
        <p:nvSpPr>
          <p:cNvPr id="1048794" name="文本占位符 2"/>
          <p:cNvSpPr>
            <a:spLocks noGrp="1"/>
          </p:cNvSpPr>
          <p:nvPr>
            <p:ph type="body" idx="1" hasCustomPrompt="1"/>
            <p:custDataLst>
              <p:tags r:id="rId2"/>
            </p:custDataLst>
          </p:nvPr>
        </p:nvSpPr>
        <p:spPr>
          <a:xfrm>
            <a:off x="836612" y="1072525"/>
            <a:ext cx="10514012" cy="576000"/>
          </a:xfrm>
        </p:spPr>
        <p:txBody>
          <a:bodyPr anchor="t">
            <a:norm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96"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98" name="页脚占位符 7"/>
          <p:cNvSpPr>
            <a:spLocks noGrp="1"/>
          </p:cNvSpPr>
          <p:nvPr>
            <p:ph type="ftr" sz="quarter" idx="11"/>
            <p:custDataLst>
              <p:tags r:id="rId4"/>
            </p:custDataLst>
          </p:nvPr>
        </p:nvSpPr>
        <p:spPr/>
        <p:txBody>
          <a:bodyPr/>
          <a:lstStyle/>
          <a:p>
            <a:endParaRPr lang="zh-CN" altLang="en-US"/>
          </a:p>
        </p:txBody>
      </p:sp>
      <p:sp>
        <p:nvSpPr>
          <p:cNvPr id="1048800"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7" name=""/>
        <p:cNvGrpSpPr/>
        <p:nvPr/>
      </p:nvGrpSpPr>
      <p:grpSpPr>
        <a:xfrm>
          <a:off x="0" y="0"/>
          <a:ext cx="0" cy="0"/>
        </a:xfrm>
      </p:grpSpPr>
      <p:pic>
        <p:nvPicPr>
          <p:cNvPr id="2097167" name="图片 6"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48802" name="矩形 9"/>
          <p:cNvSpPr/>
          <p:nvPr userDrawn="1">
            <p:custDataLst>
              <p:tags r:id="rId3"/>
            </p:custDataLst>
          </p:nvPr>
        </p:nvSpPr>
        <p:spPr>
          <a:xfrm>
            <a:off x="8694420" y="0"/>
            <a:ext cx="2320290" cy="379730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2097169" name="图片 11" descr="资源 1@4x-8"/>
          <p:cNvPicPr>
            <a:picLocks noChangeAspect="1"/>
          </p:cNvPicPr>
          <p:nvPr userDrawn="1">
            <p:custDataLst>
              <p:tags r:id="rId5"/>
            </p:custDataLst>
          </p:nvPr>
        </p:nvPicPr>
        <p:blipFill>
          <a:blip r:embed="rId4"/>
          <a:srcRect r="14083"/>
          <a:stretch>
            <a:fillRect/>
          </a:stretch>
        </p:blipFill>
        <p:spPr>
          <a:xfrm>
            <a:off x="6154420" y="1827530"/>
            <a:ext cx="6037580" cy="5030470"/>
          </a:xfrm>
          <a:prstGeom prst="rect">
            <a:avLst/>
          </a:prstGeom>
        </p:spPr>
      </p:pic>
      <p:sp>
        <p:nvSpPr>
          <p:cNvPr id="1048804" name="椭圆 13"/>
          <p:cNvSpPr/>
          <p:nvPr userDrawn="1">
            <p:custDataLst>
              <p:tags r:id="rId6"/>
            </p:custDataLst>
          </p:nvPr>
        </p:nvSpPr>
        <p:spPr>
          <a:xfrm>
            <a:off x="559435" y="5047615"/>
            <a:ext cx="397510" cy="397510"/>
          </a:xfrm>
          <a:prstGeom prst="ellipse">
            <a:avLst/>
          </a:prstGeom>
          <a:gradFill>
            <a:gsLst>
              <a:gs pos="0">
                <a:schemeClr val="accent1"/>
              </a:gs>
              <a:gs pos="19000">
                <a:schemeClr val="accent2">
                  <a:alpha val="95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6" name="等腰三角形 14"/>
          <p:cNvSpPr/>
          <p:nvPr userDrawn="1">
            <p:custDataLst>
              <p:tags r:id="rId7"/>
            </p:custDataLst>
          </p:nvPr>
        </p:nvSpPr>
        <p:spPr>
          <a:xfrm rot="5400000">
            <a:off x="701675" y="5207635"/>
            <a:ext cx="113665" cy="77470"/>
          </a:xfrm>
          <a:prstGeom prst="triangle">
            <a:avLst>
              <a:gd name="adj" fmla="val 50000"/>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145733" name="直接连接符 15"/>
          <p:cNvCxnSpPr/>
          <p:nvPr userDrawn="1">
            <p:custDataLst>
              <p:tags r:id="rId8"/>
            </p:custDataLst>
          </p:nvPr>
        </p:nvCxnSpPr>
        <p:spPr>
          <a:xfrm flipH="1" flipV="1">
            <a:off x="1142365" y="5462270"/>
            <a:ext cx="1853565" cy="635"/>
          </a:xfrm>
          <a:prstGeom prst="line">
            <a:avLst/>
          </a:prstGeom>
          <a:ln w="38100" cap="rnd">
            <a:gradFill>
              <a:gsLst>
                <a:gs pos="24000">
                  <a:schemeClr val="accent2">
                    <a:alpha val="5000"/>
                  </a:schemeClr>
                </a:gs>
                <a:gs pos="88000">
                  <a:schemeClr val="accent2">
                    <a:alpha val="95000"/>
                  </a:schemeClr>
                </a:gs>
                <a:gs pos="100000">
                  <a:schemeClr val="accent1"/>
                </a:gs>
              </a:gsLst>
              <a:lin ang="0" scaled="0"/>
            </a:gradFill>
          </a:ln>
        </p:spPr>
        <p:style>
          <a:lnRef idx="1">
            <a:schemeClr val="accent1"/>
          </a:lnRef>
          <a:fillRef idx="0">
            <a:schemeClr val="accent1"/>
          </a:fillRef>
          <a:effectRef idx="0">
            <a:schemeClr val="accent1"/>
          </a:effectRef>
          <a:fontRef idx="minor">
            <a:schemeClr val="tx1"/>
          </a:fontRef>
        </p:style>
      </p:cxnSp>
      <p:sp>
        <p:nvSpPr>
          <p:cNvPr id="1048808" name="标题 1"/>
          <p:cNvSpPr>
            <a:spLocks noGrp="1"/>
          </p:cNvSpPr>
          <p:nvPr userDrawn="1">
            <p:ph type="ctrTitle" hasCustomPrompt="1"/>
            <p:custDataLst>
              <p:tags r:id="rId9"/>
            </p:custDataLst>
          </p:nvPr>
        </p:nvSpPr>
        <p:spPr>
          <a:xfrm>
            <a:off x="556847" y="1878506"/>
            <a:ext cx="6544993" cy="1800000"/>
          </a:xfrm>
        </p:spPr>
        <p:txBody>
          <a:bodyPr anchor="b"/>
          <a:lstStyle>
            <a:lvl1pPr algn="l">
              <a:lnSpc>
                <a:spcPct val="100000"/>
              </a:lnSpc>
              <a:defRPr sz="6000">
                <a:gradFill>
                  <a:gsLst>
                    <a:gs pos="0">
                      <a:schemeClr val="tx1"/>
                    </a:gs>
                    <a:gs pos="70000">
                      <a:schemeClr val="tx1"/>
                    </a:gs>
                    <a:gs pos="100000">
                      <a:schemeClr val="tx1">
                        <a:alpha val="50000"/>
                      </a:schemeClr>
                    </a:gs>
                  </a:gsLst>
                  <a:lin ang="2700000" scaled="0"/>
                </a:gradFill>
              </a:defRPr>
            </a:lvl1pPr>
          </a:lstStyle>
          <a:p>
            <a:r>
              <a:rPr lang="zh-CN" altLang="en-US"/>
              <a:t>单击编辑母版标题</a:t>
            </a:r>
            <a:endParaRPr lang="zh-CN" altLang="en-US"/>
          </a:p>
        </p:txBody>
      </p:sp>
      <p:sp>
        <p:nvSpPr>
          <p:cNvPr id="1048810" name="副标题 2"/>
          <p:cNvSpPr>
            <a:spLocks noGrp="1"/>
          </p:cNvSpPr>
          <p:nvPr userDrawn="1">
            <p:ph type="subTitle" idx="1"/>
            <p:custDataLst>
              <p:tags r:id="rId10"/>
            </p:custDataLst>
          </p:nvPr>
        </p:nvSpPr>
        <p:spPr>
          <a:xfrm>
            <a:off x="556847" y="3822506"/>
            <a:ext cx="6544993" cy="972000"/>
          </a:xfrm>
        </p:spPr>
        <p:txBody>
          <a:bodyPr lIns="72000">
            <a:normAutofit/>
          </a:bodyPr>
          <a:lstStyle>
            <a:lvl1pPr marL="0" indent="0" algn="l">
              <a:lnSpc>
                <a:spcPct val="100000"/>
              </a:lnSpc>
              <a:buNone/>
              <a:defRPr sz="1800">
                <a:gradFill>
                  <a:gsLst>
                    <a:gs pos="0">
                      <a:schemeClr val="accent1"/>
                    </a:gs>
                    <a:gs pos="70000">
                      <a:schemeClr val="accent2">
                        <a:alpha val="70000"/>
                      </a:schemeClr>
                    </a:gs>
                    <a:gs pos="100000">
                      <a:schemeClr val="accent2">
                        <a:alpha val="15000"/>
                      </a:schemeClr>
                    </a:gs>
                  </a:gsLst>
                  <a:lin ang="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812" name="日期占位符 3"/>
          <p:cNvSpPr>
            <a:spLocks noGrp="1"/>
          </p:cNvSpPr>
          <p:nvPr userDrawn="1">
            <p:ph type="dt" sz="half" idx="10"/>
            <p:custDataLst>
              <p:tags r:id="rId11"/>
            </p:custDataLst>
          </p:nvPr>
        </p:nvSpPr>
        <p:spPr/>
        <p:txBody>
          <a:bodyPr/>
          <a:lstStyle/>
          <a:p>
            <a:fld id="{5592522B-0F24-4480-B9DD-A9474A6880D6}" type="datetimeFigureOut">
              <a:rPr lang="zh-CN" altLang="en-US" smtClean="0"/>
              <a:t/>
            </a:fld>
            <a:endParaRPr lang="zh-CN" altLang="en-US"/>
          </a:p>
        </p:txBody>
      </p:sp>
      <p:sp>
        <p:nvSpPr>
          <p:cNvPr id="1048814" name="页脚占位符 4"/>
          <p:cNvSpPr>
            <a:spLocks noGrp="1"/>
          </p:cNvSpPr>
          <p:nvPr userDrawn="1">
            <p:ph type="ftr" sz="quarter" idx="11"/>
            <p:custDataLst>
              <p:tags r:id="rId12"/>
            </p:custDataLst>
          </p:nvPr>
        </p:nvSpPr>
        <p:spPr/>
        <p:txBody>
          <a:bodyPr/>
          <a:lstStyle/>
          <a:p>
            <a:endParaRPr lang="zh-CN" altLang="en-US"/>
          </a:p>
        </p:txBody>
      </p:sp>
      <p:sp>
        <p:nvSpPr>
          <p:cNvPr id="1048816" name="灯片编号占位符 5"/>
          <p:cNvSpPr>
            <a:spLocks noGrp="1"/>
          </p:cNvSpPr>
          <p:nvPr userDrawn="1">
            <p:ph type="sldNum" sz="quarter" idx="12"/>
            <p:custDataLst>
              <p:tags r:id="rId13"/>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818" name="文本占位符 23"/>
          <p:cNvSpPr>
            <a:spLocks noGrp="1"/>
          </p:cNvSpPr>
          <p:nvPr userDrawn="1">
            <p:ph type="body" sz="quarter" idx="17" hasCustomPrompt="1"/>
            <p:custDataLst>
              <p:tags r:id="rId14"/>
            </p:custDataLst>
          </p:nvPr>
        </p:nvSpPr>
        <p:spPr>
          <a:xfrm>
            <a:off x="1207998" y="4931031"/>
            <a:ext cx="5893842" cy="504000"/>
          </a:xfrm>
        </p:spPr>
        <p:txBody>
          <a:bodyPr anchor="ctr">
            <a:normAutofit/>
          </a:bodyPr>
          <a:lstStyle>
            <a:lvl1pPr marL="0" indent="0" algn="l">
              <a:lnSpc>
                <a:spcPct val="100000"/>
              </a:lnSpc>
              <a:buNone/>
              <a:defRPr sz="2000" b="1">
                <a:solidFill>
                  <a:schemeClr val="tx1"/>
                </a:solidFill>
              </a:defRPr>
            </a:lvl1pPr>
          </a:lstStyle>
          <a:p>
            <a:pPr lvl="0"/>
            <a:r>
              <a:rPr lang="zh-CN" altLang="en-US"/>
              <a:t>署名占位符</a:t>
            </a:r>
            <a:endParaRPr lang="zh-CN" altLang="en-US"/>
          </a:p>
        </p:txBody>
      </p:sp>
      <p:sp>
        <p:nvSpPr>
          <p:cNvPr id="1048820" name="文本占位符 9"/>
          <p:cNvSpPr>
            <a:spLocks noGrp="1"/>
          </p:cNvSpPr>
          <p:nvPr userDrawn="1">
            <p:ph type="body" sz="quarter" idx="13" hasCustomPrompt="1"/>
            <p:custDataLst>
              <p:tags r:id="rId15"/>
            </p:custDataLst>
          </p:nvPr>
        </p:nvSpPr>
        <p:spPr>
          <a:xfrm>
            <a:off x="533399" y="468000"/>
            <a:ext cx="6568441" cy="504000"/>
          </a:xfrm>
        </p:spPr>
        <p:txBody>
          <a:bodyPr anchor="ctr">
            <a:normAutofit/>
          </a:bodyPr>
          <a:lstStyle>
            <a:lvl1pPr marL="0" indent="0">
              <a:lnSpc>
                <a:spcPct val="100000"/>
              </a:lnSpc>
              <a:buNone/>
              <a:defRPr sz="1100" b="1">
                <a:gradFill>
                  <a:gsLst>
                    <a:gs pos="0">
                      <a:schemeClr val="accent1"/>
                    </a:gs>
                    <a:gs pos="30000">
                      <a:schemeClr val="accent2">
                        <a:alpha val="95000"/>
                      </a:schemeClr>
                    </a:gs>
                    <a:gs pos="100000">
                      <a:schemeClr val="accent2">
                        <a:alpha val="50000"/>
                      </a:schemeClr>
                    </a:gs>
                  </a:gsLst>
                  <a:lin ang="2700000" scaled="0"/>
                </a:gradFill>
              </a:defRPr>
            </a:lvl1pPr>
          </a:lstStyle>
          <a:p>
            <a:pPr lvl="0"/>
            <a:r>
              <a:rPr lang="zh-CN" altLang="en-US"/>
              <a:t>公司名占位符</a:t>
            </a:r>
            <a:endParaRPr lang="zh-CN" altLang="en-US"/>
          </a:p>
        </p:txBody>
      </p:sp>
      <p:grpSp>
        <p:nvGrpSpPr>
          <p:cNvPr id="59" name="组合 17"/>
          <p:cNvGrpSpPr/>
          <p:nvPr userDrawn="1">
            <p:custDataLst>
              <p:tags r:id="rId16"/>
            </p:custDataLst>
          </p:nvPr>
        </p:nvGrpSpPr>
        <p:grpSpPr>
          <a:xfrm>
            <a:off x="568960" y="2239645"/>
            <a:ext cx="1212850" cy="180340"/>
            <a:chOff x="930" y="1845"/>
            <a:chExt cx="1709" cy="254"/>
          </a:xfrm>
          <a:gradFill>
            <a:gsLst>
              <a:gs pos="0">
                <a:schemeClr val="accent1"/>
              </a:gs>
              <a:gs pos="25000">
                <a:schemeClr val="accent2"/>
              </a:gs>
              <a:gs pos="100000">
                <a:schemeClr val="accent2">
                  <a:alpha val="70000"/>
                </a:schemeClr>
              </a:gs>
            </a:gsLst>
            <a:lin ang="0" scaled="0"/>
          </a:gradFill>
        </p:grpSpPr>
        <p:sp>
          <p:nvSpPr>
            <p:cNvPr id="1048822" name="平行四边形 19"/>
            <p:cNvSpPr/>
            <p:nvPr>
              <p:custDataLst>
                <p:tags r:id="rId17"/>
              </p:custDataLst>
            </p:nvPr>
          </p:nvSpPr>
          <p:spPr>
            <a:xfrm>
              <a:off x="93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4" name="平行四边形 20"/>
            <p:cNvSpPr/>
            <p:nvPr>
              <p:custDataLst>
                <p:tags r:id="rId18"/>
              </p:custDataLst>
            </p:nvPr>
          </p:nvSpPr>
          <p:spPr>
            <a:xfrm>
              <a:off x="121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6" name="平行四边形 21"/>
            <p:cNvSpPr/>
            <p:nvPr>
              <p:custDataLst>
                <p:tags r:id="rId19"/>
              </p:custDataLst>
            </p:nvPr>
          </p:nvSpPr>
          <p:spPr>
            <a:xfrm>
              <a:off x="150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28" name="平行四边形 22"/>
            <p:cNvSpPr/>
            <p:nvPr>
              <p:custDataLst>
                <p:tags r:id="rId20"/>
              </p:custDataLst>
            </p:nvPr>
          </p:nvSpPr>
          <p:spPr>
            <a:xfrm>
              <a:off x="178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30" name="平行四边形 23"/>
            <p:cNvSpPr/>
            <p:nvPr>
              <p:custDataLst>
                <p:tags r:id="rId21"/>
              </p:custDataLst>
            </p:nvPr>
          </p:nvSpPr>
          <p:spPr>
            <a:xfrm>
              <a:off x="207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1048832" name="平行四边形 24"/>
            <p:cNvSpPr/>
            <p:nvPr>
              <p:custDataLst>
                <p:tags r:id="rId22"/>
              </p:custDataLst>
            </p:nvPr>
          </p:nvSpPr>
          <p:spPr>
            <a:xfrm>
              <a:off x="235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grpSp>
      <p:cxnSp>
        <p:nvCxnSpPr>
          <p:cNvPr id="3145735" name="直接连接符 18"/>
          <p:cNvCxnSpPr/>
          <p:nvPr userDrawn="1">
            <p:custDataLst>
              <p:tags r:id="rId23"/>
            </p:custDataLst>
          </p:nvPr>
        </p:nvCxnSpPr>
        <p:spPr>
          <a:xfrm>
            <a:off x="1721485" y="2413000"/>
            <a:ext cx="1744980" cy="0"/>
          </a:xfrm>
          <a:prstGeom prst="line">
            <a:avLst/>
          </a:prstGeom>
          <a:gradFill>
            <a:gsLst>
              <a:gs pos="0">
                <a:schemeClr val="accent1"/>
              </a:gs>
              <a:gs pos="25000">
                <a:schemeClr val="accent2"/>
              </a:gs>
              <a:gs pos="100000">
                <a:schemeClr val="accent2">
                  <a:alpha val="70000"/>
                </a:schemeClr>
              </a:gs>
            </a:gsLst>
            <a:lin ang="0" scaled="0"/>
          </a:gradFill>
          <a:ln w="12700">
            <a:gradFill>
              <a:gsLst>
                <a:gs pos="0">
                  <a:schemeClr val="accent2">
                    <a:alpha val="70000"/>
                  </a:schemeClr>
                </a:gs>
                <a:gs pos="85000">
                  <a:schemeClr val="accent2">
                    <a:alpha val="5000"/>
                  </a:schemeClr>
                </a:gs>
              </a:gsLst>
              <a:lin ang="0" scaled="1"/>
            </a:gradFill>
          </a:ln>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7.xml" /><Relationship Id="rId13" Type="http://schemas.openxmlformats.org/officeDocument/2006/relationships/tags" Target="../tags/tag98.xml" /><Relationship Id="rId14" Type="http://schemas.openxmlformats.org/officeDocument/2006/relationships/tags" Target="../tags/tag99.xml" /><Relationship Id="rId15" Type="http://schemas.openxmlformats.org/officeDocument/2006/relationships/tags" Target="../tags/tag100.xml" /><Relationship Id="rId16" Type="http://schemas.openxmlformats.org/officeDocument/2006/relationships/tags" Target="../tags/tag101.xml" /><Relationship Id="rId17" Type="http://schemas.openxmlformats.org/officeDocument/2006/relationships/tags" Target="../tags/tag102.xml" /><Relationship Id="rId18" Type="http://schemas.openxmlformats.org/officeDocument/2006/relationships/tags" Target="../tags/tag103.xml" /><Relationship Id="rId19" Type="http://schemas.openxmlformats.org/officeDocument/2006/relationships/tags" Target="../tags/tag104.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6" name="矩形 7"/>
          <p:cNvSpPr/>
          <p:nvPr userDrawn="1">
            <p:custDataLst>
              <p:tags r:id="rId12"/>
            </p:custDataLst>
          </p:nvPr>
        </p:nvSpPr>
        <p:spPr>
          <a:xfrm>
            <a:off x="0" y="635"/>
            <a:ext cx="12192635" cy="6857365"/>
          </a:xfrm>
          <a:prstGeom prst="rect">
            <a:avLst/>
          </a:prstGeom>
          <a:gradFill>
            <a:gsLst>
              <a:gs pos="18000">
                <a:schemeClr val="bg2"/>
              </a:gs>
              <a:gs pos="64000">
                <a:schemeClr val="bg2">
                  <a:lumMod val="90000"/>
                  <a:lumOff val="10000"/>
                  <a:alpha val="53000"/>
                </a:schemeClr>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658" name="矩形 9"/>
          <p:cNvSpPr/>
          <p:nvPr userDrawn="1">
            <p:custDataLst>
              <p:tags r:id="rId13"/>
            </p:custDataLst>
          </p:nvPr>
        </p:nvSpPr>
        <p:spPr>
          <a:xfrm rot="16200000">
            <a:off x="2379345" y="-1689735"/>
            <a:ext cx="150495" cy="4907280"/>
          </a:xfrm>
          <a:prstGeom prst="rect">
            <a:avLst/>
          </a:prstGeom>
          <a:gradFill>
            <a:gsLst>
              <a:gs pos="0">
                <a:schemeClr val="accent1"/>
              </a:gs>
              <a:gs pos="28000">
                <a:schemeClr val="accent2"/>
              </a:gs>
              <a:gs pos="100000">
                <a:schemeClr val="accent2">
                  <a:alpha val="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60" name="标题占位符 1"/>
          <p:cNvSpPr>
            <a:spLocks noGrp="1"/>
          </p:cNvSpPr>
          <p:nvPr>
            <p:ph type="title"/>
            <p:custDataLst>
              <p:tags r:id="rId14"/>
            </p:custDataLst>
          </p:nvPr>
        </p:nvSpPr>
        <p:spPr>
          <a:xfrm>
            <a:off x="551935" y="136525"/>
            <a:ext cx="1108813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62" name="文本占位符 2"/>
          <p:cNvSpPr>
            <a:spLocks noGrp="1"/>
          </p:cNvSpPr>
          <p:nvPr>
            <p:ph type="body" idx="1"/>
            <p:custDataLst>
              <p:tags r:id="rId15"/>
            </p:custDataLst>
          </p:nvPr>
        </p:nvSpPr>
        <p:spPr>
          <a:xfrm>
            <a:off x="551935" y="1364400"/>
            <a:ext cx="1108813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4"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6"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8"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70" name="KSO_TEMPLATE" hidden="1"/>
          <p:cNvSpPr/>
          <p:nvPr userDrawn="1">
            <p:custDataLst>
              <p:tags r:id="rId19"/>
            </p:custDataLst>
          </p:nvPr>
        </p:nvSpPr>
        <p:spPr>
          <a:xfrm flipH="1">
            <a:off x="0" y="0"/>
            <a:ext cx="0" cy="0"/>
          </a:xfrm>
          <a:prstGeom prst="rect">
            <a:avLst/>
          </a:prstGeom>
          <a:gradFill>
            <a:gsLst>
              <a:gs pos="0">
                <a:schemeClr val="accent2">
                  <a:alpha val="80000"/>
                </a:schemeClr>
              </a:gs>
              <a:gs pos="48000">
                <a:schemeClr val="accent2">
                  <a:alpha val="70000"/>
                </a:schemeClr>
              </a:gs>
              <a:gs pos="100000">
                <a:schemeClr val="accent1"/>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100000"/>
        </a:lnSpc>
        <a:spcBef>
          <a:spcPct val="0"/>
        </a:spcBef>
        <a:buNone/>
        <a:defRPr sz="30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tags" Target="../tags/tag120.xml" /><Relationship Id="rId13" Type="http://schemas.openxmlformats.org/officeDocument/2006/relationships/tags" Target="../tags/tag121.xml" /><Relationship Id="rId14" Type="http://schemas.openxmlformats.org/officeDocument/2006/relationships/tags" Target="../tags/tag122.xml" /><Relationship Id="rId15" Type="http://schemas.openxmlformats.org/officeDocument/2006/relationships/tags" Target="../tags/tag123.xml" /><Relationship Id="rId16" Type="http://schemas.openxmlformats.org/officeDocument/2006/relationships/tags" Target="../tags/tag124.xml" /><Relationship Id="rId17" Type="http://schemas.openxmlformats.org/officeDocument/2006/relationships/tags" Target="../tags/tag125.xml" /><Relationship Id="rId18" Type="http://schemas.openxmlformats.org/officeDocument/2006/relationships/tags" Target="../tags/tag126.xml" /><Relationship Id="rId19" Type="http://schemas.openxmlformats.org/officeDocument/2006/relationships/tags" Target="../tags/tag127.xml" /><Relationship Id="rId2" Type="http://schemas.openxmlformats.org/officeDocument/2006/relationships/tags" Target="../tags/tag110.xml" /><Relationship Id="rId20" Type="http://schemas.openxmlformats.org/officeDocument/2006/relationships/tags" Target="../tags/tag128.xml" /><Relationship Id="rId21" Type="http://schemas.openxmlformats.org/officeDocument/2006/relationships/tags" Target="../tags/tag129.xml" /><Relationship Id="rId22" Type="http://schemas.openxmlformats.org/officeDocument/2006/relationships/tags" Target="../tags/tag130.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7.xml" /><Relationship Id="rId3" Type="http://schemas.openxmlformats.org/officeDocument/2006/relationships/tags" Target="../tags/tag138.xml" /><Relationship Id="rId4" Type="http://schemas.openxmlformats.org/officeDocument/2006/relationships/tags" Target="../tags/tag139.xml" /><Relationship Id="rId5" Type="http://schemas.openxmlformats.org/officeDocument/2006/relationships/tags" Target="../tags/tag140.xml" /><Relationship Id="rId6" Type="http://schemas.openxmlformats.org/officeDocument/2006/relationships/tags" Target="../tags/tag141.xml" /><Relationship Id="rId7" Type="http://schemas.openxmlformats.org/officeDocument/2006/relationships/tags" Target="../tags/tag14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43.xml" /><Relationship Id="rId3" Type="http://schemas.openxmlformats.org/officeDocument/2006/relationships/tags" Target="../tags/tag144.xml" /><Relationship Id="rId4" Type="http://schemas.openxmlformats.org/officeDocument/2006/relationships/tags" Target="../tags/tag145.xml" /><Relationship Id="rId5" Type="http://schemas.openxmlformats.org/officeDocument/2006/relationships/tags" Target="../tags/tag146.xml" /><Relationship Id="rId6" Type="http://schemas.openxmlformats.org/officeDocument/2006/relationships/tags" Target="../tags/tag147.xml" /><Relationship Id="rId7" Type="http://schemas.openxmlformats.org/officeDocument/2006/relationships/tags" Target="../tags/tag148.xml" /><Relationship Id="rId8" Type="http://schemas.openxmlformats.org/officeDocument/2006/relationships/tags" Target="../tags/tag149.xml" /><Relationship Id="rId9" Type="http://schemas.openxmlformats.org/officeDocument/2006/relationships/tags" Target="../tags/tag15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9.xml" /><Relationship Id="rId11" Type="http://schemas.openxmlformats.org/officeDocument/2006/relationships/tags" Target="../tags/tag160.xml" /><Relationship Id="rId12" Type="http://schemas.openxmlformats.org/officeDocument/2006/relationships/tags" Target="../tags/tag161.xml" /><Relationship Id="rId13" Type="http://schemas.openxmlformats.org/officeDocument/2006/relationships/tags" Target="../tags/tag162.xml" /><Relationship Id="rId2" Type="http://schemas.openxmlformats.org/officeDocument/2006/relationships/tags" Target="../tags/tag151.xml" /><Relationship Id="rId3" Type="http://schemas.openxmlformats.org/officeDocument/2006/relationships/tags" Target="../tags/tag152.xml" /><Relationship Id="rId4" Type="http://schemas.openxmlformats.org/officeDocument/2006/relationships/tags" Target="../tags/tag153.xml" /><Relationship Id="rId5" Type="http://schemas.openxmlformats.org/officeDocument/2006/relationships/tags" Target="../tags/tag154.xml" /><Relationship Id="rId6" Type="http://schemas.openxmlformats.org/officeDocument/2006/relationships/tags" Target="../tags/tag155.xml" /><Relationship Id="rId7" Type="http://schemas.openxmlformats.org/officeDocument/2006/relationships/tags" Target="../tags/tag156.xml" /><Relationship Id="rId8" Type="http://schemas.openxmlformats.org/officeDocument/2006/relationships/tags" Target="../tags/tag157.xml" /><Relationship Id="rId9" Type="http://schemas.openxmlformats.org/officeDocument/2006/relationships/tags" Target="../tags/tag15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3.xml" /><Relationship Id="rId3" Type="http://schemas.openxmlformats.org/officeDocument/2006/relationships/tags" Target="../tags/tag164.xml" /><Relationship Id="rId4" Type="http://schemas.openxmlformats.org/officeDocument/2006/relationships/tags" Target="../tags/tag16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4.xml" /><Relationship Id="rId11" Type="http://schemas.openxmlformats.org/officeDocument/2006/relationships/tags" Target="../tags/tag175.xml" /><Relationship Id="rId12" Type="http://schemas.openxmlformats.org/officeDocument/2006/relationships/tags" Target="../tags/tag176.xml" /><Relationship Id="rId13" Type="http://schemas.openxmlformats.org/officeDocument/2006/relationships/tags" Target="../tags/tag177.xml" /><Relationship Id="rId14" Type="http://schemas.openxmlformats.org/officeDocument/2006/relationships/tags" Target="../tags/tag178.xml" /><Relationship Id="rId15" Type="http://schemas.openxmlformats.org/officeDocument/2006/relationships/tags" Target="../tags/tag179.xml" /><Relationship Id="rId2" Type="http://schemas.openxmlformats.org/officeDocument/2006/relationships/tags" Target="../tags/tag166.xml" /><Relationship Id="rId3" Type="http://schemas.openxmlformats.org/officeDocument/2006/relationships/tags" Target="../tags/tag167.xml" /><Relationship Id="rId4" Type="http://schemas.openxmlformats.org/officeDocument/2006/relationships/tags" Target="../tags/tag168.xml" /><Relationship Id="rId5" Type="http://schemas.openxmlformats.org/officeDocument/2006/relationships/tags" Target="../tags/tag169.xml" /><Relationship Id="rId6" Type="http://schemas.openxmlformats.org/officeDocument/2006/relationships/tags" Target="../tags/tag170.xml" /><Relationship Id="rId7" Type="http://schemas.openxmlformats.org/officeDocument/2006/relationships/tags" Target="../tags/tag171.xml" /><Relationship Id="rId8" Type="http://schemas.openxmlformats.org/officeDocument/2006/relationships/tags" Target="../tags/tag172.xml" /><Relationship Id="rId9" Type="http://schemas.openxmlformats.org/officeDocument/2006/relationships/tags" Target="../tags/tag17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8.xml" /><Relationship Id="rId11" Type="http://schemas.openxmlformats.org/officeDocument/2006/relationships/tags" Target="../tags/tag189.xml" /><Relationship Id="rId12" Type="http://schemas.openxmlformats.org/officeDocument/2006/relationships/tags" Target="../tags/tag190.xml" /><Relationship Id="rId13" Type="http://schemas.openxmlformats.org/officeDocument/2006/relationships/tags" Target="../tags/tag191.xml" /><Relationship Id="rId2" Type="http://schemas.openxmlformats.org/officeDocument/2006/relationships/tags" Target="../tags/tag180.xml" /><Relationship Id="rId3" Type="http://schemas.openxmlformats.org/officeDocument/2006/relationships/tags" Target="../tags/tag181.xml" /><Relationship Id="rId4" Type="http://schemas.openxmlformats.org/officeDocument/2006/relationships/tags" Target="../tags/tag182.xml" /><Relationship Id="rId5" Type="http://schemas.openxmlformats.org/officeDocument/2006/relationships/tags" Target="../tags/tag183.xml" /><Relationship Id="rId6" Type="http://schemas.openxmlformats.org/officeDocument/2006/relationships/tags" Target="../tags/tag184.xml" /><Relationship Id="rId7" Type="http://schemas.openxmlformats.org/officeDocument/2006/relationships/tags" Target="../tags/tag185.xml" /><Relationship Id="rId8" Type="http://schemas.openxmlformats.org/officeDocument/2006/relationships/tags" Target="../tags/tag186.xml" /><Relationship Id="rId9" Type="http://schemas.openxmlformats.org/officeDocument/2006/relationships/tags" Target="../tags/tag18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0.xml" /><Relationship Id="rId11" Type="http://schemas.openxmlformats.org/officeDocument/2006/relationships/tags" Target="../tags/tag201.xml" /><Relationship Id="rId12" Type="http://schemas.openxmlformats.org/officeDocument/2006/relationships/tags" Target="../tags/tag202.xml" /><Relationship Id="rId13" Type="http://schemas.openxmlformats.org/officeDocument/2006/relationships/tags" Target="../tags/tag203.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tags" Target="../tags/tag194.xml" /><Relationship Id="rId5" Type="http://schemas.openxmlformats.org/officeDocument/2006/relationships/tags" Target="../tags/tag195.xml" /><Relationship Id="rId6" Type="http://schemas.openxmlformats.org/officeDocument/2006/relationships/tags" Target="../tags/tag196.xml" /><Relationship Id="rId7" Type="http://schemas.openxmlformats.org/officeDocument/2006/relationships/tags" Target="../tags/tag197.xml" /><Relationship Id="rId8" Type="http://schemas.openxmlformats.org/officeDocument/2006/relationships/tags" Target="../tags/tag198.xml" /><Relationship Id="rId9" Type="http://schemas.openxmlformats.org/officeDocument/2006/relationships/tags" Target="../tags/tag19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2.xml" /><Relationship Id="rId11" Type="http://schemas.openxmlformats.org/officeDocument/2006/relationships/tags" Target="../tags/tag213.xml" /><Relationship Id="rId12" Type="http://schemas.openxmlformats.org/officeDocument/2006/relationships/tags" Target="../tags/tag214.xml" /><Relationship Id="rId13" Type="http://schemas.openxmlformats.org/officeDocument/2006/relationships/tags" Target="../tags/tag215.xml" /><Relationship Id="rId2" Type="http://schemas.openxmlformats.org/officeDocument/2006/relationships/tags" Target="../tags/tag204.xml" /><Relationship Id="rId3" Type="http://schemas.openxmlformats.org/officeDocument/2006/relationships/tags" Target="../tags/tag205.xml" /><Relationship Id="rId4" Type="http://schemas.openxmlformats.org/officeDocument/2006/relationships/tags" Target="../tags/tag206.xml" /><Relationship Id="rId5" Type="http://schemas.openxmlformats.org/officeDocument/2006/relationships/tags" Target="../tags/tag207.xml" /><Relationship Id="rId6" Type="http://schemas.openxmlformats.org/officeDocument/2006/relationships/tags" Target="../tags/tag208.xml" /><Relationship Id="rId7" Type="http://schemas.openxmlformats.org/officeDocument/2006/relationships/tags" Target="../tags/tag209.xml" /><Relationship Id="rId8" Type="http://schemas.openxmlformats.org/officeDocument/2006/relationships/tags" Target="../tags/tag210.xml" /><Relationship Id="rId9" Type="http://schemas.openxmlformats.org/officeDocument/2006/relationships/tags" Target="../tags/tag21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80170661420060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533399" y="1864175"/>
            <a:ext cx="10515600" cy="1800000"/>
          </a:xfrm>
        </p:spPr>
        <p:txBody>
          <a:bodyPr/>
          <a:lstStyle/>
          <a:p>
            <a:r>
              <a:rPr lang="zh-CN" altLang="en-US">
                <a:solidFill>
                  <a:schemeClr val="lt1">
                    <a:lumMod val="100000"/>
                  </a:schemeClr>
                </a:solidFill>
              </a:rPr>
              <a:t>充电站智能巡检技术规范</a:t>
            </a:r>
            <a:endParaRPr lang="zh-CN" altLang="en-US">
              <a:solidFill>
                <a:schemeClr val="lt1">
                  <a:lumMod val="100000"/>
                </a:schemeClr>
              </a:solidFill>
            </a:endParaRPr>
          </a:p>
        </p:txBody>
      </p:sp>
      <p:sp>
        <p:nvSpPr>
          <p:cNvPr id="1048650" name="副标题"/>
          <p:cNvSpPr>
            <a:spLocks noGrp="1"/>
          </p:cNvSpPr>
          <p:nvPr>
            <p:ph type="subTitle" idx="1"/>
            <p:custDataLst>
              <p:tags r:id="rId3"/>
            </p:custDataLst>
          </p:nvPr>
        </p:nvSpPr>
        <p:spPr>
          <a:xfrm>
            <a:off x="533399" y="3735355"/>
            <a:ext cx="10515600" cy="972000"/>
          </a:xfrm>
        </p:spPr>
        <p:txBody>
          <a:bodyPr/>
          <a:lstStyle/>
          <a:p>
            <a:r>
              <a:rPr lang="en-US" altLang="zh-CN" err="1"/>
              <a:t>XXX,a click to unlimited possibilites</a:t>
            </a:r>
            <a:endParaRPr lang="en-US" altLang="zh-CN"/>
          </a:p>
        </p:txBody>
      </p:sp>
      <p:sp>
        <p:nvSpPr>
          <p:cNvPr id="1048652" name="公司名"/>
          <p:cNvSpPr>
            <a:spLocks noGrp="1"/>
          </p:cNvSpPr>
          <p:nvPr>
            <p:ph type="body" sz="quarter" idx="13"/>
            <p:custDataLst>
              <p:tags r:id="rId4"/>
            </p:custDataLst>
          </p:nvPr>
        </p:nvSpPr>
        <p:spPr>
          <a:xfrm>
            <a:off x="533399" y="468000"/>
            <a:ext cx="2743199" cy="504000"/>
          </a:xfrm>
        </p:spPr>
        <p:txBody>
          <a:bodyPr/>
          <a:lstStyle/>
          <a:p>
            <a:r>
              <a:rPr lang="en-US" altLang="zh-CN"/>
              <a:t>YOUR LOGO</a:t>
            </a:r>
            <a:endParaRPr lang="zh-CN" altLang="en-US"/>
          </a:p>
        </p:txBody>
      </p:sp>
      <p:sp>
        <p:nvSpPr>
          <p:cNvPr id="1048654" name="署名"/>
          <p:cNvSpPr>
            <a:spLocks noGrp="1"/>
          </p:cNvSpPr>
          <p:nvPr>
            <p:ph type="body" sz="quarter" idx="17"/>
            <p:custDataLst>
              <p:tags r:id="rId5"/>
            </p:custDataLst>
          </p:nvPr>
        </p:nvSpPr>
        <p:spPr>
          <a:xfrm>
            <a:off x="1190413" y="5106881"/>
            <a:ext cx="2743200" cy="504000"/>
          </a:xfrm>
        </p:spPr>
        <p:txBody>
          <a:bodyPr>
            <a:normAutofit/>
          </a:bodyPr>
          <a:lstStyle/>
          <a:p>
            <a:r>
              <a:rPr lang="zh-CN" altLang="en-US">
                <a:solidFill>
                  <a:schemeClr val="lt1">
                    <a:lumMod val="100000"/>
                  </a:schemeClr>
                </a:solidFill>
              </a:rPr>
              <a:t>汇报人：</a:t>
            </a:r>
            <a:r>
              <a:rPr lang="en-US" altLang="zh-CN">
                <a:solidFill>
                  <a:schemeClr val="lt1">
                    <a:lumMod val="100000"/>
                  </a:schemeClr>
                </a:solidFill>
              </a:rPr>
              <a:t>XXX</a:t>
            </a:r>
            <a:endParaRPr lang="zh-CN" altLang="en-US">
              <a:solidFill>
                <a:schemeClr val="lt1">
                  <a:lumMod val="100000"/>
                </a:schemeClr>
              </a:solidFill>
            </a:endParaRPr>
          </a:p>
        </p:txBody>
      </p:sp>
    </p:spTree>
    <p:custDataLst>
      <p:tags r:id="rId6"/>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7" name=""/>
        <p:cNvGrpSpPr/>
        <p:nvPr/>
      </p:nvGrpSpPr>
      <p:grpSpPr>
        <a:xfrm>
          <a:off x="0" y="0"/>
          <a:ext cx="0" cy="0"/>
        </a:xfrm>
      </p:grpSpPr>
      <p:sp>
        <p:nvSpPr>
          <p:cNvPr id="1048866" name="标题"/>
          <p:cNvSpPr>
            <a:spLocks noGrp="1"/>
          </p:cNvSpPr>
          <p:nvPr>
            <p:ph type="title"/>
            <p:custDataLst>
              <p:tags r:id="rId2"/>
            </p:custDataLst>
          </p:nvPr>
        </p:nvSpPr>
        <p:spPr>
          <a:xfrm>
            <a:off x="3480487" y="227425"/>
            <a:ext cx="1600653" cy="1308480"/>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8868" name="副标题"/>
          <p:cNvSpPr>
            <a:spLocks noGrp="1"/>
          </p:cNvSpPr>
          <p:nvPr>
            <p:ph type="body" idx="1"/>
            <p:custDataLst>
              <p:tags r:id="rId3"/>
            </p:custDataLst>
          </p:nvPr>
        </p:nvSpPr>
        <p:spPr>
          <a:xfrm>
            <a:off x="5081140" y="1012446"/>
            <a:ext cx="2880000" cy="504000"/>
          </a:xfrm>
        </p:spPr>
        <p:txBody>
          <a:bodyPr/>
          <a:lstStyle/>
          <a:p>
            <a:r>
              <a:rPr lang="en-US" altLang="zh-CN"/>
              <a:t>CONTENTS</a:t>
            </a:r>
            <a:endParaRPr lang="zh-CN" altLang="en-US"/>
          </a:p>
        </p:txBody>
      </p:sp>
      <p:sp>
        <p:nvSpPr>
          <p:cNvPr id="1048870" name="序号"/>
          <p:cNvSpPr txBox="1"/>
          <p:nvPr>
            <p:custDataLst>
              <p:tags r:id="rId4"/>
            </p:custDataLst>
          </p:nvPr>
        </p:nvSpPr>
        <p:spPr>
          <a:xfrm>
            <a:off x="5201920" y="1583055"/>
            <a:ext cx="1433633" cy="739157"/>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01</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72" name="项标题"/>
          <p:cNvSpPr txBox="1"/>
          <p:nvPr>
            <p:custDataLst>
              <p:tags r:id="rId5"/>
            </p:custDataLst>
          </p:nvPr>
        </p:nvSpPr>
        <p:spPr>
          <a:xfrm>
            <a:off x="5137342" y="1976296"/>
            <a:ext cx="3837311" cy="368187"/>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700" b="1" kern="0" spc="100">
                <a:solidFill>
                  <a:schemeClr val="lt1">
                    <a:lumMod val="100000"/>
                  </a:schemeClr>
                </a:solidFill>
                <a:effectLst/>
                <a:latin typeface="+中文标题" charset="0"/>
                <a:ea typeface="+mj-ea"/>
              </a:rPr>
              <a:t>单击输入目录标题</a:t>
            </a:r>
            <a:endParaRPr lang="zh-CN" altLang="en-US" sz="1700" b="1" kern="0" spc="100">
              <a:solidFill>
                <a:schemeClr val="lt1">
                  <a:lumMod val="100000"/>
                </a:schemeClr>
              </a:solidFill>
              <a:effectLst/>
              <a:latin typeface="+中文标题" charset="0"/>
              <a:ea typeface="+mj-ea"/>
            </a:endParaRPr>
          </a:p>
        </p:txBody>
      </p:sp>
      <p:cxnSp>
        <p:nvCxnSpPr>
          <p:cNvPr id="3145741" name="直接箭头连接符 7"/>
          <p:cNvCxnSpPr/>
          <p:nvPr>
            <p:custDataLst>
              <p:tags r:id="rId6"/>
            </p:custDataLst>
          </p:nvPr>
        </p:nvCxnSpPr>
        <p:spPr>
          <a:xfrm>
            <a:off x="5171212" y="2399665"/>
            <a:ext cx="3652748"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74" name="序号"/>
          <p:cNvSpPr txBox="1"/>
          <p:nvPr>
            <p:custDataLst>
              <p:tags r:id="rId7"/>
            </p:custDataLst>
          </p:nvPr>
        </p:nvSpPr>
        <p:spPr>
          <a:xfrm>
            <a:off x="5761355" y="2339340"/>
            <a:ext cx="1433670"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02</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76" name="项标题"/>
          <p:cNvSpPr txBox="1"/>
          <p:nvPr>
            <p:custDataLst>
              <p:tags r:id="rId8"/>
            </p:custDataLst>
          </p:nvPr>
        </p:nvSpPr>
        <p:spPr>
          <a:xfrm>
            <a:off x="5688425" y="2766094"/>
            <a:ext cx="3837411" cy="36831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700" b="1" kern="0" spc="100">
                <a:solidFill>
                  <a:schemeClr val="lt1">
                    <a:lumMod val="100000"/>
                  </a:schemeClr>
                </a:solidFill>
                <a:effectLst/>
                <a:latin typeface="+中文标题" charset="0"/>
                <a:ea typeface="+mj-ea"/>
              </a:rPr>
              <a:t>充电站智能巡检概述</a:t>
            </a:r>
            <a:endParaRPr lang="zh-CN" altLang="en-US" sz="1700" b="1" kern="0" spc="100">
              <a:solidFill>
                <a:schemeClr val="lt1">
                  <a:lumMod val="100000"/>
                </a:schemeClr>
              </a:solidFill>
              <a:effectLst/>
              <a:latin typeface="+中文标题" charset="0"/>
              <a:ea typeface="+mj-ea"/>
            </a:endParaRPr>
          </a:p>
        </p:txBody>
      </p:sp>
      <p:cxnSp>
        <p:nvCxnSpPr>
          <p:cNvPr id="3145743" name="直接箭头连接符 11"/>
          <p:cNvCxnSpPr/>
          <p:nvPr>
            <p:custDataLst>
              <p:tags r:id="rId9"/>
            </p:custDataLst>
          </p:nvPr>
        </p:nvCxnSpPr>
        <p:spPr>
          <a:xfrm>
            <a:off x="5722296" y="3189605"/>
            <a:ext cx="3652844"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78" name="序号"/>
          <p:cNvSpPr txBox="1"/>
          <p:nvPr>
            <p:custDataLst>
              <p:tags r:id="rId10"/>
            </p:custDataLst>
          </p:nvPr>
        </p:nvSpPr>
        <p:spPr>
          <a:xfrm>
            <a:off x="6282690" y="3122930"/>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03</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0" name="项标题"/>
          <p:cNvSpPr txBox="1"/>
          <p:nvPr>
            <p:custDataLst>
              <p:tags r:id="rId11"/>
            </p:custDataLst>
          </p:nvPr>
        </p:nvSpPr>
        <p:spPr>
          <a:xfrm>
            <a:off x="6201410" y="3549684"/>
            <a:ext cx="3836851" cy="36831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700" b="1" kern="0" spc="100">
                <a:solidFill>
                  <a:schemeClr val="lt1">
                    <a:lumMod val="100000"/>
                  </a:schemeClr>
                </a:solidFill>
                <a:effectLst/>
                <a:latin typeface="+中文标题" charset="0"/>
                <a:ea typeface="+mj-ea"/>
              </a:rPr>
              <a:t>充电站智能巡检技术规范</a:t>
            </a:r>
            <a:endParaRPr lang="zh-CN" altLang="en-US" sz="1700" b="1" kern="0" spc="100">
              <a:solidFill>
                <a:schemeClr val="lt1">
                  <a:lumMod val="100000"/>
                </a:schemeClr>
              </a:solidFill>
              <a:effectLst/>
              <a:latin typeface="+中文标题" charset="0"/>
              <a:ea typeface="+mj-ea"/>
            </a:endParaRPr>
          </a:p>
        </p:txBody>
      </p:sp>
      <p:cxnSp>
        <p:nvCxnSpPr>
          <p:cNvPr id="3145745" name="直接箭头连接符 17"/>
          <p:cNvCxnSpPr/>
          <p:nvPr>
            <p:custDataLst>
              <p:tags r:id="rId12"/>
            </p:custDataLst>
          </p:nvPr>
        </p:nvCxnSpPr>
        <p:spPr>
          <a:xfrm>
            <a:off x="6235275" y="3973195"/>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82" name="序号"/>
          <p:cNvSpPr txBox="1"/>
          <p:nvPr>
            <p:custDataLst>
              <p:tags r:id="rId13"/>
            </p:custDataLst>
          </p:nvPr>
        </p:nvSpPr>
        <p:spPr>
          <a:xfrm>
            <a:off x="6812915" y="3907155"/>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04</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4" name="项标题"/>
          <p:cNvSpPr txBox="1"/>
          <p:nvPr>
            <p:custDataLst>
              <p:tags r:id="rId14"/>
            </p:custDataLst>
          </p:nvPr>
        </p:nvSpPr>
        <p:spPr>
          <a:xfrm>
            <a:off x="6731635" y="4333909"/>
            <a:ext cx="3836851" cy="36831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700" b="1" kern="0" spc="100">
                <a:solidFill>
                  <a:schemeClr val="lt1">
                    <a:lumMod val="100000"/>
                  </a:schemeClr>
                </a:solidFill>
                <a:effectLst/>
                <a:latin typeface="+中文标题" charset="0"/>
                <a:ea typeface="+mj-ea"/>
              </a:rPr>
              <a:t>充电站智能巡检技术实施方案</a:t>
            </a:r>
            <a:endParaRPr lang="zh-CN" altLang="en-US" sz="1700" b="1" kern="0" spc="100">
              <a:solidFill>
                <a:schemeClr val="lt1">
                  <a:lumMod val="100000"/>
                </a:schemeClr>
              </a:solidFill>
              <a:effectLst/>
              <a:latin typeface="+中文标题" charset="0"/>
              <a:ea typeface="+mj-ea"/>
            </a:endParaRPr>
          </a:p>
        </p:txBody>
      </p:sp>
      <p:cxnSp>
        <p:nvCxnSpPr>
          <p:cNvPr id="3145747" name="直接箭头连接符 23"/>
          <p:cNvCxnSpPr/>
          <p:nvPr>
            <p:custDataLst>
              <p:tags r:id="rId15"/>
            </p:custDataLst>
          </p:nvPr>
        </p:nvCxnSpPr>
        <p:spPr>
          <a:xfrm>
            <a:off x="6765500" y="4757420"/>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86" name="序号"/>
          <p:cNvSpPr txBox="1"/>
          <p:nvPr>
            <p:custDataLst>
              <p:tags r:id="rId16"/>
            </p:custDataLst>
          </p:nvPr>
        </p:nvSpPr>
        <p:spPr>
          <a:xfrm>
            <a:off x="7390765" y="4743450"/>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05</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88" name="项标题"/>
          <p:cNvSpPr txBox="1"/>
          <p:nvPr>
            <p:custDataLst>
              <p:tags r:id="rId17"/>
            </p:custDataLst>
          </p:nvPr>
        </p:nvSpPr>
        <p:spPr>
          <a:xfrm>
            <a:off x="7309485" y="5170204"/>
            <a:ext cx="3836851" cy="368311"/>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700" b="1" kern="0" spc="100">
                <a:solidFill>
                  <a:schemeClr val="lt1">
                    <a:lumMod val="100000"/>
                  </a:schemeClr>
                </a:solidFill>
                <a:effectLst/>
                <a:latin typeface="+中文标题" charset="0"/>
                <a:ea typeface="+mj-ea"/>
              </a:rPr>
              <a:t>充电站智能巡检技术应用案例</a:t>
            </a:r>
            <a:endParaRPr lang="zh-CN" altLang="en-US" sz="1700" b="1" kern="0" spc="100">
              <a:solidFill>
                <a:schemeClr val="lt1">
                  <a:lumMod val="100000"/>
                </a:schemeClr>
              </a:solidFill>
              <a:effectLst/>
              <a:latin typeface="+中文标题" charset="0"/>
              <a:ea typeface="+mj-ea"/>
            </a:endParaRPr>
          </a:p>
        </p:txBody>
      </p:sp>
      <p:cxnSp>
        <p:nvCxnSpPr>
          <p:cNvPr id="3145749" name="直接箭头连接符 38"/>
          <p:cNvCxnSpPr/>
          <p:nvPr>
            <p:custDataLst>
              <p:tags r:id="rId18"/>
            </p:custDataLst>
          </p:nvPr>
        </p:nvCxnSpPr>
        <p:spPr>
          <a:xfrm>
            <a:off x="7343350" y="5593715"/>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48890" name="序号"/>
          <p:cNvSpPr txBox="1"/>
          <p:nvPr>
            <p:custDataLst>
              <p:tags r:id="rId19"/>
            </p:custDataLst>
          </p:nvPr>
        </p:nvSpPr>
        <p:spPr>
          <a:xfrm>
            <a:off x="7920990" y="5527675"/>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06</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048892" name="项标题"/>
          <p:cNvSpPr txBox="1"/>
          <p:nvPr>
            <p:custDataLst>
              <p:tags r:id="rId20"/>
            </p:custDataLst>
          </p:nvPr>
        </p:nvSpPr>
        <p:spPr>
          <a:xfrm>
            <a:off x="7839710" y="5954429"/>
            <a:ext cx="3836851" cy="368311"/>
          </a:xfrm>
          <a:prstGeom prst="rect">
            <a:avLst/>
          </a:prstGeom>
          <a:noFill/>
        </p:spPr>
        <p:txBody>
          <a:bodyPr wrap="square" lIns="0" tIns="0" rIns="0" bIns="0" rtlCol="0" anchor="b">
            <a:normAutofit fontScale="6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latin typeface="+中文标题" charset="0"/>
                <a:ea typeface="+mj-ea"/>
              </a:rPr>
              <a:t>充电站智能巡检技术未来发展展望</a:t>
            </a:r>
            <a:endParaRPr lang="zh-CN" altLang="en-US" sz="2800" b="1" kern="0" spc="100">
              <a:solidFill>
                <a:schemeClr val="lt1">
                  <a:lumMod val="100000"/>
                </a:schemeClr>
              </a:solidFill>
              <a:effectLst/>
              <a:latin typeface="+中文标题" charset="0"/>
              <a:ea typeface="+mj-ea"/>
            </a:endParaRPr>
          </a:p>
        </p:txBody>
      </p:sp>
      <p:cxnSp>
        <p:nvCxnSpPr>
          <p:cNvPr id="3145751" name="直接箭头连接符 42"/>
          <p:cNvCxnSpPr/>
          <p:nvPr>
            <p:custDataLst>
              <p:tags r:id="rId21"/>
            </p:custDataLst>
          </p:nvPr>
        </p:nvCxnSpPr>
        <p:spPr>
          <a:xfrm>
            <a:off x="7873575" y="6377940"/>
            <a:ext cx="3652310" cy="0"/>
          </a:xfrm>
          <a:prstGeom prst="straightConnector1">
            <a:avLst/>
          </a:prstGeom>
          <a:ln w="12700">
            <a:gradFill>
              <a:gsLst>
                <a:gs pos="0">
                  <a:schemeClr val="accent2">
                    <a:alpha val="0"/>
                  </a:schemeClr>
                </a:gs>
                <a:gs pos="61000">
                  <a:schemeClr val="accent2">
                    <a:alpha val="70000"/>
                  </a:schemeClr>
                </a:gs>
                <a:gs pos="100000">
                  <a:schemeClr val="accent1"/>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Tree>
    <p:custDataLst>
      <p:tags r:id="rId22"/>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5" name=""/>
        <p:cNvGrpSpPr/>
        <p:nvPr/>
      </p:nvGrpSpPr>
      <p:grpSpPr>
        <a:xfrm>
          <a:off x="0" y="0"/>
          <a:ext cx="0" cy="0"/>
        </a:xfrm>
      </p:grpSpPr>
      <p:sp>
        <p:nvSpPr>
          <p:cNvPr id="1048934"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添加章节标题</a:t>
            </a:r>
            <a:endParaRPr lang="zh-CN" altLang="en-US">
              <a:solidFill>
                <a:schemeClr val="lt1">
                  <a:lumMod val="100000"/>
                </a:schemeClr>
              </a:solidFill>
            </a:endParaRPr>
          </a:p>
        </p:txBody>
      </p:sp>
      <p:sp>
        <p:nvSpPr>
          <p:cNvPr id="1048936" name="节编号"/>
          <p:cNvSpPr>
            <a:spLocks noGrp="1"/>
          </p:cNvSpPr>
          <p:nvPr>
            <p:ph type="body" sz="quarter" idx="13"/>
            <p:custDataLst>
              <p:tags r:id="rId3"/>
            </p:custDataLst>
          </p:nvPr>
        </p:nvSpPr>
        <p:spPr>
          <a:xfrm>
            <a:off x="996464" y="1954175"/>
            <a:ext cx="8428889" cy="1224000"/>
          </a:xfrm>
        </p:spPr>
        <p:txBody>
          <a:bodyPr/>
          <a:lstStyle/>
          <a:p>
            <a:r>
              <a:rPr lang="en-US" altLang="zh-CN"/>
              <a:t>PART 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3" name=""/>
        <p:cNvGrpSpPr/>
        <p:nvPr/>
      </p:nvGrpSpPr>
      <p:grpSpPr>
        <a:xfrm>
          <a:off x="0" y="0"/>
          <a:ext cx="0" cy="0"/>
        </a:xfrm>
      </p:grpSpPr>
      <p:sp>
        <p:nvSpPr>
          <p:cNvPr id="1048978"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充电站智能巡检概述</a:t>
            </a:r>
            <a:endParaRPr lang="zh-CN" altLang="en-US">
              <a:solidFill>
                <a:schemeClr val="lt1">
                  <a:lumMod val="100000"/>
                </a:schemeClr>
              </a:solidFill>
            </a:endParaRPr>
          </a:p>
        </p:txBody>
      </p:sp>
      <p:sp>
        <p:nvSpPr>
          <p:cNvPr id="1048980" name="节编号"/>
          <p:cNvSpPr>
            <a:spLocks noGrp="1"/>
          </p:cNvSpPr>
          <p:nvPr>
            <p:ph type="body" sz="quarter" idx="13"/>
            <p:custDataLst>
              <p:tags r:id="rId3"/>
            </p:custDataLst>
          </p:nvPr>
        </p:nvSpPr>
        <p:spPr>
          <a:xfrm>
            <a:off x="996464" y="1954175"/>
            <a:ext cx="8428889" cy="1224000"/>
          </a:xfrm>
        </p:spPr>
        <p:txBody>
          <a:bodyPr/>
          <a:lstStyle/>
          <a:p>
            <a:r>
              <a:rPr lang="en-US" altLang="zh-CN"/>
              <a:t>PART 02</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9" name=""/>
        <p:cNvGrpSpPr/>
        <p:nvPr/>
      </p:nvGrpSpPr>
      <p:grpSpPr>
        <a:xfrm>
          <a:off x="0" y="0"/>
          <a:ext cx="0" cy="0"/>
        </a:xfrm>
      </p:grpSpPr>
      <p:sp>
        <p:nvSpPr>
          <p:cNvPr id="1049054" name="标题 1"/>
          <p:cNvSpPr>
            <a:spLocks noGrp="1"/>
          </p:cNvSpPr>
          <p:nvPr>
            <p:ph type="title"/>
          </p:nvPr>
        </p:nvSpPr>
        <p:spPr/>
        <p:txBody>
          <a:bodyPr/>
          <a:lstStyle/>
          <a:p>
            <a:r>
              <a:rPr lang="zh-CN" altLang="en-US"/>
              <a:t>定义与目的</a:t>
            </a:r>
            <a:endParaRPr lang="zh-CN" altLang="en-US"/>
          </a:p>
        </p:txBody>
      </p:sp>
      <p:sp>
        <p:nvSpPr>
          <p:cNvPr id="1049056" name="圆角矩形 26"/>
          <p:cNvSpPr/>
          <p:nvPr>
            <p:custDataLst>
              <p:tags r:id="rId2"/>
            </p:custDataLst>
          </p:nvPr>
        </p:nvSpPr>
        <p:spPr>
          <a:xfrm>
            <a:off x="1662204" y="1364400"/>
            <a:ext cx="4151079" cy="4814176"/>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058" name="圆角矩形 28"/>
          <p:cNvSpPr/>
          <p:nvPr>
            <p:custDataLst>
              <p:tags r:id="rId3"/>
            </p:custDataLst>
          </p:nvPr>
        </p:nvSpPr>
        <p:spPr>
          <a:xfrm>
            <a:off x="1666129" y="1364400"/>
            <a:ext cx="4143507" cy="25581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5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060" name="圆角矩形 29"/>
          <p:cNvSpPr/>
          <p:nvPr>
            <p:custDataLst>
              <p:tags r:id="rId4"/>
            </p:custDataLst>
          </p:nvPr>
        </p:nvSpPr>
        <p:spPr>
          <a:xfrm>
            <a:off x="6378591" y="1364400"/>
            <a:ext cx="4151079" cy="4814176"/>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062" name="文本框 31"/>
          <p:cNvSpPr txBox="1"/>
          <p:nvPr>
            <p:custDataLst>
              <p:tags r:id="rId5"/>
            </p:custDataLst>
          </p:nvPr>
        </p:nvSpPr>
        <p:spPr>
          <a:xfrm>
            <a:off x="1968998" y="1983221"/>
            <a:ext cx="3537800" cy="384814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400" spc="200">
                <a:solidFill>
                  <a:schemeClr val="tx1">
                    <a:lumMod val="85000"/>
                    <a:lumOff val="15000"/>
                  </a:schemeClr>
                </a:solidFill>
                <a:latin typeface="+mn-ea"/>
                <a:sym typeface="+mn-ea"/>
              </a:rPr>
              <a:t>定义：充电站智能巡检技术规范是一种针对充电站设备进行智能巡检的方法和标准</a:t>
            </a:r>
            <a:endParaRPr lang="zh-CN" altLang="en-US" sz="2400" spc="200">
              <a:solidFill>
                <a:schemeClr val="tx1">
                  <a:lumMod val="85000"/>
                  <a:lumOff val="15000"/>
                </a:schemeClr>
              </a:solidFill>
              <a:latin typeface="+mn-ea"/>
              <a:sym typeface="+mn-ea"/>
            </a:endParaRPr>
          </a:p>
        </p:txBody>
      </p:sp>
      <p:sp>
        <p:nvSpPr>
          <p:cNvPr id="1049064" name="圆角矩形 32"/>
          <p:cNvSpPr/>
          <p:nvPr>
            <p:custDataLst>
              <p:tags r:id="rId6"/>
            </p:custDataLst>
          </p:nvPr>
        </p:nvSpPr>
        <p:spPr>
          <a:xfrm>
            <a:off x="6383170" y="1364400"/>
            <a:ext cx="4143507" cy="255814"/>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066" name="文本框 34"/>
          <p:cNvSpPr txBox="1"/>
          <p:nvPr>
            <p:custDataLst>
              <p:tags r:id="rId7"/>
            </p:custDataLst>
          </p:nvPr>
        </p:nvSpPr>
        <p:spPr>
          <a:xfrm>
            <a:off x="6686693" y="1982567"/>
            <a:ext cx="3536970" cy="3849925"/>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400" spc="200">
                <a:solidFill>
                  <a:schemeClr val="tx1">
                    <a:lumMod val="85000"/>
                    <a:lumOff val="15000"/>
                  </a:schemeClr>
                </a:solidFill>
                <a:latin typeface="+mn-ea"/>
                <a:sym typeface="+mn-ea"/>
              </a:rPr>
              <a:t>目的：确保充电站设备的安全、稳定运行，提高设备利用率和运营效率，为用户提供更好的充电服务体验</a:t>
            </a:r>
            <a:endParaRPr lang="zh-CN" altLang="en-US" sz="2400" spc="20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7" name=""/>
        <p:cNvGrpSpPr/>
        <p:nvPr/>
      </p:nvGrpSpPr>
      <p:grpSpPr>
        <a:xfrm>
          <a:off x="0" y="0"/>
          <a:ext cx="0" cy="0"/>
        </a:xfrm>
      </p:grpSpPr>
      <p:sp>
        <p:nvSpPr>
          <p:cNvPr id="1049104" name="标题 1"/>
          <p:cNvSpPr>
            <a:spLocks noGrp="1"/>
          </p:cNvSpPr>
          <p:nvPr>
            <p:ph type="title"/>
          </p:nvPr>
        </p:nvSpPr>
        <p:spPr/>
        <p:txBody>
          <a:bodyPr/>
          <a:lstStyle/>
          <a:p>
            <a:r>
              <a:rPr lang="zh-CN" altLang="en-US"/>
              <a:t>智能巡检技术的重要性</a:t>
            </a:r>
            <a:endParaRPr lang="zh-CN" altLang="en-US"/>
          </a:p>
        </p:txBody>
      </p:sp>
      <p:sp>
        <p:nvSpPr>
          <p:cNvPr id="1049106" name="五边形 30"/>
          <p:cNvSpPr/>
          <p:nvPr>
            <p:custDataLst>
              <p:tags r:id="rId2"/>
            </p:custDataLst>
          </p:nvPr>
        </p:nvSpPr>
        <p:spPr>
          <a:xfrm>
            <a:off x="551935" y="3187953"/>
            <a:ext cx="2938840" cy="1194600"/>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08" name="燕尾形 36"/>
          <p:cNvSpPr/>
          <p:nvPr>
            <p:custDataLst>
              <p:tags r:id="rId3"/>
            </p:custDataLst>
          </p:nvPr>
        </p:nvSpPr>
        <p:spPr>
          <a:xfrm>
            <a:off x="3192348" y="3187953"/>
            <a:ext cx="2938840" cy="1194600"/>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10" name="燕尾形 37"/>
          <p:cNvSpPr/>
          <p:nvPr>
            <p:custDataLst>
              <p:tags r:id="rId4"/>
            </p:custDataLst>
          </p:nvPr>
        </p:nvSpPr>
        <p:spPr>
          <a:xfrm>
            <a:off x="8473173" y="3187953"/>
            <a:ext cx="2938840" cy="1194600"/>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12" name="燕尾形 38"/>
          <p:cNvSpPr/>
          <p:nvPr>
            <p:custDataLst>
              <p:tags r:id="rId5"/>
            </p:custDataLst>
          </p:nvPr>
        </p:nvSpPr>
        <p:spPr>
          <a:xfrm>
            <a:off x="5832761" y="3187953"/>
            <a:ext cx="2938840" cy="1194600"/>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114" name="文本框 3"/>
          <p:cNvSpPr txBox="1"/>
          <p:nvPr>
            <p:custDataLst>
              <p:tags r:id="rId6"/>
            </p:custDataLst>
          </p:nvPr>
        </p:nvSpPr>
        <p:spPr>
          <a:xfrm>
            <a:off x="3130881" y="4637330"/>
            <a:ext cx="3169564" cy="138880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降低漏检率：智能巡检技术能够通过图像识别、数据分析等技术手段，及时发现潜在的问题，降低漏检率。</a:t>
            </a:r>
            <a:endParaRPr lang="zh-CN" altLang="en-US" sz="1400" spc="150">
              <a:solidFill>
                <a:schemeClr val="tx1"/>
              </a:solidFill>
              <a:effectLst/>
              <a:latin typeface="+mn-ea"/>
              <a:sym typeface="+mn-ea"/>
            </a:endParaRPr>
          </a:p>
        </p:txBody>
      </p:sp>
      <p:sp>
        <p:nvSpPr>
          <p:cNvPr id="1049116" name="文本框 6"/>
          <p:cNvSpPr txBox="1"/>
          <p:nvPr>
            <p:custDataLst>
              <p:tags r:id="rId7"/>
            </p:custDataLst>
          </p:nvPr>
        </p:nvSpPr>
        <p:spPr>
          <a:xfrm>
            <a:off x="551935" y="1516761"/>
            <a:ext cx="3169564" cy="14297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提高巡检效率：智能巡检技术能够实现自动化巡检，减少人工干预，提高巡检效率。</a:t>
            </a:r>
            <a:endParaRPr lang="zh-CN" altLang="en-US" sz="1400" spc="150">
              <a:solidFill>
                <a:schemeClr val="tx1"/>
              </a:solidFill>
              <a:effectLst/>
              <a:latin typeface="+mn-ea"/>
              <a:sym typeface="+mn-ea"/>
            </a:endParaRPr>
          </a:p>
        </p:txBody>
      </p:sp>
      <p:sp>
        <p:nvSpPr>
          <p:cNvPr id="1049118" name="文本框 7"/>
          <p:cNvSpPr txBox="1"/>
          <p:nvPr>
            <p:custDataLst>
              <p:tags r:id="rId8"/>
            </p:custDataLst>
          </p:nvPr>
        </p:nvSpPr>
        <p:spPr>
          <a:xfrm>
            <a:off x="5830979" y="1516761"/>
            <a:ext cx="3169564" cy="14297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提高安全性：智能巡检技术能够实时监测充电站的安全状况，及时发现安全隐患，保障充电站的安全运行。</a:t>
            </a:r>
            <a:endParaRPr lang="zh-CN" altLang="en-US" sz="1400" spc="150">
              <a:solidFill>
                <a:schemeClr val="tx1"/>
              </a:solidFill>
              <a:effectLst/>
              <a:latin typeface="+mn-ea"/>
              <a:sym typeface="+mn-ea"/>
            </a:endParaRPr>
          </a:p>
        </p:txBody>
      </p:sp>
      <p:sp>
        <p:nvSpPr>
          <p:cNvPr id="1049120" name="文本框 8"/>
          <p:cNvSpPr txBox="1"/>
          <p:nvPr>
            <p:custDataLst>
              <p:tags r:id="rId9"/>
            </p:custDataLst>
          </p:nvPr>
        </p:nvSpPr>
        <p:spPr>
          <a:xfrm>
            <a:off x="8470501" y="4637330"/>
            <a:ext cx="3169564" cy="138880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促进智能化发展：智能巡检技术是充电站智能化发展的重要组成部分，能够推动充电站的智能化升级。</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5" name=""/>
        <p:cNvGrpSpPr/>
        <p:nvPr/>
      </p:nvGrpSpPr>
      <p:grpSpPr>
        <a:xfrm>
          <a:off x="0" y="0"/>
          <a:ext cx="0" cy="0"/>
        </a:xfrm>
      </p:grpSpPr>
      <p:sp>
        <p:nvSpPr>
          <p:cNvPr id="1049158" name="标题 1"/>
          <p:cNvSpPr>
            <a:spLocks noGrp="1"/>
          </p:cNvSpPr>
          <p:nvPr>
            <p:ph type="title"/>
          </p:nvPr>
        </p:nvSpPr>
        <p:spPr/>
        <p:txBody>
          <a:bodyPr/>
          <a:lstStyle/>
          <a:p>
            <a:r>
              <a:rPr lang="zh-CN" altLang="en-US"/>
              <a:t>智能巡检技术的优势</a:t>
            </a:r>
            <a:endParaRPr lang="zh-CN" altLang="en-US"/>
          </a:p>
        </p:txBody>
      </p:sp>
      <p:sp>
        <p:nvSpPr>
          <p:cNvPr id="1049160" name="圆角矩形 26"/>
          <p:cNvSpPr/>
          <p:nvPr>
            <p:custDataLst>
              <p:tags r:id="rId2"/>
            </p:custDataLst>
          </p:nvPr>
        </p:nvSpPr>
        <p:spPr>
          <a:xfrm>
            <a:off x="551935"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62" name="圆角矩形 28"/>
          <p:cNvSpPr/>
          <p:nvPr>
            <p:custDataLst>
              <p:tags r:id="rId3"/>
            </p:custDataLst>
          </p:nvPr>
        </p:nvSpPr>
        <p:spPr>
          <a:xfrm>
            <a:off x="554503"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164" name="文本框 31"/>
          <p:cNvSpPr txBox="1"/>
          <p:nvPr>
            <p:custDataLst>
              <p:tags r:id="rId4"/>
            </p:custDataLst>
          </p:nvPr>
        </p:nvSpPr>
        <p:spPr>
          <a:xfrm>
            <a:off x="708594" y="2174232"/>
            <a:ext cx="2307652" cy="3442095"/>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提高巡检效率：通过自动化和智能化的巡检方式，减少人工操作，提高巡检效率。</a:t>
            </a:r>
            <a:endParaRPr lang="zh-CN" altLang="en-US" sz="2000" spc="200">
              <a:solidFill>
                <a:schemeClr val="tx1">
                  <a:lumMod val="85000"/>
                  <a:lumOff val="15000"/>
                </a:schemeClr>
              </a:solidFill>
              <a:latin typeface="+mn-ea"/>
              <a:sym typeface="+mn-ea"/>
            </a:endParaRPr>
          </a:p>
        </p:txBody>
      </p:sp>
      <p:sp>
        <p:nvSpPr>
          <p:cNvPr id="1049166" name="圆角矩形 29"/>
          <p:cNvSpPr/>
          <p:nvPr>
            <p:custDataLst>
              <p:tags r:id="rId5"/>
            </p:custDataLst>
          </p:nvPr>
        </p:nvSpPr>
        <p:spPr>
          <a:xfrm>
            <a:off x="3374368"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68" name="圆角矩形 32"/>
          <p:cNvSpPr/>
          <p:nvPr>
            <p:custDataLst>
              <p:tags r:id="rId6"/>
            </p:custDataLst>
          </p:nvPr>
        </p:nvSpPr>
        <p:spPr>
          <a:xfrm>
            <a:off x="3376936"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170" name="文本框 34"/>
          <p:cNvSpPr txBox="1"/>
          <p:nvPr>
            <p:custDataLst>
              <p:tags r:id="rId7"/>
            </p:custDataLst>
          </p:nvPr>
        </p:nvSpPr>
        <p:spPr>
          <a:xfrm>
            <a:off x="3533595" y="2174232"/>
            <a:ext cx="2304824" cy="344345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降低漏检率：采用先进的图像识别和数据分析技术，能够准确识别设备故障和异常情况，降低漏检率。</a:t>
            </a:r>
            <a:endParaRPr lang="zh-CN" altLang="en-US" sz="2000" spc="200">
              <a:solidFill>
                <a:schemeClr val="tx1">
                  <a:lumMod val="85000"/>
                  <a:lumOff val="15000"/>
                </a:schemeClr>
              </a:solidFill>
              <a:latin typeface="+mn-ea"/>
              <a:sym typeface="+mn-ea"/>
            </a:endParaRPr>
          </a:p>
        </p:txBody>
      </p:sp>
      <p:sp>
        <p:nvSpPr>
          <p:cNvPr id="1049172" name="圆角矩形 3"/>
          <p:cNvSpPr/>
          <p:nvPr>
            <p:custDataLst>
              <p:tags r:id="rId8"/>
            </p:custDataLst>
          </p:nvPr>
        </p:nvSpPr>
        <p:spPr>
          <a:xfrm>
            <a:off x="6196801"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74" name="圆角矩形 4"/>
          <p:cNvSpPr/>
          <p:nvPr>
            <p:custDataLst>
              <p:tags r:id="rId9"/>
            </p:custDataLst>
          </p:nvPr>
        </p:nvSpPr>
        <p:spPr>
          <a:xfrm>
            <a:off x="6199369"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176" name="文本框 5"/>
          <p:cNvSpPr txBox="1"/>
          <p:nvPr>
            <p:custDataLst>
              <p:tags r:id="rId10"/>
            </p:custDataLst>
          </p:nvPr>
        </p:nvSpPr>
        <p:spPr>
          <a:xfrm>
            <a:off x="6355387" y="2174232"/>
            <a:ext cx="2304824" cy="344345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实时监控：智能巡检系统可以实时监控充电站的运行状态和设备参数，及时发现潜在问题，确保充电站的安全稳定运行。</a:t>
            </a:r>
            <a:endParaRPr lang="zh-CN" altLang="en-US" sz="2000" spc="200">
              <a:solidFill>
                <a:schemeClr val="tx1">
                  <a:lumMod val="85000"/>
                  <a:lumOff val="15000"/>
                </a:schemeClr>
              </a:solidFill>
              <a:latin typeface="+mn-ea"/>
              <a:sym typeface="+mn-ea"/>
            </a:endParaRPr>
          </a:p>
        </p:txBody>
      </p:sp>
      <p:sp>
        <p:nvSpPr>
          <p:cNvPr id="1049178" name="圆角矩形 8"/>
          <p:cNvSpPr/>
          <p:nvPr>
            <p:custDataLst>
              <p:tags r:id="rId11"/>
            </p:custDataLst>
          </p:nvPr>
        </p:nvSpPr>
        <p:spPr>
          <a:xfrm>
            <a:off x="9019234"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180" name="圆角矩形 9"/>
          <p:cNvSpPr/>
          <p:nvPr>
            <p:custDataLst>
              <p:tags r:id="rId12"/>
            </p:custDataLst>
          </p:nvPr>
        </p:nvSpPr>
        <p:spPr>
          <a:xfrm>
            <a:off x="9021803"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182" name="文本框 10"/>
          <p:cNvSpPr txBox="1"/>
          <p:nvPr>
            <p:custDataLst>
              <p:tags r:id="rId13"/>
            </p:custDataLst>
          </p:nvPr>
        </p:nvSpPr>
        <p:spPr>
          <a:xfrm>
            <a:off x="9177820" y="2174232"/>
            <a:ext cx="2304824" cy="344345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数据分析与预测：通过对巡检数据的分析和预测，可以提前发现潜在的故障和问题，为维修和保养提供科学依据。</a:t>
            </a:r>
            <a:endParaRPr lang="zh-CN" altLang="en-US" sz="2000" spc="20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3" name=""/>
        <p:cNvGrpSpPr/>
        <p:nvPr/>
      </p:nvGrpSpPr>
      <p:grpSpPr>
        <a:xfrm>
          <a:off x="0" y="0"/>
          <a:ext cx="0" cy="0"/>
        </a:xfrm>
      </p:grpSpPr>
      <p:sp>
        <p:nvSpPr>
          <p:cNvPr id="1049220"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充电站智能巡检技术规范</a:t>
            </a:r>
            <a:endParaRPr lang="zh-CN" altLang="en-US">
              <a:solidFill>
                <a:schemeClr val="lt1">
                  <a:lumMod val="100000"/>
                </a:schemeClr>
              </a:solidFill>
            </a:endParaRPr>
          </a:p>
        </p:txBody>
      </p:sp>
      <p:sp>
        <p:nvSpPr>
          <p:cNvPr id="1049222" name="节编号"/>
          <p:cNvSpPr>
            <a:spLocks noGrp="1"/>
          </p:cNvSpPr>
          <p:nvPr>
            <p:ph type="body" sz="quarter" idx="13"/>
            <p:custDataLst>
              <p:tags r:id="rId3"/>
            </p:custDataLst>
          </p:nvPr>
        </p:nvSpPr>
        <p:spPr>
          <a:xfrm>
            <a:off x="996464" y="1954175"/>
            <a:ext cx="8428889" cy="1224000"/>
          </a:xfrm>
        </p:spPr>
        <p:txBody>
          <a:bodyPr/>
          <a:lstStyle/>
          <a:p>
            <a:r>
              <a:rPr lang="en-US" altLang="zh-CN"/>
              <a:t>PART 03</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9" name=""/>
        <p:cNvGrpSpPr/>
        <p:nvPr/>
      </p:nvGrpSpPr>
      <p:grpSpPr>
        <a:xfrm>
          <a:off x="0" y="0"/>
          <a:ext cx="0" cy="0"/>
        </a:xfrm>
      </p:grpSpPr>
      <p:sp>
        <p:nvSpPr>
          <p:cNvPr id="1049296" name="标题 1"/>
          <p:cNvSpPr>
            <a:spLocks noGrp="1"/>
          </p:cNvSpPr>
          <p:nvPr>
            <p:ph type="title"/>
          </p:nvPr>
        </p:nvSpPr>
        <p:spPr/>
        <p:txBody>
          <a:bodyPr/>
          <a:lstStyle/>
          <a:p>
            <a:r>
              <a:rPr lang="zh-CN" altLang="en-US"/>
              <a:t>巡检设备要求</a:t>
            </a:r>
            <a:endParaRPr lang="zh-CN" altLang="en-US"/>
          </a:p>
        </p:txBody>
      </p:sp>
      <p:sp>
        <p:nvSpPr>
          <p:cNvPr id="1049298" name="弧形 58"/>
          <p:cNvSpPr/>
          <p:nvPr>
            <p:custDataLst>
              <p:tags r:id="rId2"/>
            </p:custDataLst>
          </p:nvPr>
        </p:nvSpPr>
        <p:spPr>
          <a:xfrm>
            <a:off x="8132566" y="2017251"/>
            <a:ext cx="3508310" cy="3508310"/>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0" name="弧形 57"/>
          <p:cNvSpPr/>
          <p:nvPr>
            <p:custDataLst>
              <p:tags r:id="rId3"/>
            </p:custDataLst>
          </p:nvPr>
        </p:nvSpPr>
        <p:spPr>
          <a:xfrm>
            <a:off x="551935" y="2017251"/>
            <a:ext cx="3508310" cy="3508310"/>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2" name="椭圆 22"/>
          <p:cNvSpPr/>
          <p:nvPr>
            <p:custDataLst>
              <p:tags r:id="rId4"/>
            </p:custDataLst>
          </p:nvPr>
        </p:nvSpPr>
        <p:spPr>
          <a:xfrm>
            <a:off x="8477442" y="2295804"/>
            <a:ext cx="2950392" cy="2950392"/>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4" name="椭圆 23"/>
          <p:cNvSpPr/>
          <p:nvPr>
            <p:custDataLst>
              <p:tags r:id="rId5"/>
            </p:custDataLst>
          </p:nvPr>
        </p:nvSpPr>
        <p:spPr>
          <a:xfrm>
            <a:off x="8867796" y="2354547"/>
            <a:ext cx="398296" cy="39829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06" name="正文"/>
          <p:cNvSpPr txBox="1"/>
          <p:nvPr>
            <p:custDataLst>
              <p:tags r:id="rId6"/>
            </p:custDataLst>
          </p:nvPr>
        </p:nvSpPr>
        <p:spPr>
          <a:xfrm>
            <a:off x="8935065" y="3147571"/>
            <a:ext cx="2034968" cy="13997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设备维护：定期检查、及时维修、保证正常运行</a:t>
            </a:r>
            <a:endParaRPr lang="zh-CN" altLang="en-US" sz="1200" spc="150">
              <a:solidFill>
                <a:srgbClr val="FFFFFF"/>
              </a:solidFill>
              <a:latin typeface="+mn-ea"/>
              <a:sym typeface="+mn-ea"/>
            </a:endParaRPr>
          </a:p>
        </p:txBody>
      </p:sp>
      <p:sp>
        <p:nvSpPr>
          <p:cNvPr id="1049308" name="椭圆 24"/>
          <p:cNvSpPr/>
          <p:nvPr>
            <p:custDataLst>
              <p:tags r:id="rId7"/>
            </p:custDataLst>
          </p:nvPr>
        </p:nvSpPr>
        <p:spPr>
          <a:xfrm>
            <a:off x="6018782" y="2295804"/>
            <a:ext cx="2950392" cy="2950392"/>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10" name="椭圆 25"/>
          <p:cNvSpPr/>
          <p:nvPr>
            <p:custDataLst>
              <p:tags r:id="rId8"/>
            </p:custDataLst>
          </p:nvPr>
        </p:nvSpPr>
        <p:spPr>
          <a:xfrm>
            <a:off x="6408188" y="2354547"/>
            <a:ext cx="398296" cy="39829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12" name="正文"/>
          <p:cNvSpPr txBox="1"/>
          <p:nvPr>
            <p:custDataLst>
              <p:tags r:id="rId9"/>
            </p:custDataLst>
          </p:nvPr>
        </p:nvSpPr>
        <p:spPr>
          <a:xfrm>
            <a:off x="6476405" y="3147571"/>
            <a:ext cx="2034968" cy="13997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设备安装：合理布局、易于操作、安全可靠</a:t>
            </a:r>
            <a:endParaRPr lang="zh-CN" altLang="en-US" sz="1200" spc="150">
              <a:solidFill>
                <a:schemeClr val="tx1">
                  <a:lumMod val="65000"/>
                  <a:lumOff val="35000"/>
                </a:schemeClr>
              </a:solidFill>
              <a:latin typeface="+mn-ea"/>
              <a:sym typeface="+mn-ea"/>
            </a:endParaRPr>
          </a:p>
        </p:txBody>
      </p:sp>
      <p:sp>
        <p:nvSpPr>
          <p:cNvPr id="1049314" name="椭圆 7"/>
          <p:cNvSpPr/>
          <p:nvPr>
            <p:custDataLst>
              <p:tags r:id="rId10"/>
            </p:custDataLst>
          </p:nvPr>
        </p:nvSpPr>
        <p:spPr>
          <a:xfrm>
            <a:off x="3560122" y="2295804"/>
            <a:ext cx="2950392" cy="2950392"/>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16" name="椭圆 9"/>
          <p:cNvSpPr/>
          <p:nvPr>
            <p:custDataLst>
              <p:tags r:id="rId11"/>
            </p:custDataLst>
          </p:nvPr>
        </p:nvSpPr>
        <p:spPr>
          <a:xfrm>
            <a:off x="3949528" y="2354547"/>
            <a:ext cx="398296" cy="398296"/>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18" name="正文"/>
          <p:cNvSpPr txBox="1"/>
          <p:nvPr>
            <p:custDataLst>
              <p:tags r:id="rId12"/>
            </p:custDataLst>
          </p:nvPr>
        </p:nvSpPr>
        <p:spPr>
          <a:xfrm>
            <a:off x="4017746" y="3147571"/>
            <a:ext cx="2034968" cy="13997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设备性能：高分辨率、高灵敏度、高稳定性</a:t>
            </a:r>
            <a:endParaRPr lang="zh-CN" altLang="en-US" sz="1200" spc="150">
              <a:solidFill>
                <a:srgbClr val="FFFFFF"/>
              </a:solidFill>
              <a:latin typeface="+mn-ea"/>
              <a:sym typeface="+mn-ea"/>
            </a:endParaRPr>
          </a:p>
        </p:txBody>
      </p:sp>
      <p:sp>
        <p:nvSpPr>
          <p:cNvPr id="1049320" name="椭圆 5"/>
          <p:cNvSpPr/>
          <p:nvPr>
            <p:custDataLst>
              <p:tags r:id="rId13"/>
            </p:custDataLst>
          </p:nvPr>
        </p:nvSpPr>
        <p:spPr>
          <a:xfrm>
            <a:off x="821961" y="2295804"/>
            <a:ext cx="2950392" cy="2950392"/>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22" name="椭圆 4"/>
          <p:cNvSpPr/>
          <p:nvPr>
            <p:custDataLst>
              <p:tags r:id="rId14"/>
            </p:custDataLst>
          </p:nvPr>
        </p:nvSpPr>
        <p:spPr>
          <a:xfrm>
            <a:off x="1211368" y="2354547"/>
            <a:ext cx="398296" cy="398296"/>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24" name="正文"/>
          <p:cNvSpPr txBox="1"/>
          <p:nvPr>
            <p:custDataLst>
              <p:tags r:id="rId15"/>
            </p:custDataLst>
          </p:nvPr>
        </p:nvSpPr>
        <p:spPr>
          <a:xfrm>
            <a:off x="1279585" y="3147571"/>
            <a:ext cx="2034968" cy="1399759"/>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设备类型：高清摄像头、传感器、无人机等</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7" name=""/>
        <p:cNvGrpSpPr/>
        <p:nvPr/>
      </p:nvGrpSpPr>
      <p:grpSpPr>
        <a:xfrm>
          <a:off x="0" y="0"/>
          <a:ext cx="0" cy="0"/>
        </a:xfrm>
      </p:grpSpPr>
      <p:sp>
        <p:nvSpPr>
          <p:cNvPr id="1049362" name="标题 1"/>
          <p:cNvSpPr>
            <a:spLocks noGrp="1"/>
          </p:cNvSpPr>
          <p:nvPr>
            <p:ph type="title"/>
          </p:nvPr>
        </p:nvSpPr>
        <p:spPr/>
        <p:txBody>
          <a:bodyPr/>
          <a:lstStyle/>
          <a:p>
            <a:r>
              <a:rPr lang="zh-CN" altLang="en-US"/>
              <a:t>巡检内容与标准</a:t>
            </a:r>
            <a:endParaRPr lang="zh-CN" altLang="en-US"/>
          </a:p>
        </p:txBody>
      </p:sp>
      <p:sp>
        <p:nvSpPr>
          <p:cNvPr id="1049364" name="圆角矩形 26"/>
          <p:cNvSpPr/>
          <p:nvPr>
            <p:custDataLst>
              <p:tags r:id="rId2"/>
            </p:custDataLst>
          </p:nvPr>
        </p:nvSpPr>
        <p:spPr>
          <a:xfrm>
            <a:off x="551935"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66" name="圆角矩形 28"/>
          <p:cNvSpPr/>
          <p:nvPr>
            <p:custDataLst>
              <p:tags r:id="rId3"/>
            </p:custDataLst>
          </p:nvPr>
        </p:nvSpPr>
        <p:spPr>
          <a:xfrm>
            <a:off x="554503"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1049368" name="文本框 31"/>
          <p:cNvSpPr txBox="1"/>
          <p:nvPr>
            <p:custDataLst>
              <p:tags r:id="rId4"/>
            </p:custDataLst>
          </p:nvPr>
        </p:nvSpPr>
        <p:spPr>
          <a:xfrm>
            <a:off x="708594" y="2174232"/>
            <a:ext cx="2307652" cy="3442095"/>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充电设备巡检：检查充电桩、充电线、充电接口等设备的状态和性能</a:t>
            </a:r>
            <a:endParaRPr lang="zh-CN" altLang="en-US" sz="2000" spc="200">
              <a:solidFill>
                <a:schemeClr val="tx1">
                  <a:lumMod val="85000"/>
                  <a:lumOff val="15000"/>
                </a:schemeClr>
              </a:solidFill>
              <a:latin typeface="+mn-ea"/>
              <a:sym typeface="+mn-ea"/>
            </a:endParaRPr>
          </a:p>
        </p:txBody>
      </p:sp>
      <p:sp>
        <p:nvSpPr>
          <p:cNvPr id="1049370" name="圆角矩形 29"/>
          <p:cNvSpPr/>
          <p:nvPr>
            <p:custDataLst>
              <p:tags r:id="rId5"/>
            </p:custDataLst>
          </p:nvPr>
        </p:nvSpPr>
        <p:spPr>
          <a:xfrm>
            <a:off x="3374368"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72" name="圆角矩形 32"/>
          <p:cNvSpPr/>
          <p:nvPr>
            <p:custDataLst>
              <p:tags r:id="rId6"/>
            </p:custDataLst>
          </p:nvPr>
        </p:nvSpPr>
        <p:spPr>
          <a:xfrm>
            <a:off x="3376936"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374" name="文本框 34"/>
          <p:cNvSpPr txBox="1"/>
          <p:nvPr>
            <p:custDataLst>
              <p:tags r:id="rId7"/>
            </p:custDataLst>
          </p:nvPr>
        </p:nvSpPr>
        <p:spPr>
          <a:xfrm>
            <a:off x="3533595" y="2174232"/>
            <a:ext cx="2304824" cy="344345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电池管理巡检：检查电池组、电池管理系统、电池温度等电池相关设备的状态和性能</a:t>
            </a:r>
            <a:endParaRPr lang="zh-CN" altLang="en-US" sz="2000" spc="200">
              <a:solidFill>
                <a:schemeClr val="tx1">
                  <a:lumMod val="85000"/>
                  <a:lumOff val="15000"/>
                </a:schemeClr>
              </a:solidFill>
              <a:latin typeface="+mn-ea"/>
              <a:sym typeface="+mn-ea"/>
            </a:endParaRPr>
          </a:p>
        </p:txBody>
      </p:sp>
      <p:sp>
        <p:nvSpPr>
          <p:cNvPr id="1049376" name="圆角矩形 3"/>
          <p:cNvSpPr/>
          <p:nvPr>
            <p:custDataLst>
              <p:tags r:id="rId8"/>
            </p:custDataLst>
          </p:nvPr>
        </p:nvSpPr>
        <p:spPr>
          <a:xfrm>
            <a:off x="6196801"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78" name="圆角矩形 4"/>
          <p:cNvSpPr/>
          <p:nvPr>
            <p:custDataLst>
              <p:tags r:id="rId9"/>
            </p:custDataLst>
          </p:nvPr>
        </p:nvSpPr>
        <p:spPr>
          <a:xfrm>
            <a:off x="6199369"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380" name="文本框 5"/>
          <p:cNvSpPr txBox="1"/>
          <p:nvPr>
            <p:custDataLst>
              <p:tags r:id="rId10"/>
            </p:custDataLst>
          </p:nvPr>
        </p:nvSpPr>
        <p:spPr>
          <a:xfrm>
            <a:off x="6355387" y="2174232"/>
            <a:ext cx="2304824" cy="344345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充电站环境巡检：检查充电站内的环境卫生、安全设施、消防设备等</a:t>
            </a:r>
            <a:endParaRPr lang="zh-CN" altLang="en-US" sz="2000" spc="200">
              <a:solidFill>
                <a:schemeClr val="tx1">
                  <a:lumMod val="85000"/>
                  <a:lumOff val="15000"/>
                </a:schemeClr>
              </a:solidFill>
              <a:latin typeface="+mn-ea"/>
              <a:sym typeface="+mn-ea"/>
            </a:endParaRPr>
          </a:p>
        </p:txBody>
      </p:sp>
      <p:sp>
        <p:nvSpPr>
          <p:cNvPr id="1049382" name="圆角矩形 8"/>
          <p:cNvSpPr/>
          <p:nvPr>
            <p:custDataLst>
              <p:tags r:id="rId11"/>
            </p:custDataLst>
          </p:nvPr>
        </p:nvSpPr>
        <p:spPr>
          <a:xfrm>
            <a:off x="9019234"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49384" name="圆角矩形 9"/>
          <p:cNvSpPr/>
          <p:nvPr>
            <p:custDataLst>
              <p:tags r:id="rId12"/>
            </p:custDataLst>
          </p:nvPr>
        </p:nvSpPr>
        <p:spPr>
          <a:xfrm>
            <a:off x="9021803"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049386" name="文本框 10"/>
          <p:cNvSpPr txBox="1"/>
          <p:nvPr>
            <p:custDataLst>
              <p:tags r:id="rId13"/>
            </p:custDataLst>
          </p:nvPr>
        </p:nvSpPr>
        <p:spPr>
          <a:xfrm>
            <a:off x="9177820" y="2174232"/>
            <a:ext cx="2304824" cy="344345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巡检标准：按照国家相关标准和行业规范，制定巡检计划和标准，确保充电站的安全和稳定运行</a:t>
            </a:r>
            <a:endParaRPr lang="zh-CN" altLang="en-US" sz="2000" spc="200">
              <a:solidFill>
                <a:schemeClr val="tx1">
                  <a:lumMod val="85000"/>
                  <a:lumOff val="1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5" name=""/>
        <p:cNvGrpSpPr/>
        <p:nvPr/>
      </p:nvGrpSpPr>
      <p:grpSpPr>
        <a:xfrm>
          <a:off x="0" y="0"/>
          <a:ext cx="0" cy="0"/>
        </a:xfrm>
      </p:grpSpPr>
      <p:sp>
        <p:nvSpPr>
          <p:cNvPr id="1049424" name="标题 1"/>
          <p:cNvSpPr>
            <a:spLocks noGrp="1"/>
          </p:cNvSpPr>
          <p:nvPr>
            <p:ph type="title"/>
          </p:nvPr>
        </p:nvSpPr>
        <p:spPr/>
        <p:txBody>
          <a:bodyPr/>
          <a:lstStyle/>
          <a:p>
            <a:r>
              <a:rPr lang="zh-CN" altLang="en-US"/>
              <a:t>巡检数据采集与处理</a:t>
            </a:r>
            <a:endParaRPr lang="zh-CN" altLang="en-US"/>
          </a:p>
        </p:txBody>
      </p:sp>
      <p:sp>
        <p:nvSpPr>
          <p:cNvPr id="1049426" name="任意多边形: 形状 64"/>
          <p:cNvSpPr/>
          <p:nvPr>
            <p:custDataLst>
              <p:tags r:id="rId2"/>
            </p:custDataLst>
          </p:nvPr>
        </p:nvSpPr>
        <p:spPr>
          <a:xfrm rot="10800000">
            <a:off x="13062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428" name="矩形 65"/>
          <p:cNvSpPr/>
          <p:nvPr>
            <p:custDataLst>
              <p:tags r:id="rId3"/>
            </p:custDataLst>
          </p:nvPr>
        </p:nvSpPr>
        <p:spPr>
          <a:xfrm>
            <a:off x="11919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30" name="文本框 66"/>
          <p:cNvSpPr txBox="1"/>
          <p:nvPr>
            <p:custDataLst>
              <p:tags r:id="rId4"/>
            </p:custDataLst>
          </p:nvPr>
        </p:nvSpPr>
        <p:spPr>
          <a:xfrm>
            <a:off x="1574032"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巡检数据采集：采用高精度传感器和智能设备进行数据采集</a:t>
            </a:r>
            <a:endParaRPr lang="zh-CN" altLang="en-US" sz="2000" spc="150">
              <a:solidFill>
                <a:schemeClr val="lt1">
                  <a:lumMod val="100000"/>
                </a:schemeClr>
              </a:solidFill>
              <a:latin typeface="Arial" pitchFamily="34" charset="0"/>
              <a:ea typeface="微软雅黑"/>
              <a:sym typeface="+mn-ea"/>
            </a:endParaRPr>
          </a:p>
        </p:txBody>
      </p:sp>
      <p:sp>
        <p:nvSpPr>
          <p:cNvPr id="1049432" name="任意多边形: 形状 68"/>
          <p:cNvSpPr/>
          <p:nvPr>
            <p:custDataLst>
              <p:tags r:id="rId5"/>
            </p:custDataLst>
          </p:nvPr>
        </p:nvSpPr>
        <p:spPr>
          <a:xfrm rot="10800000">
            <a:off x="65131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34" name="矩形 69"/>
          <p:cNvSpPr/>
          <p:nvPr>
            <p:custDataLst>
              <p:tags r:id="rId6"/>
            </p:custDataLst>
          </p:nvPr>
        </p:nvSpPr>
        <p:spPr>
          <a:xfrm>
            <a:off x="63981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36" name="文本框 70"/>
          <p:cNvSpPr txBox="1"/>
          <p:nvPr>
            <p:custDataLst>
              <p:tags r:id="rId7"/>
            </p:custDataLst>
          </p:nvPr>
        </p:nvSpPr>
        <p:spPr>
          <a:xfrm>
            <a:off x="6780894"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数据处理与分析：对采集到的数据进行处理、分析和挖掘</a:t>
            </a:r>
            <a:endParaRPr lang="zh-CN" altLang="en-US" sz="2000" spc="150">
              <a:solidFill>
                <a:schemeClr val="tx1">
                  <a:lumMod val="75000"/>
                  <a:lumOff val="25000"/>
                </a:schemeClr>
              </a:solidFill>
              <a:latin typeface="Arial" pitchFamily="34" charset="0"/>
              <a:ea typeface="微软雅黑"/>
              <a:sym typeface="+mn-ea"/>
            </a:endParaRPr>
          </a:p>
        </p:txBody>
      </p:sp>
      <p:sp>
        <p:nvSpPr>
          <p:cNvPr id="1049438" name="任意多边形: 形状 72"/>
          <p:cNvSpPr/>
          <p:nvPr>
            <p:custDataLst>
              <p:tags r:id="rId8"/>
            </p:custDataLst>
          </p:nvPr>
        </p:nvSpPr>
        <p:spPr>
          <a:xfrm rot="10800000">
            <a:off x="13062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440" name="文本框 74"/>
          <p:cNvSpPr txBox="1"/>
          <p:nvPr>
            <p:custDataLst>
              <p:tags r:id="rId9"/>
            </p:custDataLst>
          </p:nvPr>
        </p:nvSpPr>
        <p:spPr>
          <a:xfrm>
            <a:off x="1574032"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数据存储与备份：将处理后的数据存储在云端或本地服务器</a:t>
            </a:r>
            <a:endParaRPr lang="zh-CN" altLang="en-US" sz="2000" spc="150">
              <a:solidFill>
                <a:schemeClr val="lt1">
                  <a:lumMod val="100000"/>
                </a:schemeClr>
              </a:solidFill>
              <a:latin typeface="Arial" pitchFamily="34" charset="0"/>
              <a:ea typeface="微软雅黑"/>
              <a:sym typeface="+mn-ea"/>
            </a:endParaRPr>
          </a:p>
        </p:txBody>
      </p:sp>
      <p:sp>
        <p:nvSpPr>
          <p:cNvPr id="1049442" name="矩形 73"/>
          <p:cNvSpPr/>
          <p:nvPr>
            <p:custDataLst>
              <p:tags r:id="rId10"/>
            </p:custDataLst>
          </p:nvPr>
        </p:nvSpPr>
        <p:spPr>
          <a:xfrm>
            <a:off x="11919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44" name="任意多边形: 形状 83"/>
          <p:cNvSpPr/>
          <p:nvPr>
            <p:custDataLst>
              <p:tags r:id="rId11"/>
            </p:custDataLst>
          </p:nvPr>
        </p:nvSpPr>
        <p:spPr>
          <a:xfrm rot="10800000">
            <a:off x="65715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46" name="矩形 84"/>
          <p:cNvSpPr/>
          <p:nvPr>
            <p:custDataLst>
              <p:tags r:id="rId12"/>
            </p:custDataLst>
          </p:nvPr>
        </p:nvSpPr>
        <p:spPr>
          <a:xfrm>
            <a:off x="64572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48" name="文本框 85"/>
          <p:cNvSpPr txBox="1"/>
          <p:nvPr>
            <p:custDataLst>
              <p:tags r:id="rId13"/>
            </p:custDataLst>
          </p:nvPr>
        </p:nvSpPr>
        <p:spPr>
          <a:xfrm>
            <a:off x="6839333" y="4184890"/>
            <a:ext cx="3893432" cy="1276277"/>
          </a:xfrm>
          <a:prstGeom prst="rect">
            <a:avLst/>
          </a:prstGeom>
          <a:noFill/>
        </p:spPr>
        <p:txBody>
          <a:bodyPr vert="horz" wrap="square" lIns="90000" tIns="46800" rIns="90000" bIns="4680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数据安全与隐私保护：采用加密技术确保数据安全，遵守隐私保护规定</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3" name=""/>
        <p:cNvGrpSpPr/>
        <p:nvPr/>
      </p:nvGrpSpPr>
      <p:grpSpPr>
        <a:xfrm>
          <a:off x="0" y="0"/>
          <a:ext cx="0" cy="0"/>
        </a:xfrm>
      </p:grpSpPr>
      <p:sp>
        <p:nvSpPr>
          <p:cNvPr id="1049486" name="标题 1"/>
          <p:cNvSpPr>
            <a:spLocks noGrp="1"/>
          </p:cNvSpPr>
          <p:nvPr>
            <p:ph type="title"/>
          </p:nvPr>
        </p:nvSpPr>
        <p:spPr/>
        <p:txBody>
          <a:bodyPr/>
          <a:lstStyle/>
          <a:p>
            <a:r>
              <a:rPr lang="zh-CN" altLang="en-US"/>
              <a:t>巡检数据分析与报告生成</a:t>
            </a:r>
            <a:endParaRPr lang="zh-CN" altLang="en-US"/>
          </a:p>
        </p:txBody>
      </p:sp>
      <p:sp>
        <p:nvSpPr>
          <p:cNvPr id="1049488" name="矩形 15"/>
          <p:cNvSpPr/>
          <p:nvPr>
            <p:custDataLst>
              <p:tags r:id="rId2"/>
            </p:custDataLst>
          </p:nvPr>
        </p:nvSpPr>
        <p:spPr>
          <a:xfrm>
            <a:off x="2384776" y="1446120"/>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巡检数据收集：采用传感器、摄像头等设备进行数据采集</a:t>
            </a:r>
            <a:endParaRPr lang="zh-CN" altLang="en-US" sz="1200" spc="150">
              <a:solidFill>
                <a:schemeClr val="tx1">
                  <a:lumMod val="85000"/>
                  <a:lumOff val="15000"/>
                </a:schemeClr>
              </a:solidFill>
              <a:latin typeface="+mn-ea"/>
              <a:sym typeface="+mn-ea"/>
            </a:endParaRPr>
          </a:p>
        </p:txBody>
      </p:sp>
      <p:sp>
        <p:nvSpPr>
          <p:cNvPr id="1049490" name="任意多边形 17"/>
          <p:cNvSpPr/>
          <p:nvPr>
            <p:custDataLst>
              <p:tags r:id="rId3"/>
            </p:custDataLst>
          </p:nvPr>
        </p:nvSpPr>
        <p:spPr>
          <a:xfrm flipV="1">
            <a:off x="2305533" y="136440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92" name="任意多边形 18"/>
          <p:cNvSpPr/>
          <p:nvPr>
            <p:custDataLst>
              <p:tags r:id="rId4"/>
            </p:custDataLst>
          </p:nvPr>
        </p:nvSpPr>
        <p:spPr>
          <a:xfrm flipH="1">
            <a:off x="8559143" y="193148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94" name="矩形 27"/>
          <p:cNvSpPr/>
          <p:nvPr>
            <p:custDataLst>
              <p:tags r:id="rId5"/>
            </p:custDataLst>
          </p:nvPr>
        </p:nvSpPr>
        <p:spPr>
          <a:xfrm>
            <a:off x="2384776" y="2778396"/>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数据分析：对收集到的数据进行处理、分析和挖掘</a:t>
            </a:r>
            <a:endParaRPr lang="zh-CN" altLang="en-US" sz="1200" spc="150">
              <a:solidFill>
                <a:schemeClr val="tx1">
                  <a:lumMod val="85000"/>
                  <a:lumOff val="15000"/>
                </a:schemeClr>
              </a:solidFill>
              <a:latin typeface="+mn-ea"/>
              <a:sym typeface="+mn-ea"/>
            </a:endParaRPr>
          </a:p>
        </p:txBody>
      </p:sp>
      <p:sp>
        <p:nvSpPr>
          <p:cNvPr id="1049496" name="任意多边形 29"/>
          <p:cNvSpPr/>
          <p:nvPr>
            <p:custDataLst>
              <p:tags r:id="rId6"/>
            </p:custDataLst>
          </p:nvPr>
        </p:nvSpPr>
        <p:spPr>
          <a:xfrm flipV="1">
            <a:off x="2305533" y="269667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98" name="任意多边形 30"/>
          <p:cNvSpPr/>
          <p:nvPr>
            <p:custDataLst>
              <p:tags r:id="rId7"/>
            </p:custDataLst>
          </p:nvPr>
        </p:nvSpPr>
        <p:spPr>
          <a:xfrm flipH="1">
            <a:off x="8559143" y="3263761"/>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00" name="矩形 5"/>
          <p:cNvSpPr/>
          <p:nvPr>
            <p:custDataLst>
              <p:tags r:id="rId8"/>
            </p:custDataLst>
          </p:nvPr>
        </p:nvSpPr>
        <p:spPr>
          <a:xfrm>
            <a:off x="2384776" y="4110673"/>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异常检测：通过算法和模型对数据进行异常检测和识别</a:t>
            </a:r>
            <a:endParaRPr lang="zh-CN" altLang="en-US" sz="1200" spc="150">
              <a:solidFill>
                <a:schemeClr val="tx1">
                  <a:lumMod val="85000"/>
                  <a:lumOff val="15000"/>
                </a:schemeClr>
              </a:solidFill>
              <a:latin typeface="+mn-ea"/>
              <a:sym typeface="+mn-ea"/>
            </a:endParaRPr>
          </a:p>
        </p:txBody>
      </p:sp>
      <p:sp>
        <p:nvSpPr>
          <p:cNvPr id="1049502" name="任意多边形 7"/>
          <p:cNvSpPr/>
          <p:nvPr>
            <p:custDataLst>
              <p:tags r:id="rId9"/>
            </p:custDataLst>
          </p:nvPr>
        </p:nvSpPr>
        <p:spPr>
          <a:xfrm flipV="1">
            <a:off x="2305533" y="4028953"/>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04" name="任意多边形 8"/>
          <p:cNvSpPr/>
          <p:nvPr>
            <p:custDataLst>
              <p:tags r:id="rId10"/>
            </p:custDataLst>
          </p:nvPr>
        </p:nvSpPr>
        <p:spPr>
          <a:xfrm flipH="1">
            <a:off x="8559143" y="4596037"/>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06" name="矩形 10"/>
          <p:cNvSpPr/>
          <p:nvPr>
            <p:custDataLst>
              <p:tags r:id="rId11"/>
            </p:custDataLst>
          </p:nvPr>
        </p:nvSpPr>
        <p:spPr>
          <a:xfrm>
            <a:off x="2384776" y="5442949"/>
            <a:ext cx="7425750" cy="652931"/>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l"/>
            <a:r>
              <a:rPr lang="zh-CN" altLang="en-US" sz="1200" spc="150">
                <a:solidFill>
                  <a:schemeClr val="tx1">
                    <a:lumMod val="85000"/>
                    <a:lumOff val="15000"/>
                  </a:schemeClr>
                </a:solidFill>
                <a:latin typeface="+mn-ea"/>
                <a:sym typeface="+mn-ea"/>
              </a:rPr>
              <a:t>报告生成：将分析结果以报告形式呈现，包括数据统计、异常情况、原因分析及建议措施等</a:t>
            </a:r>
            <a:endParaRPr lang="zh-CN" altLang="en-US" sz="1200" spc="150">
              <a:solidFill>
                <a:schemeClr val="tx1">
                  <a:lumMod val="85000"/>
                  <a:lumOff val="15000"/>
                </a:schemeClr>
              </a:solidFill>
              <a:latin typeface="+mn-ea"/>
              <a:sym typeface="+mn-ea"/>
            </a:endParaRPr>
          </a:p>
        </p:txBody>
      </p:sp>
      <p:sp>
        <p:nvSpPr>
          <p:cNvPr id="1049508" name="任意多边形 12"/>
          <p:cNvSpPr/>
          <p:nvPr>
            <p:custDataLst>
              <p:tags r:id="rId12"/>
            </p:custDataLst>
          </p:nvPr>
        </p:nvSpPr>
        <p:spPr>
          <a:xfrm flipV="1">
            <a:off x="2305533" y="5361230"/>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510" name="任意多边形 13"/>
          <p:cNvSpPr/>
          <p:nvPr>
            <p:custDataLst>
              <p:tags r:id="rId13"/>
            </p:custDataLst>
          </p:nvPr>
        </p:nvSpPr>
        <p:spPr>
          <a:xfrm flipH="1">
            <a:off x="8559143" y="5928314"/>
            <a:ext cx="1328149" cy="250111"/>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https://d.book118.com/088017066142006022</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LINE_FILL_TYPE" val="2"/>
  <p:tag name="KSO_WM_UNIT_LINE_FORE_SCHEMECOLOR_INDEX" val="5"/>
  <p:tag name="KSO_WM_UNIT_LINE_FORE_SCHEMECOLOR_INDEX_BRIGHTNESS" val="0"/>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公司名占位符"/>
  <p:tag name="KSO_WM_UNIT_SUBTYPE" val="g"/>
  <p:tag name="KSO_WM_UNIT_TYPE" val="f"/>
  <p:tag name="KSO_WM_UNIT_VALUE" val="9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5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3.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90"/>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0"/>
  <p:tag name="KSO_WM_UNIT_INDEX" val="10"/>
  <p:tag name="KSO_WM_UNIT_LAYERLEVEL" val="1"/>
  <p:tag name="KSO_WM_UNIT_TEXT_FILL_FORE_SCHEMECOLOR_INDEX" val="2"/>
  <p:tag name="KSO_WM_UNIT_TEXT_FILL_FORE_SCHEMECOLOR_INDEX_BRIGHTNESS" val="0"/>
  <p:tag name="KSO_WM_UNIT_TEXT_FILL_TYPE"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1"/>
  <p:tag name="KSO_WM_UNIT_INDEX" val="11"/>
  <p:tag name="KSO_WM_UNIT_LAYERLEVEL" val="1"/>
  <p:tag name="KSO_WM_UNIT_TEXT_FILL_FORE_SCHEMECOLOR_INDEX" val="2"/>
  <p:tag name="KSO_WM_UNIT_TEXT_FILL_FORE_SCHEMECOLOR_INDEX_BRIGHTNESS" val="0"/>
  <p:tag name="KSO_WM_UNIT_TEXT_FILL_TYPE"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2"/>
  <p:tag name="KSO_WM_UNIT_INDEX" val="12"/>
  <p:tag name="KSO_WM_UNIT_LAYERLEVEL" val="1"/>
  <p:tag name="KSO_WM_UNIT_TEXT_FILL_FORE_SCHEMECOLOR_INDEX" val="2"/>
  <p:tag name="KSO_WM_UNIT_TEXT_FILL_FORE_SCHEMECOLOR_INDEX_BRIGHTNESS" val="0"/>
  <p:tag name="KSO_WM_UNIT_TEXT_FILL_TYPE"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3"/>
  <p:tag name="KSO_WM_UNIT_INDEX" val="13"/>
  <p:tag name="KSO_WM_UNIT_LAYERLEVEL" val="1"/>
  <p:tag name="KSO_WM_UNIT_TEXT_FILL_FORE_SCHEMECOLOR_INDEX" val="2"/>
  <p:tag name="KSO_WM_UNIT_TEXT_FILL_FORE_SCHEMECOLOR_INDEX_BRIGHTNESS" val="0"/>
  <p:tag name="KSO_WM_UNIT_TEXT_FILL_TYPE"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LINE_FILL_TYPE" val="2"/>
  <p:tag name="KSO_WM_UNIT_LINE_FORE_SCHEMECOLOR_INDEX" val="5"/>
  <p:tag name="KSO_WM_UNIT_LINE_FORE_SCHEMECOLOR_INDEX_BRIGHTNESS" val="0"/>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62"/>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60"/>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0"/>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30"/>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b*1"/>
  <p:tag name="KSO_WM_UNIT_INDEX" val="1"/>
  <p:tag name="KSO_WM_UNIT_ISCONTENTSTITLE" val="0"/>
  <p:tag name="KSO_WM_UNIT_ISNUMDGMTITLE" val="0"/>
  <p:tag name="KSO_WM_UNIT_LAYERLEVEL" val="1"/>
  <p:tag name="KSO_WM_UNIT_NOCLEAR" val="0"/>
  <p:tag name="KSO_WM_UNIT_PRESET_TEXT" val="WPS,a click to unlimited possibilites"/>
  <p:tag name="KSO_WM_UNIT_TYPE" val="b"/>
  <p:tag name="KSO_WM_UNIT_VALUE" val="80"/>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f*1"/>
  <p:tag name="KSO_WM_UNIT_INDEX" val="1"/>
  <p:tag name="KSO_WM_UNIT_LAYERLEVEL" val="1"/>
  <p:tag name="KSO_WM_UNIT_NOCLEAR" val="0"/>
  <p:tag name="KSO_WM_UNIT_PRESET_TEXT" val="YOUR LOGO"/>
  <p:tag name="KSO_WM_UNIT_SUBTYPE" val="g"/>
  <p:tag name="KSO_WM_UNIT_TYPE" val="f"/>
  <p:tag name="KSO_WM_UNIT_VALUE" val="36"/>
</p:tagLst>
</file>

<file path=ppt/tags/tag108.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f*2"/>
  <p:tag name="KSO_WM_UNIT_INDEX" val="2"/>
  <p:tag name="KSO_WM_UNIT_LAYERLEVEL" val="1"/>
  <p:tag name="KSO_WM_UNIT_NOCLEAR" val="0"/>
  <p:tag name="KSO_WM_UNIT_PRESET_TEXT" val="汇报人：WPS"/>
  <p:tag name="KSO_WM_UNIT_SUBTYPE" val="b"/>
  <p:tag name="KSO_WM_UNIT_TYPE" val="f"/>
  <p:tag name="KSO_WM_UNIT_VALUE" val="10"/>
</p:tagLst>
</file>

<file path=ppt/tags/tag109.xml><?xml version="1.0" encoding="utf-8"?>
<p:tagLst xmlns:p="http://schemas.openxmlformats.org/presentationml/2006/main">
  <p:tag name="KSO_WM_BEAUTIFY_FLAG" val="#wm#"/>
  <p:tag name="KSO_WM_SLIDE_ID" val="custom20230990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0990"/>
  <p:tag name="KSO_WM_TEMPLATE_MASTER_TYPE" val="0"/>
  <p:tag name="KSO_WM_TEMPLATE_SUBCATEGORY" val="29"/>
  <p:tag name="KSO_WM_TEMPLATE_THUMBS_INDEX" val="1、9"/>
</p:tagLst>
</file>

<file path=ppt/tags/tag11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1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1_1"/>
  <p:tag name="KSO_WM_UNIT_INDEX" val="1_1_1"/>
  <p:tag name="KSO_WM_UNIT_LAYERLEVEL" val="1_1_1"/>
  <p:tag name="KSO_WM_UNIT_PRESET_TEXT" val="01"/>
  <p:tag name="KSO_WM_UNIT_SUBTYPE" val="d"/>
  <p:tag name="KSO_WM_UNIT_TYPE" val="l_h_i"/>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1_1"/>
  <p:tag name="KSO_WM_UNIT_INDEX" val="1_1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1_2"/>
  <p:tag name="KSO_WM_UNIT_INDEX" val="1_1_2"/>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2_1"/>
  <p:tag name="KSO_WM_UNIT_INDEX" val="1_2_1"/>
  <p:tag name="KSO_WM_UNIT_LAYERLEVEL" val="1_1_1"/>
  <p:tag name="KSO_WM_UNIT_PRESET_TEXT" val="02"/>
  <p:tag name="KSO_WM_UNIT_SUBTYPE" val="d"/>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2_1"/>
  <p:tag name="KSO_WM_UNIT_INDEX" val="1_2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2_2"/>
  <p:tag name="KSO_WM_UNIT_INDEX" val="1_2_2"/>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3_1"/>
  <p:tag name="KSO_WM_UNIT_INDEX" val="1_3_1"/>
  <p:tag name="KSO_WM_UNIT_LAYERLEVEL" val="1_1_1"/>
  <p:tag name="KSO_WM_UNIT_PRESET_TEXT" val="03"/>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3_1"/>
  <p:tag name="KSO_WM_UNIT_INDEX" val="1_3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3_2"/>
  <p:tag name="KSO_WM_UNIT_INDEX" val="1_3_2"/>
  <p:tag name="KSO_WM_UNIT_LAYERLEVEL" val="1_1_1"/>
  <p:tag name="KSO_WM_UNIT_TYPE" val="l_h_i"/>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4_1"/>
  <p:tag name="KSO_WM_UNIT_INDEX" val="1_4_1"/>
  <p:tag name="KSO_WM_UNIT_LAYERLEVEL" val="1_1_1"/>
  <p:tag name="KSO_WM_UNIT_PRESET_TEXT" val="04"/>
  <p:tag name="KSO_WM_UNIT_SUBTYPE" val="d"/>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4_1"/>
  <p:tag name="KSO_WM_UNIT_INDEX" val="1_4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4_2"/>
  <p:tag name="KSO_WM_UNIT_INDEX" val="1_4_2"/>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5_1"/>
  <p:tag name="KSO_WM_UNIT_INDEX" val="1_5_1"/>
  <p:tag name="KSO_WM_UNIT_LAYERLEVEL" val="1_1_1"/>
  <p:tag name="KSO_WM_UNIT_PRESET_TEXT" val="05"/>
  <p:tag name="KSO_WM_UNIT_SUBTYPE" val="d"/>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5_1"/>
  <p:tag name="KSO_WM_UNIT_INDEX" val="1_5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5_2"/>
  <p:tag name="KSO_WM_UNIT_INDEX" val="1_5_2"/>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6_1"/>
  <p:tag name="KSO_WM_UNIT_INDEX" val="1_6_1"/>
  <p:tag name="KSO_WM_UNIT_LAYERLEVEL" val="1_1_1"/>
  <p:tag name="KSO_WM_UNIT_PRESET_TEXT" val="06"/>
  <p:tag name="KSO_WM_UNIT_SUBTYPE" val="d"/>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6_1"/>
  <p:tag name="KSO_WM_UNIT_INDEX" val="1_6_1"/>
  <p:tag name="KSO_WM_UNIT_ISCONTENTSTITLE" val="0"/>
  <p:tag name="KSO_WM_UNIT_ISNUMDGMTITLE" val="0"/>
  <p:tag name="KSO_WM_UNIT_LAYERLEVEL" val="1_1_1"/>
  <p:tag name="KSO_WM_UNIT_NOCLEAR" val="0"/>
  <p:tag name="KSO_WM_UNIT_PRESET_TEXT" val="单击输入目录标题"/>
  <p:tag name="KSO_WM_UNIT_TYPE" val="l_h_a"/>
  <p:tag name="KSO_WM_UNIT_VALUE" val="10"/>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6_2"/>
  <p:tag name="KSO_WM_UNIT_INDEX" val="1_6_2"/>
  <p:tag name="KSO_WM_UNIT_LAYERLEVEL" val="1_1_1"/>
  <p:tag name="KSO_WM_UNIT_TYPE" val="l_h_i"/>
</p:tagLst>
</file>

<file path=ppt/tags/tag130.xml><?xml version="1.0" encoding="utf-8"?>
<p:tagLst xmlns:p="http://schemas.openxmlformats.org/presentationml/2006/main">
  <p:tag name="KSO_WM_BEAUTIFY_FLAG" val="#wm#"/>
  <p:tag name="KSO_WM_DIAGRAM_GROUP_CODE" val="l1-1"/>
  <p:tag name="KSO_WM_SLIDE_DIAGTYPE" val="l"/>
  <p:tag name="KSO_WM_SLIDE_ID" val="custom20230990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1"/>
  <p:tag name="KSO_WM_UNIT_TYPE" val="e"/>
  <p:tag name="KSO_WM_UNIT_VALUE" val="13"/>
</p:tagLst>
</file>

<file path=ppt/tags/tag133.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2"/>
  <p:tag name="KSO_WM_UNIT_TYPE" val="e"/>
  <p:tag name="KSO_WM_UNIT_VALUE" val="13"/>
</p:tagLst>
</file>

<file path=ppt/tags/tag136.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1*l_h_i*1_1_1"/>
  <p:tag name="KSO_WM_UNIT_INDEX" val="1_1_1"/>
  <p:tag name="KSO_WM_UNIT_LAYERLEVEL" val="1_1_1"/>
  <p:tag name="KSO_WM_UNIT_TYPE" val="l_h_i"/>
</p:tagLst>
</file>

<file path=ppt/tags/tag13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1*l_h_i*1_1_2"/>
  <p:tag name="KSO_WM_UNIT_INDEX" val="1_1_2"/>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1*l_h_i*1_2_1"/>
  <p:tag name="KSO_WM_UNIT_INDEX" val="1_2_1"/>
  <p:tag name="KSO_WM_UNIT_LAYERLEVEL" val="1_1_1"/>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1*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10"/>
</p:tagLst>
</file>

<file path=ppt/tags/tag14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1*l_h_i*1_2_2"/>
  <p:tag name="KSO_WM_UNIT_INDEX" val="1_2_2"/>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1*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10"/>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4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5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5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63.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64.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3"/>
  <p:tag name="KSO_WM_UNIT_TYPE" val="e"/>
  <p:tag name="KSO_WM_UNIT_VALUE" val="13"/>
</p:tagLst>
</file>

<file path=ppt/tags/tag165.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68.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71.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72.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74.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77.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19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9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0.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20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0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21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21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32">
      <a:dk1>
        <a:srgbClr val="000000"/>
      </a:dk1>
      <a:lt1>
        <a:srgbClr val="FFFFFF"/>
      </a:lt1>
      <a:dk2>
        <a:srgbClr val="003248"/>
      </a:dk2>
      <a:lt2>
        <a:srgbClr val="E8F7FE"/>
      </a:lt2>
      <a:accent1>
        <a:srgbClr val="FF3B3B"/>
      </a:accent1>
      <a:accent2>
        <a:srgbClr val="FF542D"/>
      </a:accent2>
      <a:accent3>
        <a:srgbClr val="FF7429"/>
      </a:accent3>
      <a:accent4>
        <a:srgbClr val="FE8F00"/>
      </a:accent4>
      <a:accent5>
        <a:srgbClr val="FFB005"/>
      </a:accent5>
      <a:accent6>
        <a:srgbClr val="FFC000"/>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accent2">
                <a:alpha val="80000"/>
              </a:schemeClr>
            </a:gs>
            <a:gs pos="48000">
              <a:schemeClr val="accent2">
                <a:alpha val="70000"/>
              </a:schemeClr>
            </a:gs>
            <a:gs pos="100000">
              <a:schemeClr val="accent1"/>
            </a:gs>
          </a:gsLst>
          <a:lin ang="10800000" scaled="1"/>
        </a:gradFill>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微软雅黑</vt:lpstr>
      <vt:lpstr>+中文标题</vt:lpstr>
      <vt:lpstr>Office Theme</vt:lpstr>
      <vt:lpstr>充电站智能巡检技术规范</vt:lpstr>
      <vt:lpstr>目录</vt:lpstr>
      <vt:lpstr>添加章节标题</vt:lpstr>
      <vt:lpstr>充电站智能巡检概述</vt:lpstr>
      <vt:lpstr>定义与目的</vt:lpstr>
      <vt:lpstr>智能巡检技术的重要性</vt:lpstr>
      <vt:lpstr>智能巡检技术的优势</vt:lpstr>
      <vt:lpstr>充电站智能巡检技术规范</vt:lpstr>
      <vt:lpstr>巡检设备要求</vt:lpstr>
      <vt:lpstr>巡检内容与标准</vt:lpstr>
      <vt:lpstr>巡检数据采集与处理</vt:lpstr>
      <vt:lpstr>巡检数据分析与报告生成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2024-08-29T07:00:19.015</cp:lastPrinted>
  <dcterms:created xsi:type="dcterms:W3CDTF">2024-08-28T23:00:19Z</dcterms:created>
  <dcterms:modified xsi:type="dcterms:W3CDTF">2024-08-28T23:00:21Z</dcterms:modified>
</cp:coreProperties>
</file>