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0B814F-4397-4999-93A9-38EE3E7EF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C9C64-1B01-4B1C-B093-7EBE88E474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33047F-7CBF-47CD-92D9-CD6B6FA1F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EA99BD-CF45-4E27-A74B-BBCCAAE9C5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D8BB54-D7F7-47D4-9858-DE9FEF029D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100F29-9A15-4883-8D16-1857EB36FB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139B31-1AA4-4D60-B709-AC9A8388A5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8D29E-6F4C-46B8-9304-01EA0721B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94BFE-988F-44B5-94EC-54EEFAA96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FCDE3-4B8C-4A10-BC4E-9E935F5C0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A2347-7CC4-4E73-8E32-6B62D52AB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2003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宗教与信仰服务行业市场前景分析</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2024-01-17</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宗教与信仰服务行业概述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市场竞争分析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行业发展趋势预测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行业投资机会与风险分析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宗教与信仰服务行业是指为宗教信仰者提供宗教仪式、宗教教育、宗教文化、宗教旅游等相关服务的行业。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宗教与信仰服务行业的定义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随着宗教信仰自由政策的落实和人们对精神文化需求的增加，宗教与信仰服务行业的市场规模不断扩大。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宗教与信仰服务行业的市场规模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宗教与信仰服务行业在满足人们宗教信仰需求的同时，也促进了社会和谐、文化传承和经济发展。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宗教与信仰服务行业的重要性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探讨宗教与信仰服务行业的发展机遇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分析行业发展的有利因素和挑战，提出针对性的发展策略和建议。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为相关企业和投资者提供参考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为宗教与信仰服务行业的企业和投资者提供市场分析和投资建议，帮助企业把握市场机遇，实现可持续发展。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分析宗教与信仰服务行业的市场前景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通过对行业发展趋势、市场需求、竞争格局等方面的分析，预测宗教与信仰服务行业的未来发展前景。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宗教与信仰服务行业概述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宗教与信仰服务行业：指为宗教信仰者提供宗教仪式、场所、教育、咨询等服务的行业。</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宗教与信仰服务起源于古代，随着人类社会的发展而逐渐演变。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7" r="167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中世纪发展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现代变革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17" r="1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在中世纪，宗教与信仰服务成为社会生活的重要组成部分，教堂和修道院等宗教场所遍布欧洲。</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进入现代社会，宗教与信仰服务逐渐走向多元化和个性化，同时面临着科技、文化等多方面的挑战。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行业历史与发展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现代宗教与信仰服务行业提供包括宗教仪式、场所租赁、宗教教育、心理咨询等多种服务。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多元化服务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随着社会的进步和人们观念的开放，宗教信仰者的需求越来越个性化，对服务提供者提出了更高的要求。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互联网和移动应用等科技的发展为宗教与信仰服务行业带来了新的机遇和挑战，如在线宗教仪式、虚拟宗教场所等。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科技融合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全球化进程加速了不同宗教和信仰文化之间的交流，促进了宗教与信仰服务行业的创新和发展。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文化交流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宗教教育和培训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消费者对于宗教知识和信仰教育的需求，如宗教课程、讲座、研讨会等。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宗教用品和纪念品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消费者对于购买宗教用品和纪念品的需求，如经书、佛像、十字架、蜡烛等。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宗教仪式和活动参与</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消费者对于参与各种宗教仪式和活动的需求，如婚礼、葬礼、祈福等。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012" r="1201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企业社会责任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企业对于通过支持宗教和信仰服务来履行企业社会责任的需求，如捐赠、赞助、志愿服务等。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企业文化建设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企业对于借助宗教和信仰元素进行企业文化建设的需求，如组织员工参与宗教活动、提供心灵关怀等。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商务礼仪和场合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企业对于在商务礼仪和场合中融入宗教和信仰元素的需求，如商务洽谈、合同签订、公司年会等。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政府对于通过宗教和信仰服务来维护社会稳定和促进社会和谐的需求，如推动宗教对话、促进不同信仰间的交流和理解等。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社会稳定和和谐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政府对于保护和传承宗教文化遗产的需求，如修缮寺庙、教堂等历史建筑，支持宗教艺术和文化的传承和发展。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文化遗产保护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政府对于在公共服务领域提供宗教和信仰服务的需求，如在医院、学校、监狱等场所提供心灵关怀和宗教信仰自由保障等。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公共服务提供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市场竞争分析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https://d.book118.com/088020030015006032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2024-09-09T08:45:54.663</cp:lastPrinted>
  <dcterms:created xsi:type="dcterms:W3CDTF">2024-09-09T00:45:54Z</dcterms:created>
  <dcterms:modified xsi:type="dcterms:W3CDTF">2024-09-09T00:45:56Z</dcterms:modified>
</cp:coreProperties>
</file>