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A1DBA0-9E14-4FB4-8A10-EAA507579E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AAD9BE-D28C-46AD-9D4D-5F151F0EBA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46BCF4-F10B-499C-80AD-7DEB813A4A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AEDB2CC-D935-411F-8CA3-2173CB7EDC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A361844-B563-4175-B864-CC571E486CE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CFF19A-A257-453C-A17A-A3CA7AF7B34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91B6590-13A2-4B33-9EBB-3C94E9772C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39951B-125A-4CEC-9D23-6BF87B9F58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FD2D0C-E52D-4E15-A532-9753796F0A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B6911F-7693-4F0E-AE61-9795796EDB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AEA454-0555-4CF0-8D3F-73D42832F2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8020100063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测绘实习工作总结</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实习内容</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实习成果</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实习中遇到的问题和解决方案</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实习中的团队合作与沟通</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对未来职业发展的展望和计划</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000" r="31000"/>
          <a:stretch>
            <a:fillRect/>
          </a:stretch>
        </p:blipFill>
        <p:spPr>
          <a:xfrm>
            <a:off x="1256535" y="1126660"/>
            <a:ext cx="3172115"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提升专业技能</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通过实习，将所学的测绘理论知识与实践相结合，提升专业技能水平。</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了解行业现状</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深入了解测绘行业的发展现状，为今后的职业规划提供参考。</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拓展人际关系</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与实习单位的同事建立良好的人际关系，为未来的职业发展搭建人脉。</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实习目的和背景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实习时间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2023年3月至2023年6月，共4个月。</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实习地点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某测绘公司，位于某市某区。</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实习时间和地点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实习内容</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掌握了测绘学的基本概念、原理和方法，了解了测绘学科的发展历程和前沿动态。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测绘学基本理论</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4292" b="14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地图学知识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375" b="16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测量误差理论</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学习了地图的基本要素、分类、制作方法和应用，了解了地图在各个领域的作用。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深入了解了测量误差的来源、分类和处理方法，掌握了误差传播定律和最小二乘法等数据处理方法。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测绘基础知识学习</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熟练掌握了水准仪的构造、使用方法和测量原理，能够独立完成水准测量任务。</a:t>
            </a:r>
          </a:p>
        </p:txBody>
      </p:sp>
      <p:pic>
        <p:nvPicPr>
          <p:cNvPr id="5" name="Picture 5"/>
          <p:cNvPicPr>
            <a:picLocks noChangeAspect="1"/>
          </p:cNvPicPr>
          <p:nvPr/>
        </p:nvPicPr>
        <p:blipFill>
          <a:blip r:embed="rId2"/>
          <a:srcRect l="15417" r="1541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4833" r="14833"/>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水准仪使用</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了解了经纬仪的基本构造和工作原理，掌握了经纬仪的安置、瞄准和读数等操作。</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经纬仪操作</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学习了全站仪的基本功能和使用方法，能够利用全站仪进行角度、距离和高程等测量。</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全站仪操作</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测绘仪器使用与操作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测绘数据处理与分析</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数据处理软件应用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掌握了AutoCAD、Cass等测绘数据处理软件的基本操作和应用技巧，能够利用软件进行数据编辑、处理和成图。</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数据质量检查与评估</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学习了数据质量检查的方法和标准，能够对数据进行质量评估和处理，确保数据的准确性和可靠性。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测绘成果分析与表达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了解了测绘成果的表达方式和应用，能够利用图表、报告等形式对测绘成果进行分析和展示。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实习成果</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在实习期间，我参与了多个地形图的测绘工作，包括控制点的布设、野外数据采集、内业数据处理和成图等环节，掌握了地形图测绘的基本流程和方法。</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地形图测绘</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我参与了某建筑工程的测量工作，包括建筑物的定位、放线、高程测量等，了解了工程测量在工程建设中的重要作用。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工程测量</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我还参与了地籍测量工作，包括界址点测量、宗地面积计算等，熟悉了地籍测量的相关规范和操作流程。</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地籍测量</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完成的测绘任务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通过实习，我熟练掌握了水准仪、全站仪等测绘仪器的使用方法和技巧，能够独立完成野外数据采集和内业数据处理等工作。</a:t>
            </a:r>
          </a:p>
        </p:txBody>
      </p:sp>
      <p:pic>
        <p:nvPicPr>
          <p:cNvPr id="6" name="Picture 6"/>
          <p:cNvPicPr>
            <a:picLocks noChangeAspect="1"/>
          </p:cNvPicPr>
          <p:nvPr/>
        </p:nvPicPr>
        <p:blipFill>
          <a:blip r:embed="rId2"/>
          <a:srcRect l="16708" r="1670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测绘技能</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在实习过程中，我深刻体会到了团队协作的重要性，学会了与同事沟通协调、分工合作，共同完成任务。</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团队协作能力</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面对实习中遇到的各种问题和困难，我积极寻找解决方法，不断总结经验教训，提高了自己解决问题的能力。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解决问题的能力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获得的实习经验和技能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测绘专业的重要性</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通过实习，我更加深刻地认识到测绘专业在国民经济建设和社会发展中的重要作用，尤其是在城市规划、土地管理、环境保护等领域具有不可替代的地位。</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测绘工作的艰苦性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测绘工作往往需要长时间在野外进行数据采集和处理，工作条件较为艰苦。因此，从事测绘工作需要具备吃苦耐劳的精神和较强的身体素质。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测绘技术的不断更新</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随着科技的不断发展，测绘技术也在不断更新换代。因此，作为测绘专业的学生或从业者，需要不断学习新知识、掌握新技能，以适应行业发展的需要。</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对测绘专业的认识和体会</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https://d.book118.com/088020100063006044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2024-09-24T14:15:29.154</cp:lastPrinted>
  <dcterms:created xsi:type="dcterms:W3CDTF">2024-09-24T06:15:29Z</dcterms:created>
  <dcterms:modified xsi:type="dcterms:W3CDTF">2024-09-24T06:15:31Z</dcterms:modified>
</cp:coreProperties>
</file>