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DF41E-9B7B-4900-AD33-02559986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F8F8F-1748-49C3-A42D-970F01805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DE3D6-6618-4BBF-ADBC-C5EFD529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6E973-B21C-495B-B94C-22D3F6B9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53841-963F-4A79-B801-35D59A71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AFBCF-1553-4BB4-8415-C87C3398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EEB1D-A903-4B02-999F-416AF64E7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13928-9CED-43E4-A00F-32DE20D6D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47AC5-6E1C-411A-94B5-213B2838D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7C23A-D119-47CC-AD42-DBD78FEB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095A8-C10F-49D2-AC5E-BB6953FA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2114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咳嗽病典型病例分享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081" r="70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咳嗽病可能是由于病毒、细菌、支原体等感染引起的，也可能是由于过敏、环境因素等非感染因素引起的。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咳嗽病是一种常见的呼吸道疾病，以咳嗽为主要症状，可能伴随有咳痰、气喘等症状。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75" r="309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根据持续时间，咳嗽病可分为急性咳嗽（持续时间不超过3周）和慢性咳嗽（持续时间超过3周）。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根据病因，咳嗽病可分为感染性咳嗽和非感染性咳嗽。感染性咳嗽主要由病毒、细菌、支原体等感染引起，而非感染性咳嗽可能由过敏、环境因素等引起。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9" b="177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32" r="66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772" r="977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818" r="781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咳嗽病的病因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病毒、细菌、支原体等感染是引起咳嗽病的主要原因之一。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过敏原如花粉、尘螨等引起的过敏反应可能导致咳嗽。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空气污染、吸烟、气候变化等环境因素也可能引发咳嗽病。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如胃食管反流、慢性心肺疾病等也可能引起咳嗽。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咳嗽的频率和持续时间，是判断咳嗽病严重程度的重要指标。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咳嗽音色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咳嗽的性质，如干咳、湿咳、单声咳、连声咳等，有助于判断咳嗽的病因。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咳嗽的音色，如清脆、沉闷、粗糙等，可以反映咳嗽的病理性质。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痰液的性质、颜色、量等，是判断咳嗽病的重要依据。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咳嗽病患者可能会出现不同程度的发热，发热的程度和持续时间与病情的严重程度相关。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咳嗽病患者可能会出现呼吸困难的症状，严重时可能导致呼吸衰竭。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咳嗽病的并发症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长期咳嗽可能导致肺部感染，如肺炎等。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长期咳嗽可能增加心脏负担，导致心脏疾病，如心绞痛、心肌梗死等。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疲劳综合征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长期咳嗽可能导致疲劳综合征，表现为疲劳、乏力、肌肉酸痛等症状。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咳嗽病的诊断与治疗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https://d.book118.com/088021143021006024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2024-08-31T01:22:58.233</cp:lastPrinted>
  <dcterms:created xsi:type="dcterms:W3CDTF">2024-08-30T17:22:58Z</dcterms:created>
  <dcterms:modified xsi:type="dcterms:W3CDTF">2024-08-30T17:23:00Z</dcterms:modified>
</cp:coreProperties>
</file>