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4F608E-DFD9-4A56-B613-FA11463DF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D4FCC0-CBF0-4158-AFB3-A9783FFF0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80AEEE-E411-411C-8D15-A911FD861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209BBA-DD0F-4BF2-94F4-BC4438CA8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252E7F-558C-4C31-BBE4-A9F9F1E7D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E67E78-78ED-405A-8081-ED72F07CB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E0CDDD-B4E7-4925-B312-741CD0E8E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6943A1-4B3C-4E4B-8041-0307EDFC8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02A009-97A4-42C3-88E8-B5E450EB6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785288-2685-4744-A4D1-288E36231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33A2A8-749C-43DB-93A0-F1BBAD6CC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2307505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化学品管理的储存和使用要求液体和固体化学品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化学品储存基本要求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液体化学品储存要点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固体化学品储存要点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化学品使用安全规范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液体化学品使用注意事项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固体化学品使用注意事项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化学品储存基本要求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专用仓库或专用储存室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远离火源、热源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通风良好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444" r="6444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000" b="250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2437" b="22437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储存场所选择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化学品应储存在专用仓库或专用储存室内，避免与其他物品混放。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储存场所应远离明火、高热设备等火源、热源，以降低火灾风险。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储存场所应具备良好的通风条件，以降低化学品挥发和积聚的风险。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化学品应储存在专用容器中，避免不同化学品之间的混放和交叉污染。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专用容器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容器密封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明确标识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500" b="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储存容器应保持密封，防止化学品泄漏和挥发。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储存容器上应有明确的标识，包括化学品名称、危险性类别、数量等信息，以便于识别和管理。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储存容器与标识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876" r="1087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1208" r="4120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43455" r="434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根据化学品的性质，储存场所应保持适宜的温度，避免过高或过低的温度对化学品造成不良影响。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温度控制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储存场所应保持适宜的湿度，避免潮湿环境对化学品造成损害，如导致结块、腐蚀等。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湿度控制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温湿度控制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储存场所应根据化学品的性质配备相应的灭火器材，以便于在火灾发生时及时扑救。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灭火器材配备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对于易燃易爆的化学品，应采取相应的防爆措施，如安装防爆电器、设置防爆墙等，以降低爆炸风险。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防爆措施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958" r="159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833" r="18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储存场所应设置安全通道和出口，并保持畅通无阻，以便于在紧急情况下人员疏散和救援。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安全通道与出口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防火防爆措施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液体化学品储存要点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2743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确保所有液体化学品容器紧闭，以防止蒸发、泄漏和污染。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45234" y="1976904"/>
            <a:ext cx="2591506" cy="144257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使用合适的密封垫片和螺丝紧固，确保容器密封良好。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3072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定期检查容器和密封件，如有损坏或老化应及时更换。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39860" y="1960294"/>
            <a:ext cx="2590800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在储存区域设置泄漏应急处理设备，如吸附垫、中和剂等，以便及时处理泄漏事故。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密闭性与泄漏预防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434792" y="2507653"/>
            <a:ext cx="3322416" cy="3322417"/>
            <a:chOff x="4434792" y="2507653"/>
            <a:chExt cx="3322416" cy="3322417"/>
          </a:xfrm>
        </p:grpSpPr>
        <p:sp>
          <p:nvSpPr>
            <p:cNvPr id="3" name="Freeform 3"/>
            <p:cNvSpPr/>
            <p:nvPr/>
          </p:nvSpPr>
          <p:spPr>
            <a:xfrm>
              <a:off x="5298153" y="3371015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434792" y="2507653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6159720" y="4232582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6159720" y="2507653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4434792" y="4232582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4988632" y="3127092"/>
              <a:ext cx="489808" cy="358610"/>
            </a:xfrm>
            <a:custGeom>
              <a:rect l="l" t="t" r="r" b="b"/>
              <a:pathLst>
                <a:path w="142" h="104">
                  <a:moveTo>
                    <a:pt x="0" y="104"/>
                  </a:moveTo>
                  <a:cubicBezTo>
                    <a:pt x="142" y="104"/>
                    <a:pt x="142" y="104"/>
                    <a:pt x="142" y="104"/>
                  </a:cubicBezTo>
                  <a:cubicBezTo>
                    <a:pt x="142" y="0"/>
                    <a:pt x="142" y="0"/>
                    <a:pt x="142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104"/>
                  </a:lnTo>
                  <a:close/>
                  <a:moveTo>
                    <a:pt x="98" y="11"/>
                  </a:moveTo>
                  <a:cubicBezTo>
                    <a:pt x="127" y="11"/>
                    <a:pt x="127" y="11"/>
                    <a:pt x="127" y="11"/>
                  </a:cubicBezTo>
                  <a:cubicBezTo>
                    <a:pt x="127" y="29"/>
                    <a:pt x="127" y="29"/>
                    <a:pt x="127" y="29"/>
                  </a:cubicBezTo>
                  <a:cubicBezTo>
                    <a:pt x="98" y="29"/>
                    <a:pt x="98" y="29"/>
                    <a:pt x="98" y="29"/>
                  </a:cubicBezTo>
                  <a:lnTo>
                    <a:pt x="98" y="11"/>
                  </a:lnTo>
                  <a:close/>
                  <a:moveTo>
                    <a:pt x="12" y="52"/>
                  </a:moveTo>
                  <a:cubicBezTo>
                    <a:pt x="12" y="50"/>
                    <a:pt x="13" y="49"/>
                    <a:pt x="13" y="48"/>
                  </a:cubicBezTo>
                  <a:cubicBezTo>
                    <a:pt x="13" y="46"/>
                    <a:pt x="13" y="45"/>
                    <a:pt x="13" y="44"/>
                  </a:cubicBezTo>
                  <a:cubicBezTo>
                    <a:pt x="14" y="41"/>
                    <a:pt x="15" y="38"/>
                    <a:pt x="16" y="36"/>
                  </a:cubicBezTo>
                  <a:cubicBezTo>
                    <a:pt x="16" y="35"/>
                    <a:pt x="17" y="34"/>
                    <a:pt x="17" y="32"/>
                  </a:cubicBezTo>
                  <a:cubicBezTo>
                    <a:pt x="18" y="31"/>
                    <a:pt x="19" y="30"/>
                    <a:pt x="19" y="29"/>
                  </a:cubicBezTo>
                  <a:cubicBezTo>
                    <a:pt x="20" y="28"/>
                    <a:pt x="21" y="27"/>
                    <a:pt x="22" y="26"/>
                  </a:cubicBezTo>
                  <a:cubicBezTo>
                    <a:pt x="22" y="25"/>
                    <a:pt x="23" y="24"/>
                    <a:pt x="24" y="24"/>
                  </a:cubicBezTo>
                  <a:cubicBezTo>
                    <a:pt x="31" y="16"/>
                    <a:pt x="42" y="11"/>
                    <a:pt x="53" y="11"/>
                  </a:cubicBezTo>
                  <a:cubicBezTo>
                    <a:pt x="65" y="11"/>
                    <a:pt x="76" y="16"/>
                    <a:pt x="83" y="24"/>
                  </a:cubicBezTo>
                  <a:cubicBezTo>
                    <a:pt x="85" y="26"/>
                    <a:pt x="86" y="27"/>
                    <a:pt x="87" y="29"/>
                  </a:cubicBezTo>
                  <a:cubicBezTo>
                    <a:pt x="88" y="30"/>
                    <a:pt x="88" y="31"/>
                    <a:pt x="89" y="32"/>
                  </a:cubicBezTo>
                  <a:cubicBezTo>
                    <a:pt x="90" y="34"/>
                    <a:pt x="90" y="35"/>
                    <a:pt x="91" y="36"/>
                  </a:cubicBezTo>
                  <a:cubicBezTo>
                    <a:pt x="92" y="38"/>
                    <a:pt x="93" y="41"/>
                    <a:pt x="93" y="44"/>
                  </a:cubicBezTo>
                  <a:cubicBezTo>
                    <a:pt x="93" y="45"/>
                    <a:pt x="94" y="46"/>
                    <a:pt x="94" y="48"/>
                  </a:cubicBezTo>
                  <a:cubicBezTo>
                    <a:pt x="94" y="49"/>
                    <a:pt x="94" y="50"/>
                    <a:pt x="94" y="52"/>
                  </a:cubicBezTo>
                  <a:cubicBezTo>
                    <a:pt x="94" y="57"/>
                    <a:pt x="93" y="62"/>
                    <a:pt x="91" y="66"/>
                  </a:cubicBezTo>
                  <a:cubicBezTo>
                    <a:pt x="90" y="69"/>
                    <a:pt x="89" y="72"/>
                    <a:pt x="87" y="75"/>
                  </a:cubicBezTo>
                  <a:cubicBezTo>
                    <a:pt x="86" y="76"/>
                    <a:pt x="85" y="78"/>
                    <a:pt x="83" y="79"/>
                  </a:cubicBezTo>
                  <a:cubicBezTo>
                    <a:pt x="76" y="87"/>
                    <a:pt x="65" y="93"/>
                    <a:pt x="53" y="93"/>
                  </a:cubicBezTo>
                  <a:cubicBezTo>
                    <a:pt x="49" y="93"/>
                    <a:pt x="45" y="92"/>
                    <a:pt x="41" y="91"/>
                  </a:cubicBezTo>
                  <a:cubicBezTo>
                    <a:pt x="38" y="90"/>
                    <a:pt x="35" y="88"/>
                    <a:pt x="32" y="87"/>
                  </a:cubicBezTo>
                  <a:cubicBezTo>
                    <a:pt x="31" y="86"/>
                    <a:pt x="30" y="85"/>
                    <a:pt x="29" y="85"/>
                  </a:cubicBezTo>
                  <a:cubicBezTo>
                    <a:pt x="28" y="84"/>
                    <a:pt x="28" y="84"/>
                    <a:pt x="27" y="83"/>
                  </a:cubicBezTo>
                  <a:cubicBezTo>
                    <a:pt x="26" y="82"/>
                    <a:pt x="25" y="82"/>
                    <a:pt x="24" y="81"/>
                  </a:cubicBezTo>
                  <a:cubicBezTo>
                    <a:pt x="24" y="80"/>
                    <a:pt x="23" y="79"/>
                    <a:pt x="22" y="78"/>
                  </a:cubicBezTo>
                  <a:cubicBezTo>
                    <a:pt x="22" y="78"/>
                    <a:pt x="21" y="77"/>
                    <a:pt x="21" y="77"/>
                  </a:cubicBezTo>
                  <a:cubicBezTo>
                    <a:pt x="20" y="76"/>
                    <a:pt x="20" y="75"/>
                    <a:pt x="19" y="75"/>
                  </a:cubicBezTo>
                  <a:cubicBezTo>
                    <a:pt x="19" y="74"/>
                    <a:pt x="18" y="72"/>
                    <a:pt x="17" y="71"/>
                  </a:cubicBezTo>
                  <a:cubicBezTo>
                    <a:pt x="16" y="70"/>
                    <a:pt x="16" y="68"/>
                    <a:pt x="15" y="66"/>
                  </a:cubicBezTo>
                  <a:cubicBezTo>
                    <a:pt x="13" y="62"/>
                    <a:pt x="12" y="57"/>
                    <a:pt x="12" y="52"/>
                  </a:cubicBezTo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707799" y="4779038"/>
              <a:ext cx="501330" cy="504577"/>
            </a:xfrm>
            <a:custGeom>
              <a:rect l="l" t="t" r="r" b="b"/>
              <a:pathLst>
                <a:path w="196" h="197">
                  <a:moveTo>
                    <a:pt x="98" y="197"/>
                  </a:moveTo>
                  <a:cubicBezTo>
                    <a:pt x="152" y="197"/>
                    <a:pt x="196" y="153"/>
                    <a:pt x="196" y="99"/>
                  </a:cubicBezTo>
                  <a:cubicBezTo>
                    <a:pt x="196" y="44"/>
                    <a:pt x="152" y="0"/>
                    <a:pt x="98" y="0"/>
                  </a:cubicBezTo>
                  <a:cubicBezTo>
                    <a:pt x="43" y="0"/>
                    <a:pt x="0" y="44"/>
                    <a:pt x="0" y="99"/>
                  </a:cubicBezTo>
                  <a:cubicBezTo>
                    <a:pt x="0" y="153"/>
                    <a:pt x="43" y="197"/>
                    <a:pt x="98" y="197"/>
                  </a:cubicBezTo>
                  <a:moveTo>
                    <a:pt x="38" y="166"/>
                  </a:moveTo>
                  <a:cubicBezTo>
                    <a:pt x="30" y="158"/>
                    <a:pt x="30" y="158"/>
                    <a:pt x="30" y="158"/>
                  </a:cubicBezTo>
                  <a:cubicBezTo>
                    <a:pt x="49" y="140"/>
                    <a:pt x="49" y="140"/>
                    <a:pt x="49" y="140"/>
                  </a:cubicBezTo>
                  <a:cubicBezTo>
                    <a:pt x="57" y="148"/>
                    <a:pt x="57" y="148"/>
                    <a:pt x="57" y="148"/>
                  </a:cubicBezTo>
                  <a:lnTo>
                    <a:pt x="38" y="166"/>
                  </a:lnTo>
                  <a:close/>
                  <a:moveTo>
                    <a:pt x="103" y="188"/>
                  </a:moveTo>
                  <a:cubicBezTo>
                    <a:pt x="92" y="188"/>
                    <a:pt x="92" y="188"/>
                    <a:pt x="92" y="188"/>
                  </a:cubicBezTo>
                  <a:cubicBezTo>
                    <a:pt x="92" y="162"/>
                    <a:pt x="92" y="162"/>
                    <a:pt x="92" y="162"/>
                  </a:cubicBezTo>
                  <a:cubicBezTo>
                    <a:pt x="103" y="162"/>
                    <a:pt x="103" y="162"/>
                    <a:pt x="103" y="162"/>
                  </a:cubicBezTo>
                  <a:lnTo>
                    <a:pt x="103" y="188"/>
                  </a:lnTo>
                  <a:close/>
                  <a:moveTo>
                    <a:pt x="188" y="104"/>
                  </a:moveTo>
                  <a:cubicBezTo>
                    <a:pt x="161" y="104"/>
                    <a:pt x="161" y="104"/>
                    <a:pt x="161" y="104"/>
                  </a:cubicBezTo>
                  <a:cubicBezTo>
                    <a:pt x="161" y="93"/>
                    <a:pt x="161" y="93"/>
                    <a:pt x="161" y="93"/>
                  </a:cubicBezTo>
                  <a:cubicBezTo>
                    <a:pt x="188" y="93"/>
                    <a:pt x="188" y="93"/>
                    <a:pt x="188" y="93"/>
                  </a:cubicBezTo>
                  <a:lnTo>
                    <a:pt x="188" y="104"/>
                  </a:lnTo>
                  <a:close/>
                  <a:moveTo>
                    <a:pt x="157" y="31"/>
                  </a:moveTo>
                  <a:cubicBezTo>
                    <a:pt x="165" y="39"/>
                    <a:pt x="165" y="39"/>
                    <a:pt x="165" y="39"/>
                  </a:cubicBezTo>
                  <a:cubicBezTo>
                    <a:pt x="147" y="58"/>
                    <a:pt x="147" y="58"/>
                    <a:pt x="147" y="58"/>
                  </a:cubicBezTo>
                  <a:cubicBezTo>
                    <a:pt x="139" y="50"/>
                    <a:pt x="139" y="50"/>
                    <a:pt x="139" y="50"/>
                  </a:cubicBezTo>
                  <a:lnTo>
                    <a:pt x="157" y="31"/>
                  </a:lnTo>
                  <a:close/>
                  <a:moveTo>
                    <a:pt x="147" y="140"/>
                  </a:moveTo>
                  <a:cubicBezTo>
                    <a:pt x="165" y="158"/>
                    <a:pt x="165" y="158"/>
                    <a:pt x="165" y="158"/>
                  </a:cubicBezTo>
                  <a:cubicBezTo>
                    <a:pt x="157" y="166"/>
                    <a:pt x="157" y="166"/>
                    <a:pt x="157" y="166"/>
                  </a:cubicBezTo>
                  <a:cubicBezTo>
                    <a:pt x="139" y="148"/>
                    <a:pt x="139" y="148"/>
                    <a:pt x="139" y="148"/>
                  </a:cubicBezTo>
                  <a:lnTo>
                    <a:pt x="147" y="140"/>
                  </a:lnTo>
                  <a:close/>
                  <a:moveTo>
                    <a:pt x="92" y="9"/>
                  </a:moveTo>
                  <a:cubicBezTo>
                    <a:pt x="103" y="9"/>
                    <a:pt x="103" y="9"/>
                    <a:pt x="103" y="9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92" y="35"/>
                    <a:pt x="92" y="35"/>
                    <a:pt x="92" y="35"/>
                  </a:cubicBezTo>
                  <a:lnTo>
                    <a:pt x="92" y="9"/>
                  </a:lnTo>
                  <a:close/>
                  <a:moveTo>
                    <a:pt x="82" y="76"/>
                  </a:moveTo>
                  <a:cubicBezTo>
                    <a:pt x="99" y="92"/>
                    <a:pt x="99" y="92"/>
                    <a:pt x="99" y="92"/>
                  </a:cubicBezTo>
                  <a:cubicBezTo>
                    <a:pt x="130" y="62"/>
                    <a:pt x="130" y="62"/>
                    <a:pt x="130" y="62"/>
                  </a:cubicBezTo>
                  <a:cubicBezTo>
                    <a:pt x="137" y="70"/>
                    <a:pt x="137" y="70"/>
                    <a:pt x="137" y="70"/>
                  </a:cubicBezTo>
                  <a:cubicBezTo>
                    <a:pt x="99" y="108"/>
                    <a:pt x="99" y="108"/>
                    <a:pt x="99" y="108"/>
                  </a:cubicBezTo>
                  <a:cubicBezTo>
                    <a:pt x="74" y="84"/>
                    <a:pt x="74" y="84"/>
                    <a:pt x="74" y="84"/>
                  </a:cubicBezTo>
                  <a:lnTo>
                    <a:pt x="82" y="76"/>
                  </a:lnTo>
                  <a:close/>
                  <a:moveTo>
                    <a:pt x="38" y="31"/>
                  </a:moveTo>
                  <a:cubicBezTo>
                    <a:pt x="57" y="50"/>
                    <a:pt x="57" y="50"/>
                    <a:pt x="57" y="50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0" y="39"/>
                    <a:pt x="30" y="39"/>
                    <a:pt x="30" y="39"/>
                  </a:cubicBezTo>
                  <a:lnTo>
                    <a:pt x="38" y="31"/>
                  </a:lnTo>
                  <a:close/>
                  <a:moveTo>
                    <a:pt x="34" y="104"/>
                  </a:moveTo>
                  <a:cubicBezTo>
                    <a:pt x="8" y="104"/>
                    <a:pt x="8" y="104"/>
                    <a:pt x="8" y="104"/>
                  </a:cubicBezTo>
                  <a:cubicBezTo>
                    <a:pt x="8" y="93"/>
                    <a:pt x="8" y="93"/>
                    <a:pt x="8" y="93"/>
                  </a:cubicBezTo>
                  <a:cubicBezTo>
                    <a:pt x="34" y="93"/>
                    <a:pt x="34" y="93"/>
                    <a:pt x="34" y="93"/>
                  </a:cubicBezTo>
                  <a:lnTo>
                    <a:pt x="34" y="104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695413" y="3086347"/>
              <a:ext cx="531662" cy="459548"/>
            </a:xfrm>
            <a:custGeom>
              <a:rect l="l" t="t" r="r" b="b"/>
              <a:pathLst>
                <a:path w="184" h="159">
                  <a:moveTo>
                    <a:pt x="132" y="124"/>
                  </a:moveTo>
                  <a:cubicBezTo>
                    <a:pt x="165" y="159"/>
                    <a:pt x="165" y="159"/>
                    <a:pt x="165" y="159"/>
                  </a:cubicBezTo>
                  <a:cubicBezTo>
                    <a:pt x="165" y="124"/>
                    <a:pt x="165" y="124"/>
                    <a:pt x="165" y="124"/>
                  </a:cubicBezTo>
                  <a:cubicBezTo>
                    <a:pt x="184" y="124"/>
                    <a:pt x="184" y="124"/>
                    <a:pt x="184" y="124"/>
                  </a:cubicBezTo>
                  <a:cubicBezTo>
                    <a:pt x="184" y="0"/>
                    <a:pt x="184" y="0"/>
                    <a:pt x="18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124"/>
                    <a:pt x="0" y="124"/>
                    <a:pt x="0" y="124"/>
                  </a:cubicBezTo>
                  <a:cubicBezTo>
                    <a:pt x="115" y="124"/>
                    <a:pt x="115" y="124"/>
                    <a:pt x="115" y="124"/>
                  </a:cubicBezTo>
                  <a:lnTo>
                    <a:pt x="132" y="124"/>
                  </a:lnTo>
                  <a:close/>
                  <a:moveTo>
                    <a:pt x="154" y="49"/>
                  </a:moveTo>
                  <a:cubicBezTo>
                    <a:pt x="162" y="49"/>
                    <a:pt x="168" y="56"/>
                    <a:pt x="168" y="63"/>
                  </a:cubicBezTo>
                  <a:cubicBezTo>
                    <a:pt x="168" y="71"/>
                    <a:pt x="162" y="77"/>
                    <a:pt x="154" y="77"/>
                  </a:cubicBezTo>
                  <a:cubicBezTo>
                    <a:pt x="146" y="77"/>
                    <a:pt x="140" y="71"/>
                    <a:pt x="140" y="63"/>
                  </a:cubicBezTo>
                  <a:cubicBezTo>
                    <a:pt x="140" y="56"/>
                    <a:pt x="146" y="49"/>
                    <a:pt x="154" y="49"/>
                  </a:cubicBezTo>
                  <a:moveTo>
                    <a:pt x="36" y="77"/>
                  </a:moveTo>
                  <a:cubicBezTo>
                    <a:pt x="28" y="77"/>
                    <a:pt x="22" y="71"/>
                    <a:pt x="22" y="63"/>
                  </a:cubicBezTo>
                  <a:cubicBezTo>
                    <a:pt x="22" y="56"/>
                    <a:pt x="28" y="49"/>
                    <a:pt x="36" y="49"/>
                  </a:cubicBezTo>
                  <a:cubicBezTo>
                    <a:pt x="44" y="49"/>
                    <a:pt x="50" y="56"/>
                    <a:pt x="50" y="63"/>
                  </a:cubicBezTo>
                  <a:cubicBezTo>
                    <a:pt x="50" y="71"/>
                    <a:pt x="44" y="77"/>
                    <a:pt x="36" y="77"/>
                  </a:cubicBezTo>
                  <a:moveTo>
                    <a:pt x="75" y="77"/>
                  </a:moveTo>
                  <a:cubicBezTo>
                    <a:pt x="67" y="77"/>
                    <a:pt x="61" y="71"/>
                    <a:pt x="61" y="63"/>
                  </a:cubicBezTo>
                  <a:cubicBezTo>
                    <a:pt x="61" y="56"/>
                    <a:pt x="67" y="49"/>
                    <a:pt x="75" y="49"/>
                  </a:cubicBezTo>
                  <a:cubicBezTo>
                    <a:pt x="83" y="49"/>
                    <a:pt x="89" y="56"/>
                    <a:pt x="89" y="63"/>
                  </a:cubicBezTo>
                  <a:cubicBezTo>
                    <a:pt x="89" y="71"/>
                    <a:pt x="83" y="77"/>
                    <a:pt x="75" y="77"/>
                  </a:cubicBezTo>
                  <a:moveTo>
                    <a:pt x="115" y="77"/>
                  </a:moveTo>
                  <a:cubicBezTo>
                    <a:pt x="107" y="77"/>
                    <a:pt x="100" y="71"/>
                    <a:pt x="100" y="63"/>
                  </a:cubicBezTo>
                  <a:cubicBezTo>
                    <a:pt x="100" y="56"/>
                    <a:pt x="107" y="49"/>
                    <a:pt x="115" y="49"/>
                  </a:cubicBezTo>
                  <a:cubicBezTo>
                    <a:pt x="115" y="49"/>
                    <a:pt x="115" y="49"/>
                    <a:pt x="115" y="49"/>
                  </a:cubicBezTo>
                  <a:cubicBezTo>
                    <a:pt x="123" y="50"/>
                    <a:pt x="129" y="56"/>
                    <a:pt x="129" y="63"/>
                  </a:cubicBezTo>
                  <a:cubicBezTo>
                    <a:pt x="129" y="71"/>
                    <a:pt x="123" y="77"/>
                    <a:pt x="115" y="77"/>
                  </a:cubicBezTo>
                  <a:cubicBezTo>
                    <a:pt x="115" y="77"/>
                    <a:pt x="115" y="77"/>
                    <a:pt x="115" y="77"/>
                  </a:cubicBezTo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分类存放与兼容性考虑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7947252" y="126810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对于易燃、易爆、有毒、腐蚀性等危险品，应严格按照相关法规和标准进行存放和管理。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21610" y="126810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根据化学品的性质、危险性和相容性进行分类存放，避免不相容的化学品混放。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947252" y="4314241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对于需要特殊存放条件的化学品，如低温、避光等，应提供相应的存放环境和设施。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21610" y="4314241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在储存区域设置明显的标识和警示牌，标明化学品的名称、危险性、存放要求等信息。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633220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633220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633220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633220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1904365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1904365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1904365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10302" y="2832100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定期对液体化学品储存区域进行检查，包括容器、密封件、标识、环境等方面。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定期检查与记录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3426899" y="2832100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对于检查中发现的问题，应及时采取相应措施进行整改，确保储存安全。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320593" y="2832100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建立化学品储存记录，记录化学品的入库、出库、使用等情况，以便追溯和管理。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9223621" y="2832100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对于过期或废弃的化学品，应按照相关法规和标准进行处理，避免对环境造成污染。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725218" y="1220712"/>
            <a:ext cx="2628900" cy="620485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96318" y="1841197"/>
            <a:ext cx="2628900" cy="620485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67418" y="2461682"/>
            <a:ext cx="2628900" cy="6204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38518" y="3082167"/>
            <a:ext cx="2628900" cy="6204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931984" y="3702652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制定液体化学品泄漏应急预案，明确应急组织、通讯联络、现场处置等方面的要求。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60884" y="3082167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在储存区域设置明显的应急疏散指示标识和逃生通道，确保人员安全撤离。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89784" y="2461682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配备必要的应急救援设备和器材，如防护服、呼吸器、灭火器等，以便在紧急情况下使用。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818684" y="1841197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定期组织应急演练和培训，提高人员的应急处置能力和意识。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668049" y="308216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296950" y="2461682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25849" y="184119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554749" y="1220712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应急处理措施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固体化学品储存要点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确保固体化学品包装完好无损，防止化学品泄漏或受到外界污染。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对于易碎或易破损的包装，应采取额外的保护措施，如使用防震材料或加固包装。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定期对包装进行检查，如有破损或老化现象应及时更换。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3219" b="23219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375" b="25375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包装完好性保持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根据固体化学品的性质、危险性等级和存储要求进行分类存放，避免不同性质的化学品相互接触引发危险。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在存放区域设置明确的标识牌，标明化学品的名称、危险性、存储条件等信息，方便管理和使用。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6878" b="6878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8245" b="2824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对于剧毒、易燃易爆等高危化学品，应设置专门的存放区域，并加强安全防范措施。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分类存放与标识清晰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固体化学品应存放在干燥、通风良好的环境中，避免潮湿导致化学品变质或产生危险。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对于易吸潮的化学品，应采取额外的防潮措施，如使用干燥剂或密封包装。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避免阳光直射化学品，以免引发化学反应或加速化学品的老化。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t="14292" b="1429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防潮防晒措施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5917" r="1591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对于过期、失效或废弃的固体化学品，应按照相关规定进行妥善处理，避免对环境造成污染。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废弃物处理前应进行分类和评估，根据化学品的性质和危险性选择合适的处理方法。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处理过程中应采取必要的防护措施，确保人员安全和环境安全。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废弃物处理规范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https://d.book118.com/088023075057006032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2024-09-09T22:17:06.729</cp:lastPrinted>
  <dcterms:created xsi:type="dcterms:W3CDTF">2024-09-09T14:17:06Z</dcterms:created>
  <dcterms:modified xsi:type="dcterms:W3CDTF">2024-09-09T14:17:08Z</dcterms:modified>
</cp:coreProperties>
</file>