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BECF5E-53E2-4713-9344-6ABB6A25F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AB10D4-C518-40D1-A86D-24EDA60C4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604C06-F108-4031-9C4E-36C3C4933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7DE90A-97BF-4B28-ACC5-8FF91DF2B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0D3D1C-5D67-45DD-A352-1E259F0E4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80865C-57CB-4DE8-95A0-7882C6F56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444EC3-1125-4D77-B471-EE7C3BAD2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9FA2F4-5406-4B74-9B0F-B45AAF594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104FAD-EB4A-4308-813B-4EFF79716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F72A87-292D-41BE-92AC-88B52BD11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363FC5-4728-48C7-8CA2-5507FAFF0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2404411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老年护理学课件长沙医学院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老年人生理与心理变化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老年人常见疾病与护理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老年人日常生活保健与康复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老年人家庭护理与社区支持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社会文化背景下老年护理挑战与对策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528" r="3352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827" r="2582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876" r="1087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老年护理学是研究、诊断和处理老年人对自身现存和潜在健康问题的反应的学科，是护理学的一个分支。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以老年人为研究对象，关注老年人的生理、心理、社会适应等多方面的健康问题，强调对老年人的全面照顾和关怀。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老年护理学定义与特点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随着人口老龄化趋势的加剧，老年护理学的需求日益凸显，对于提高老年人的生活质量具有重要意义。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适应老龄化社会需求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通过专业的护理干预，可以帮助老年人保持身心健康，延缓老化过程，实现健康老龄化。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促进健康老龄化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老年护理学的发展有助于完善医疗体系，提高医疗服务水平，为老年人提供更加优质的医疗护理服务。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完善医疗体系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老年护理学重要性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近年来，我国老年护理学发展迅速，相关政策和制度不断完善，老年护理专业人才队伍不断壮大，老年护理服务质量不断提高。但仍存在一些问题，如老年护理专业人才短缺、服务质量参差不齐等。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老年护理学方面起步较早，已经形成了较为完善的老年护理体系。例如，日本、美国等国家在老年护理教育、实践、研究等方面都取得了显著成果。同时，这些国家还注重跨学科合作，将老年护理学与医学、心理学、社会学等多学科相结合，为老年人提供更加全面的护理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国内外老年护理发展现状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老年人生理与心理变化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生理变化及影响因素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组织器官退行性变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免疫系统功能下降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如肌肉萎缩、骨质疏松、心血管系统硬化等。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免疫细胞数量减少，免疫应答能力减弱，易感染。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细胞衰老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代谢功能降低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感觉器官功能减退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细胞数量减少，功能下降，再生能力减弱。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基础代谢率下降，合成代谢降低，分解代谢增强。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如视力下降、听力损失、味觉和嗅觉灵敏度降低等。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应对方式变化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面对压力和挑战时，应对方式可能变得消极或无效。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社会角色变化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退休、丧偶、子女独立等事件导致社会角色和地位发生变化。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人格变化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性格可能变得固执、多疑、易怒或暴躁。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智力变化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记忆力、思维能力和学习能力逐渐减退。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情绪变化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易出现焦虑、抑郁、孤独等负面情绪。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心理变化及影响因素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通过体格检查、生理功能测试和实验室检查等方法评估老年人的身体状况。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身体评估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将身体、心理、社会功能和生活质量等方面的评估结果综合起来，全面评价老年人的健康状况和需求。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运用心理测验、临床观察和访谈等技巧评估老年人的心理状态和心理健康问题。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了解老年人的社会角色、社会支持和社交网络等情况，评估其社会功能状况。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社会功能评估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通过问卷调查、访谈和观察等方法评估老年人的生活质量和生活满意度。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生活质量评估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老年人健康评估方法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老年人常见疾病与护理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讲解高血压的成因、症状、并发症及护理措施，如定期测量血压、合理饮食、适量运动等。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792" r="18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375" r="11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分析冠心病的危险因素、临床表现及治疗方法，强调心理护理和康复训练的重要性。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阐述心力衰竭的病理生理、临床表现及护理措施，如限制钠盐摄入、保持充足休息等。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心血管系统疾病及护理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慢性阻塞性肺疾病（COPD）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介绍COPD的病因、症状、诊断及治疗，重点讲解呼吸锻炼和氧疗的护理措施。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分析肺炎的发病原因、临床表现及治疗方法，强调环境改善和营养支持的护理措施。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呼吸衰竭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阐述呼吸衰竭的病理生理、临床表现及护理措施，如机械通气、预防感染等。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呼吸系统疾病及护理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讲解胃炎的分类、症状、诊断及治疗，重点介绍饮食调整和药物治疗的护理措施。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958" r="1595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8833" r="1883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分析消化性溃疡的发病原因、临床表现及治疗方法，强调生活规律和情绪调节的护理措施。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消化性溃疡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阐述肝硬化的病理生理、临床表现及护理措施，如饮食调整、并发症预防等。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消化系统疾病及护理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https://d.book118.com/088024044114006034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2024-09-13T06:05:09.772</cp:lastPrinted>
  <dcterms:created xsi:type="dcterms:W3CDTF">2024-09-12T22:05:09Z</dcterms:created>
  <dcterms:modified xsi:type="dcterms:W3CDTF">2024-09-12T22:05:11Z</dcterms:modified>
</cp:coreProperties>
</file>