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AC294-1C77-4C11-A53E-19381E1FE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26BEA-971D-4EA8-B559-A33DBEAB5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FDD0C-F768-4E9C-8AA2-C768EEE95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8C4DD-C776-4081-BFEB-B7BCC47F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B489D-B5BA-4944-A8E8-5DAE5E625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39AA4-BDAE-4355-AEAE-34A036CE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250275-61BD-46A3-85F3-2367BF64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AE2BA-BF59-4A57-9304-54A021BA7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60AE8-6151-430E-81C7-6D6405E2C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87ABF-929C-4F93-863D-B71919627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36623-7E9C-42F2-B18F-2E1A334B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2411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心理健康教育晨会总结报告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晨会概述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晨会概述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心理健康在生活中的重要性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提高员工对心理健康的认识，学会自我调节和应对压力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晨会主题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每周一上午9:00-9:30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公司会议室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晨会时间和地点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noFill/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8853" b="8853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全体员工：包括管理层、基层员工以及实习生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心理健康影响人际关系与工作表现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心理健康状况良好的人更容易建立良好的人际关系，提高工作和学习效率。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良好的心理健康有助于个人更好地应对生活中的挑战和压力，提高生活质量。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心理健康与身体健康密切相关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心理健康问题往往伴随着身体不适，关注心理健康也有助于维护身体健康。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57" b="5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心理健康问题的识别与解决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了解常见心理健康问题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如焦虑、抑郁、自卑、强迫症等，提高对心理健康问题的认识。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学会观察与评估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通过观察行为和情绪变化，及时发现潜在的心理健康问题。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如有需要，寻求心理咨询或治疗，以便早期干预和治疗。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积极面对生活，培养乐观、向上的心态。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与家人、朋友和同事保持良好的沟通与互动。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学会放松与减压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通过运动、冥想、听音乐等方式缓解压力，放松身心。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通过发展兴趣爱好，丰富精神生活，提升幸福感。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心理健康自我调节方法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https://d.book118.com/088024115002006044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2024-09-23T17:57:43.330</cp:lastPrinted>
  <dcterms:created xsi:type="dcterms:W3CDTF">2024-09-23T09:57:43Z</dcterms:created>
  <dcterms:modified xsi:type="dcterms:W3CDTF">2024-09-23T09:57:45Z</dcterms:modified>
</cp:coreProperties>
</file>