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035AF-FBEF-48E6-A55A-14F118AC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6F8DC-3841-4B03-AEF8-303A3052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C5F54-411E-43F9-8AFB-03FB5DD7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4216C-F386-46C6-B2AE-53A56B60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E286B-346D-4BD0-9EF6-E1361B5F4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293BB-3016-4CAE-9736-2B6F823F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BE57C-D7CD-448F-A68D-DFEFDFDC8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6C305-A0FC-4383-B36E-2E7456B0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94BFB-4837-420E-B67C-893CB7BA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6E779-F613-4579-A57D-7D8E2EDA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63797-5ED9-46FF-BF8B-4767D2ED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5135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双下肢静脉血栓护理查房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静脉血栓形成原因及风险因素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双下肢静脉血栓的症状及体征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患者教育及出院指导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双下肢肿胀、疼痛，活动受限2周。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患者有高血压、糖尿病病史，长期服用降压、降糖药物。2周前因骨折入院接受手术治疗，术后出现双下肢肿胀、疼痛，活动受限。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双下肢静脉血管超声检查显示双下肢深静脉血栓形成。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双下肢深静脉血栓形成。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给予抗凝、溶栓药物治疗，并进行康复训练和护理。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静脉血栓形成原因及风险因素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长时间保持同一姿势，缺乏运动导致下肢静脉血液流动缓慢，容易形成血栓。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血流缓慢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血管内皮损伤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高凝状态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外伤、手术、炎症等疾病因素会损伤血管内皮，增加血栓形成的风险。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血液中凝血因子增多或抗凝因子减少，导致血液容易凝固形成血栓。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年龄越大，血管弹性降低，血液粘稠度增加，血栓形成风险越高。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家族中有血栓形成史的人，其血栓形成风险相对较高。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如糖尿病、高血压、动脉粥样硬化等疾病，会增加血栓形成的风险。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长期服用某些药物如激素、避孕药等，也可能增加血栓形成的风险。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双下肢静脉血栓的症状及体征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双下肢静脉血栓患者通常会感到明显的疼痛，特别是行走或长时间站立时。疼痛的部位通常在双腿的下部，可能从膝盖以下开始，并可能向脚踝或小腿方向扩散。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由于血液回流受阻，双下肢可能出现肿胀。这种肿胀通常在双腿的下部更为明显，可能导致脚踝和脚部看起来比正常时要粗。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由于血液供应不足，双下肢的皮肤可能会出现颜色变化，如苍白、青紫或发绀。同时，由于肿胀和炎症，皮肤温度可能会升高。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患者可能会感到双腿麻木、刺痛或疼痛感。这是因为血栓影响了神经的血液供应。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在双腿的下部，特别是膝盖以下，轻轻按压可能会引起疼痛。这种压痛是由于血栓阻塞静脉导致的。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由于血液回流受阻，双腿的下部可能会出现水肿。水肿通常在早晨较轻，晚上加重。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在双腿的下部，特别是小腿，浅静脉可能会扩张或扭曲。这是因为深静脉阻塞导致浅静脉的血液回流受阻。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浅静脉曲张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由于炎症和血液供应不足，双腿的下部皮肤温度可能会升高。这通常与肿胀和颜色变化同时出现。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皮温升高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询问患者是否有下肢静脉血栓的高危因素，如长期卧床、手术、创伤等。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观察患者下肢有无肿胀、疼痛、皮肤温度升高、浅静脉曲张等症状。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检测血液中的凝血指标和D-二聚体等指标，以辅助诊断。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通过超声多普勒、静脉造影等手段，直接观察下肢静脉内有无血栓形成。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动脉栓塞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下肢动脉栓塞可导致下肢缺血、坏死，与静脉血栓的症状相似，但发病急骤，疼痛剧烈，皮肤温度降低。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淋巴水肿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淋巴水肿可导致下肢肿胀、皮肤增厚，但无疼痛和发热等症状，且病程较长。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如丹毒、蜂窝织炎等感染性疾病，以及恶性肿瘤转移等，也可能导致下肢肿胀和疼痛，但通常有明显的炎症或肿瘤表现。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https://d.book118.com/088025135074006026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2024-09-03T22:12:12.623</cp:lastPrinted>
  <dcterms:created xsi:type="dcterms:W3CDTF">2024-09-03T14:12:12Z</dcterms:created>
  <dcterms:modified xsi:type="dcterms:W3CDTF">2024-09-03T14:12:14Z</dcterms:modified>
</cp:coreProperties>
</file>