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896D0-3D5D-4433-9F28-56928023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0BC79-EBCD-45D3-87F6-CB52DF936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1D8BE-4806-43E7-85D1-FD76A182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134EA-6E6C-472E-91E1-AE6B6FD3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DADD0-1017-4660-8B24-E976D2C9B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4FBBF-DBE3-4533-8D26-17E10FF8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021B3-A25B-4385-966B-B120A51F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65ACF-1CB7-46C9-B41D-AFCF511B7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0EFE3-DFEC-4E64-97D3-EDFA531D4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BCE58-21E0-4D48-91BE-AD037537E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254C8-2A32-4C78-B0FB-54F0C4588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26050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胃癌患者术后饮食护理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胃癌术后饮食原则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胃癌术后饮食护理要点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胃癌术后饮食常见问题及处理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胃癌术后饮食护理建议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胃癌是一种常见的恶性肿瘤，主要发生在胃部。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胃癌的症状包括上腹部疼痛、食欲不振、体重减轻等。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胃癌的发病原因包括饮食不健康、遗传因素、慢性胃炎等。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895" b="3289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正确的饮食护理还可以改善患者的营养状况，增强身体的抵抗力，对抗肿瘤的复发和转移。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术后饮食护理对于胃癌患者的康复非常重要，有助于促进伤口愈合、提高免疫力、减少并发症等。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术后饮食护理的重要性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胃癌术后饮食原则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788" r="878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胃癌手术后，患者的消化功能受到一定影响，因此需要从流质食物开始逐渐恢复。流质食物包括汤、果汁、牛奶等易消化吸收的食物，能够提供足够的营养，减轻胃部负担。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流质食物的摄入量应根据患者的具体情况而定，一般建议少量多餐，逐步增加食量。同时，应根据患者的口味和喜好选择合适的流质食物，以提高患者的食欲和营养摄入。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流质食物为主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胃癌手术后，患者需要摄入足够的蛋白质、热量和维生素来促进伤口愈合和恢复体力。高蛋白食物包括鱼、肉、蛋、豆类等，高热量食物包括米饭、面包、面条等，高维生素食物包括水果、蔬菜、肝脏等。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患者在选择食物时，应注意食物的搭配和烹饪方式，以保留营养和口感。同时，应根据患者的具体情况和医生的建议调整饮食结构，以满足患者的营养需求。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高蛋白、高热量、高维生素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适量的脂肪和碳水化合物能够提供足够的能量，促进患者的康复。脂肪能够提供必需脂肪酸和脂溶性维生素，碳水化合物能够提供能量并促进肠道蠕动。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患者在摄入脂肪和碳水化合物时，应注意控制摄入量，避免过量摄入导致消化负担加重。同时，应选择健康的脂肪和碳水化合物来源，如橄榄油、坚果、全麦面包等。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适量脂肪和碳水化合物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胃癌手术后，患者应避免摄入刺激性食物和饮料，以免加重胃部负担和影响伤口愈合。刺激性食物包括辛辣、酸甜、坚硬等食物，刺激性饮料包括咖啡、茶、酒等。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患者在术后恢复期间应保持清淡易消化的饮食，同时避免过度饮食和暴饮暴食。在选择食物时，应仔细查看食物的成分和烹饪方式，以确保食物无刺激性。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避免刺激性食物和饮料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胃癌术后饮食护理要点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术后早期，患者的消化系统尚未完全恢复，应选择流质食物，如汤、果汁、牛奶等，以减轻消化负担。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由于胃容量减少，患者应遵循少量多餐的原则，避免一次性摄入过多食物。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高热量、高蛋白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为了满足术后恢复所需的能量和营养，应选择富含蛋白质和热量的食物，如鱼汤、肉汤等。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术后早期饮食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https://d.book118.com/088026050113006047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2024-09-29T01:56:00.617</cp:lastPrinted>
  <dcterms:created xsi:type="dcterms:W3CDTF">2024-09-28T17:56:00Z</dcterms:created>
  <dcterms:modified xsi:type="dcterms:W3CDTF">2024-09-28T17:56:02Z</dcterms:modified>
</cp:coreProperties>
</file>