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1DDD26-E846-4189-8732-6DE0156DF7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FE28A4-B987-4403-B8C9-8AAAFBB153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BC704C-D4BD-42EF-AF37-7C00CE8BA3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91FE9B-627A-4FCE-BEE6-DF52FEC6E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ED8E4A-E674-43C4-ABB9-05EC474B3E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3E16A78-8573-4008-919C-28CB7A6D4D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B2BE15-C6C3-45F5-9F9E-B6EB21F5D0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928332-C948-4A8F-A63C-D1EEE18D8C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0F540B-BEDA-4DE8-8856-6909C79FD5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273770-D16B-4EF4-9C15-D6942DC6D9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85ED46-EABC-45D2-A9A8-9911911E25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802607303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静电防护的标识与警示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静电危害及防护重要性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标识与警示系统建立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标识设计要素及规范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警示措施实施与管理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员工培训与意识提升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案例分析与实践经验分享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静电危害及防护重要性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摩擦、接触、感应等物理过程均可导致静电产生。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引发电击、火灾、爆炸等安全事故，影响产品质量和电子设备性能。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静电产生原因及危害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静电危害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静电产生原因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6440" b="1644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788" b="578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静电防护意义与目的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保护人员安全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防止因静电造成的人身电击和火灾事故。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提高产品质量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避免因静电造成的产品损坏和性能下降。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保障电子设备正常工作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防止静电对电子设备造成干扰和损坏。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国际电工委员会（IEC）标准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对静电防护标识和警示有明确规定。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欧盟（EU）法规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要求在特定行业和产品上使用静电防护标识和警示。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美国（USA）标准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对静电防护标识和警示有相关标准和规定。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相关法规和标准要求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标识与警示系统建立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标识对象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所有可能产生静电的设备和区域，包括但不限于电子设备、生产线、包装材料等。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标识内容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应包括静电防护措施、操作规范、注意事项等，以提醒员工采取正确的操作方式，避免静电危害。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38" r="218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明确标识对象和内容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简洁明了的文字说明，如“请勿触摸”、“静电敏感”等。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文字标识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使用形象化的图形符号，如闪电符号、警示三角形等，便于员工快速识别。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图形标识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采用特定的颜色表示不同级别的静电风险，如红色代表高风险区域。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颜色标识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选择合适标识方法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警示区域设置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在静电高风险区域设置明显的警示标识，并划定安全警示区域，以提醒员工注意安全。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警示区域管理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定期检查警示区域是否完好，及时修复破损或移除不清晰的标识，确保警示效果。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设置合理警示区域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标识设计要素及规范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为了确保标识的醒目和易见，应选择高对比度的色彩组合，如黑与白、红与绿等。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色彩对比度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色彩心理学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利用色彩的心理效应，如红色代表警告、黄色代表注意等，来增强标识的警示作用。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保持色彩搭配的协调性和美感，避免过于花哨或混乱的色彩组合。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色彩运用与视觉效果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使用简洁明了的图形符号，如闪电、盾牌等，直观地传达静电防护的信息。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35229" r="35229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图形符号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提供简短、明确的文字说明，解释图形符号的含义和静电防护的重要性。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文字说明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根据目标受众的语言习惯，选择适当的语言进行文字说明。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语言选择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图形符号和文字说明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https://d.book118.com/088026073035006025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2024-09-01T19:24:32.950</cp:lastPrinted>
  <dcterms:created xsi:type="dcterms:W3CDTF">2024-09-01T11:24:32Z</dcterms:created>
  <dcterms:modified xsi:type="dcterms:W3CDTF">2024-09-01T11:24:35Z</dcterms:modified>
</cp:coreProperties>
</file>