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A8DA6-732B-4A07-8535-3CDB8476C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35CCB-C9A8-4226-9BB0-442D5420C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371F4-B59E-4EDF-92F0-76CCCBC15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34E54-5369-4104-B8FD-6C965CFC5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CA664-307E-4904-820B-250632138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FD28D7-4E0C-47A2-A2A5-615B0BB7A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27491E-63CE-41CA-B445-898C656D7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E98ED-F6F5-4842-BFEB-40FDC70D2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98240-64BF-48EC-BF36-D111F5D22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FADEA-65CB-4A5B-9FAB-22197F101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97A23-0445-4DEF-83B2-1574310D2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271340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呼吸康复治疗技术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呼吸康复的实施与管理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呼吸康复的效果评价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呼吸康复的注意事项与展望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193" r="371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呼吸康复是一种综合性的干预措施，旨在通过评估、治疗和教育，改善患者的呼吸功能、提高生活质量。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通过个性化的治疗方案，帮助患者学会有效地控制呼吸、增加肺活量、减少呼吸困难，从而提高日常活动能力和心理健康。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通过减轻呼吸困难、提高运动耐力和改善心理健康，呼吸康复可以显著提高患者的生活质量。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通过减少急性发作和并发症，呼吸康复可以降低医疗支出和住院率。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减少医疗支出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对于某些慢性呼吸系统疾病，如慢性阻塞性肺疾病（COPD），呼吸康复可以延缓疾病进展，减少死亡率。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延缓疾病进展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呼吸康复的重要性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8" r="2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慢性阻塞性肺疾病（COPD）、支气管哮喘、间质性肺疾病、囊性纤维化、肺癌术后等慢性呼吸系统疾病患者。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急性呼吸衰竭、严重的心血管疾病不稳定期、严重的认知障碍等患者不适合进行呼吸康复。需要注意的是，禁忌症并非绝对，应根据患者的具体情况进行评估和决策。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呼吸康复的适应症与禁忌症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通过测定肺活量、潮气量等指标，评估肺部吸入和呼出空气的能力。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肺通气功能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肺换气功能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呼吸肌力量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通过测定血氧饱和度、动脉血氧分压等指标，评估肺部氧气和二氧化碳交换的效率。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通过测定呼吸肌肌力、耐力等指标，评估呼吸肌的功能状态。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呼吸功能评估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57" b="27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运动能力评估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运动耐力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通过测定患者在运动过程中的心肺反应、疲劳程度等指标，评估其运动耐力水平。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运动协调性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通过观察患者运动过程中的协调性、平衡性等表现，评估其运动能力受损程度。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运动中的呼吸困难程度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通过测定患者在运动过程中的呼吸困难程度、呼吸频率等指标，评估其呼吸系统与运动系统的协调性。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通过问卷调查、面谈等方式，了解患者咳嗽、咳痰、喘息等症状的严重程度及其对日常生活的影响。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通过心理量表等工具，评估患者的焦虑、抑郁等心理状况及其对生活质量的影响。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通过了解患者的工作、学习、社交等情况，评估其社会功能受损程度及呼吸康复对其的改善效果。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社会功能评估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生活质量评估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呼吸康复治疗技术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呼吸模式调整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指导患者采用正确的呼吸模式，如腹式呼吸、缩唇呼吸等，以优化气体交换和减少呼吸做功。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呼吸肌训练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通过特定的呼吸运动来锻炼呼吸肌，提高其力量和耐力，从而改善呼吸功能。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呼吸协调性训练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通过练习呼吸与发音、唱歌等活动的协调性，提高呼吸系统的整体功能。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如步行、慢跑、游泳等，可提高心肺功能，增加氧气利用率，促进二氧化碳排出。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通过抗阻训练增强肌肉力量，提高呼吸肌的收缩力和耐力。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柔韧性训练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如瑜伽、太极等，可改善身体柔韧性，有助于深呼吸和气体交换。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https://d.book118.com/088027134023006034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2024-09-12T10:06:31.443</cp:lastPrinted>
  <dcterms:created xsi:type="dcterms:W3CDTF">2024-09-12T02:06:31Z</dcterms:created>
  <dcterms:modified xsi:type="dcterms:W3CDTF">2024-09-12T02:06:33Z</dcterms:modified>
</cp:coreProperties>
</file>