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E538F-832A-499A-811B-5DE945226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0E9AB-781B-4A21-89F6-9CD2CDAAA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5FF3F-592A-48CE-A942-8525C937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0D686-509F-4E46-A1AD-18F9B3D0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A6AE0-41B4-41C6-9994-6B65A37AE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7D8E7-A4BD-47F4-94A6-EE24802BB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B82B2-50C3-4A8B-882C-B18C94CF5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5FC09-8169-4E3A-955D-350C5397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28C44-75D1-4FA1-BB5B-36FBD39D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4C5AD-5514-4D77-B558-6928C1A1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724E3-055E-4F8B-A9F4-557F2B42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1031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磁场复习专业稿课件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磁场的基本概念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磁场的影响因素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磁场与电场的关系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磁场安全问题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磁场研究展望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磁场的定义是指磁力作用的空间范围，是磁力线所贯穿的空间。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磁场是由磁体或电流产生的一种物理场，它对处于其中的磁体或电流产生力的作用。这个力的作用表现为吸引或排斥，其大小与磁体的磁性强弱和电流的大小有关。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磁场的表现形式包括磁力线、磁感应强度和磁场强度等。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力线是描述磁场分布的一种方式，它表示磁场的方向和强弱。磁感应强度是描述磁场对磁体或电流作用力大小的物理量，其大小与磁力线的密度和方向有关。磁场强度则是描述磁场对电场作用力的物理量，其大小与磁感应强度和介质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磁场的表现形式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磁场的方向与磁力线的方向一致，可以用右手定则或左手定则来判断。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右手定则是指将右手拇指指向电流的方向，其余四指握拳，则四指的指向就是磁场的方向。左手定则是指将左手拇指伸直，其余四指握拳，将左手置于磁场中，则四指的指向就是电流的方向。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磁场的方向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电流是产生磁场的主要因素之一，其大小和方向直接影响磁场的强度和方向。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根据安培环路定律，磁场与电流成正比，电流越大，磁场越强。电流的方向决定了磁场的方向，电流的变化也会引起磁场的变化。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电流对磁场的影响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磁性物质可以显著增强磁场，不同的磁性物质对磁场的响应不同。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铁、钴、镍等磁性物质在磁场的作用下会被磁化，产生强烈的磁场增强效应。不同磁性物质的磁化强度和磁导率不同，因此对磁场的响应也不同。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磁性物质对磁场的影响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温度对磁场的影响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温度变化会影响磁场的稳定性，高温可能导致磁性材料的退磁。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温度变化会影响物质的热膨胀和热传导性质，从而影响磁场的稳定性。高温环境下，磁性材料的磁导率和矫顽力可能会降低，导致磁性减弱或退磁现象。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https://d.book118.com/088031031003006030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2024-09-06T03:34:59.832</cp:lastPrinted>
  <dcterms:created xsi:type="dcterms:W3CDTF">2024-09-05T19:34:59Z</dcterms:created>
  <dcterms:modified xsi:type="dcterms:W3CDTF">2024-09-05T19:35:01Z</dcterms:modified>
</cp:coreProperties>
</file>