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86DA55-2FD8-4771-A7D4-3A9C2FFA2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5CFBEE-E3E3-4AF3-88AA-1ECE15359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9E4E10-BDA1-4916-AA01-4BC3B7C3B4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184C4B-52EF-42D9-BB2D-2178CCC6EB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D26797-58DD-45D2-8FCD-2D7AB1D9F9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3EFFB0-64A7-4CB2-8E62-6A38EA7F79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695DD1-14C8-45F4-91E6-360A2F758A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72099D-95FF-4894-A2A2-180A6F69BE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9D89EF-541E-48EE-A668-4F73649185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1FCBA3-3B70-44FB-BCBA-07C66653F7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7E3316-5AA5-45F8-B363-ED622D94A6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31127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元宇宙与艺术品代理的融合</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元宇宙中艺术品代理的潜在机遇
 元宇宙对艺术品代理的新挑战
 元宇宙中艺术品的展示方式和特点
 元宇宙中艺术品的流通与交易模式
 元宇宙对艺术品代理行业格局的影响
 元宇宙中艺术品代理商未来的发展方向
 元宇宙中艺术品代理商的业务转型策略
 元宇宙中艺术品代理行业的监管和规范</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元宇宙中艺术品代理的潜在机遇</a:t>
            </a:r>
          </a:p>
        </p:txBody>
      </p:sp>
      <p:sp>
        <p:nvSpPr>
          <p:cNvPr id="3" name="Subtitle 2"/>
          <p:cNvSpPr>
            <a:spLocks noGrp="1"/>
          </p:cNvSpPr>
          <p:nvPr>
            <p:ph type="subTitle" idx="1"/>
          </p:nvPr>
        </p:nvSpPr>
        <p:spPr/>
        <p:txBody>
          <a:bodyPr/>
          <a:lstStyle/>
          <a:p>
            <a:r>
              <a:t>元宇宙与艺术品代理的融合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元宇宙中艺术品代理的潜在机遇</a:t>
            </a:r>
          </a:p>
        </p:txBody>
      </p:sp>
      <p:sp>
        <p:nvSpPr>
          <p:cNvPr id="3" name="Content Placeholder 2"/>
          <p:cNvSpPr>
            <a:spLocks noGrp="1"/>
          </p:cNvSpPr>
          <p:nvPr>
            <p:ph sz="half" idx="2"/>
          </p:nvPr>
        </p:nvSpPr>
        <p:spPr/>
        <p:txBody>
          <a:bodyPr/>
          <a:lstStyle/>
          <a:p>
            <a:r>
              <a:t>1. 全球范围的艺术品交易：元宇宙作为虚拟空间,能消除地理位置的限制,让收藏家和艺术爱好者可以不受地域限制交易艺术品,从而促进全球范围内艺术品的流通。</a:t>
            </a:r>
          </a:p>
          <a:p>
            <a:r>
              <a:t>2. 打破艺术市场地域限制：元宇宙使艺术品代理能够突破地域限制,触达全球更多买家和卖家,扩大艺术品市场的规模和范围,加强艺术品交易的全球化进程。</a:t>
            </a:r>
          </a:p>
          <a:p>
            <a:r>
              <a:t>3. 扩大艺术品受众群体：元宇宙让艺术品交易变得更加便捷和具有互动性,吸引了更多过去没有接触过艺术品的人群,从而扩大艺术品受众群体,并吸引更多投资者和艺术爱好者参与其中。</a:t>
            </a:r>
          </a:p>
        </p:txBody>
      </p:sp>
      <p:sp>
        <p:nvSpPr>
          <p:cNvPr id="4" name="Text Placeholder 3"/>
          <p:cNvSpPr>
            <a:spLocks noGrp="1"/>
          </p:cNvSpPr>
          <p:nvPr>
            <p:ph type="body" idx="3"/>
          </p:nvPr>
        </p:nvSpPr>
        <p:spPr/>
        <p:txBody>
          <a:bodyPr/>
          <a:lstStyle/>
          <a:p>
            <a:r>
              <a:t>元宇宙中艺术品代理的去中心化</a:t>
            </a:r>
          </a:p>
        </p:txBody>
      </p:sp>
      <p:sp>
        <p:nvSpPr>
          <p:cNvPr id="5" name="Content Placeholder 4"/>
          <p:cNvSpPr>
            <a:spLocks noGrp="1"/>
          </p:cNvSpPr>
          <p:nvPr>
            <p:ph sz="half" idx="4"/>
          </p:nvPr>
        </p:nvSpPr>
        <p:spPr/>
        <p:txBody>
          <a:bodyPr/>
          <a:lstStyle/>
          <a:p>
            <a:r>
              <a:t>1. 透明性和可追溯性：元宇宙中的艺术品代理可以利用区块链技术建立去中心化的交易记录,确保艺术品的真实性和所有权,提高艺术品交易的透明性和可追溯性。</a:t>
            </a:r>
          </a:p>
          <a:p>
            <a:r>
              <a:t>2. 消除中间商：元宇宙中的去中心化艺术品交易平台,可以让艺术家直接与买家联系,无需通过中间商,从而降低交易成本,提高艺术家的收益。</a:t>
            </a:r>
          </a:p>
          <a:p>
            <a:r>
              <a:t>3. 更公平的市场环境：元宇宙中的艺术品代理可以为艺术家提供一个更公平的市场环境,减少传统的艺术市场中的不平等现象,让更多艺术家有机会展示和销售他们的作品。</a:t>
            </a:r>
          </a:p>
        </p:txBody>
      </p:sp>
      <p:sp>
        <p:nvSpPr>
          <p:cNvPr id="6" name="Text Placeholder 5"/>
          <p:cNvSpPr>
            <a:spLocks noGrp="1"/>
          </p:cNvSpPr>
          <p:nvPr>
            <p:ph type="body" idx="1"/>
          </p:nvPr>
        </p:nvSpPr>
        <p:spPr/>
        <p:txBody>
          <a:bodyPr/>
          <a:lstStyle/>
          <a:p>
            <a:r>
              <a:t>元宇宙中艺术品代理的全球化发展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元宇宙中艺术品代理的潜在机遇</a:t>
            </a:r>
          </a:p>
        </p:txBody>
      </p:sp>
      <p:sp>
        <p:nvSpPr>
          <p:cNvPr id="3" name="Text Placeholder 2"/>
          <p:cNvSpPr>
            <a:spLocks noGrp="1"/>
          </p:cNvSpPr>
          <p:nvPr>
            <p:ph type="body" idx="1"/>
          </p:nvPr>
        </p:nvSpPr>
        <p:spPr/>
        <p:txBody>
          <a:bodyPr/>
          <a:lstStyle/>
          <a:p>
            <a:r>
              <a:t>元宇宙中艺术品代理的可编程性</a:t>
            </a:r>
          </a:p>
        </p:txBody>
      </p:sp>
      <p:sp>
        <p:nvSpPr>
          <p:cNvPr id="4" name="Content Placeholder 3"/>
          <p:cNvSpPr>
            <a:spLocks noGrp="1"/>
          </p:cNvSpPr>
          <p:nvPr>
            <p:ph sz="half" idx="2"/>
          </p:nvPr>
        </p:nvSpPr>
        <p:spPr/>
        <p:txBody>
          <a:bodyPr/>
          <a:lstStyle/>
          <a:p>
            <a:r>
              <a:t>1. 自动化艺术品交易：元宇宙中的艺术品代理可以用智能合约实现自动化艺术品交易,使交易过程更加高效和节省时间。</a:t>
            </a:r>
          </a:p>
          <a:p>
            <a:r>
              <a:t>2. 数字艺术品的新型创造：元宇宙中可编程的艺术品代理能够促进新型数字艺术品的创造,这些数字艺术品可以具有动态和互动性,为艺术爱好者提供全新的体验。</a:t>
            </a:r>
          </a:p>
          <a:p>
            <a:r>
              <a:t>3. 提升艺术品的价值：元宇宙中可编程的艺术品代理可以使艺术品具有更多功能和价值,例如,艺术品可以被用来解锁虚拟展览,或作为虚拟世界的装饰元素,从而提升艺术品的价值。</a:t>
            </a:r>
          </a:p>
        </p:txBody>
      </p:sp>
      <p:sp>
        <p:nvSpPr>
          <p:cNvPr id="5" name="Text Placeholder 4"/>
          <p:cNvSpPr>
            <a:spLocks noGrp="1"/>
          </p:cNvSpPr>
          <p:nvPr>
            <p:ph type="body" idx="3"/>
          </p:nvPr>
        </p:nvSpPr>
        <p:spPr/>
        <p:txBody>
          <a:bodyPr/>
          <a:lstStyle/>
          <a:p>
            <a:r>
              <a:t>元宇宙中艺术品代理的沉浸式体验</a:t>
            </a:r>
          </a:p>
        </p:txBody>
      </p:sp>
      <p:sp>
        <p:nvSpPr>
          <p:cNvPr id="6" name="Content Placeholder 5"/>
          <p:cNvSpPr>
            <a:spLocks noGrp="1"/>
          </p:cNvSpPr>
          <p:nvPr>
            <p:ph sz="half" idx="4"/>
          </p:nvPr>
        </p:nvSpPr>
        <p:spPr/>
        <p:txBody>
          <a:bodyPr/>
          <a:lstStyle/>
          <a:p>
            <a:r>
              <a:t>1. 虚拟艺术画廊和展览：元宇宙中的艺术品代理可以建立虚拟艺术画廊和展览,让艺术爱好者可以沉浸式地欣赏艺术作品,并与其他艺术爱好者进行交流和互动。</a:t>
            </a:r>
          </a:p>
          <a:p>
            <a:r>
              <a:t>2. 增强现实艺术体验：元宇宙中的艺术品代理可以使用增强现实技术,将艺术品叠加到现实世界中,让艺术爱好者可以在现实世界中体验艺术作品。</a:t>
            </a:r>
          </a:p>
          <a:p>
            <a:r>
              <a:t>3. 全新的艺术表现形式：元宇宙中的艺术品代理可以激发艺术家创作出全新的艺术表现形式,这些艺术表现形式可以在虚拟空间中实现,从而为艺术爱好者提供前所未有的艺术体验。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元宇宙对艺术品代理的新挑战</a:t>
            </a:r>
          </a:p>
        </p:txBody>
      </p:sp>
      <p:sp>
        <p:nvSpPr>
          <p:cNvPr id="3" name="Subtitle 2"/>
          <p:cNvSpPr>
            <a:spLocks noGrp="1"/>
          </p:cNvSpPr>
          <p:nvPr>
            <p:ph type="subTitle" idx="1"/>
          </p:nvPr>
        </p:nvSpPr>
        <p:spPr/>
        <p:txBody>
          <a:bodyPr/>
          <a:lstStyle/>
          <a:p>
            <a:r>
              <a:t>元宇宙与艺术品代理的融合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元宇宙对艺术品代理的新挑战</a:t>
            </a:r>
          </a:p>
        </p:txBody>
      </p:sp>
      <p:sp>
        <p:nvSpPr>
          <p:cNvPr id="3" name="Text Placeholder 2"/>
          <p:cNvSpPr>
            <a:spLocks noGrp="1"/>
          </p:cNvSpPr>
          <p:nvPr>
            <p:ph type="body" idx="1"/>
          </p:nvPr>
        </p:nvSpPr>
        <p:spPr/>
        <p:txBody>
          <a:bodyPr/>
          <a:lstStyle/>
          <a:p>
            <a:r>
              <a:t>元宇宙对艺术品代理的新挑战：</a:t>
            </a:r>
          </a:p>
        </p:txBody>
      </p:sp>
      <p:sp>
        <p:nvSpPr>
          <p:cNvPr id="4" name="Content Placeholder 3"/>
          <p:cNvSpPr>
            <a:spLocks noGrp="1"/>
          </p:cNvSpPr>
          <p:nvPr>
            <p:ph sz="half" idx="2"/>
          </p:nvPr>
        </p:nvSpPr>
        <p:spPr/>
        <p:txBody>
          <a:bodyPr/>
          <a:lstStyle/>
          <a:p>
            <a:r>
              <a:t>1. 数字艺术品的独特性：元宇宙中的艺术品是数字形式存在的，因此可以无限复制和分发。这给艺术品代理带来了新的挑战，他们需要找到一种方法来确保数字艺术品的独特性和价值。</a:t>
            </a:r>
          </a:p>
          <a:p>
            <a:r>
              <a:t>2. 数字艺术品的价值评估：元宇宙中的艺术品价值评估与传统艺术品不同。传统艺术品的价值主要取决于其稀缺性和历史意义，而数字艺术品的价值则更多地取决于其数字特征和技术创新。</a:t>
            </a:r>
          </a:p>
          <a:p>
            <a:r>
              <a:t>3. 数字艺术品的保护：元宇宙中的艺术品很容易被复制和盗版。这给艺术品代理带来了新的挑战，他们需要找到一种方法来保护数字艺术品的版权和知识产权。</a:t>
            </a:r>
          </a:p>
        </p:txBody>
      </p:sp>
      <p:sp>
        <p:nvSpPr>
          <p:cNvPr id="5" name="Text Placeholder 4"/>
          <p:cNvSpPr>
            <a:spLocks noGrp="1"/>
          </p:cNvSpPr>
          <p:nvPr>
            <p:ph type="body" idx="3"/>
          </p:nvPr>
        </p:nvSpPr>
        <p:spPr/>
        <p:txBody>
          <a:bodyPr/>
          <a:lstStyle/>
          <a:p>
            <a:r>
              <a:t>新技能和知识需求：</a:t>
            </a:r>
          </a:p>
        </p:txBody>
      </p:sp>
      <p:sp>
        <p:nvSpPr>
          <p:cNvPr id="6" name="Content Placeholder 5"/>
          <p:cNvSpPr>
            <a:spLocks noGrp="1"/>
          </p:cNvSpPr>
          <p:nvPr>
            <p:ph sz="half" idx="4"/>
          </p:nvPr>
        </p:nvSpPr>
        <p:spPr/>
        <p:txBody>
          <a:bodyPr/>
          <a:lstStyle/>
          <a:p>
            <a:r>
              <a:t>1. 区块链技术和加密货币：元宇宙中的艺术品交易通常使用区块链技术和加密货币进行。艺术品代理需要了解这些技术，以便能够参与元宇宙中的艺术品交易。</a:t>
            </a:r>
          </a:p>
          <a:p>
            <a:r>
              <a:t>2. 数字艺术品的创作和展示：元宇宙中的艺术品通常是数字形式存在的，因此艺术品代理需要了解数字艺术品的创作和展示方式。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元宇宙中艺术品的展示方式和特点</a:t>
            </a:r>
          </a:p>
        </p:txBody>
      </p:sp>
      <p:sp>
        <p:nvSpPr>
          <p:cNvPr id="3" name="Subtitle 2"/>
          <p:cNvSpPr>
            <a:spLocks noGrp="1"/>
          </p:cNvSpPr>
          <p:nvPr>
            <p:ph type="subTitle" idx="1"/>
          </p:nvPr>
        </p:nvSpPr>
        <p:spPr/>
        <p:txBody>
          <a:bodyPr/>
          <a:lstStyle/>
          <a:p>
            <a:r>
              <a:t>元宇宙与艺术品代理的融合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元宇宙中艺术品的展示方式和特点</a:t>
            </a:r>
          </a:p>
        </p:txBody>
      </p:sp>
      <p:sp>
        <p:nvSpPr>
          <p:cNvPr id="3" name="Text Placeholder 2"/>
          <p:cNvSpPr>
            <a:spLocks noGrp="1"/>
          </p:cNvSpPr>
          <p:nvPr>
            <p:ph type="body" idx="1"/>
          </p:nvPr>
        </p:nvSpPr>
        <p:spPr/>
        <p:txBody>
          <a:bodyPr/>
          <a:lstStyle/>
          <a:p>
            <a:r>
              <a:t>元宇宙中艺术品的展示方式：</a:t>
            </a:r>
          </a:p>
        </p:txBody>
      </p:sp>
      <p:sp>
        <p:nvSpPr>
          <p:cNvPr id="4" name="Content Placeholder 3"/>
          <p:cNvSpPr>
            <a:spLocks noGrp="1"/>
          </p:cNvSpPr>
          <p:nvPr>
            <p:ph sz="half" idx="2"/>
          </p:nvPr>
        </p:nvSpPr>
        <p:spPr/>
        <p:txBody>
          <a:bodyPr/>
          <a:lstStyle/>
          <a:p>
            <a:r>
              <a:t>1. 虚拟展厅：元宇宙为艺术品代理商提供虚拟展厅，这是一个电子展览空间，允许代理商展示和销售艺术品。代理商可以使用虚拟现实头盔或其他沉浸式技术创建虚拟展厅，并邀请收藏家和潜在买家在线参观展厅。</a:t>
            </a:r>
          </a:p>
          <a:p>
            <a:r>
              <a:t>2. 数字艺术 галереи：元宇宙中的数字艺术 галереи是展示和销售数字艺术作品的在线平台。代理商可以在这些平台上创建自己的虚拟 галереи，并上传他们的艺术品供潜在买家浏览和购买。数字艺术 галереи通常收取佣金，作为销售艺术品的报酬。</a:t>
            </a:r>
          </a:p>
          <a:p>
            <a:r>
              <a:t>3. 互动艺术装置：元宇宙中的互动艺术装置为艺术品爱好者提供互动体验。代理商可以在元宇宙中创建互动艺术装置，让收藏家和潜在买家直接与艺术品进行互动，了解艺术品背后的故事和意义。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元宇宙中艺术品的展示方式和特点</a:t>
            </a:r>
          </a:p>
        </p:txBody>
      </p:sp>
      <p:sp>
        <p:nvSpPr>
          <p:cNvPr id="3" name="Content Placeholder 2"/>
          <p:cNvSpPr>
            <a:spLocks noGrp="1"/>
          </p:cNvSpPr>
          <p:nvPr>
            <p:ph sz="half" idx="2"/>
          </p:nvPr>
        </p:nvSpPr>
        <p:spPr/>
        <p:txBody>
          <a:bodyPr/>
          <a:lstStyle/>
          <a:p>
            <a:r>
              <a:t>1. 沉浸式体验：元宇宙中的艺术品展示更加沉浸式，使藏家和潜在买家能够更深入地参与艺术作品。虚拟现实和增强现实技术允许买家以一种更加个性化和身临其境的方式体验艺术品，从而获得更深入的了解和欣赏。</a:t>
            </a:r>
          </a:p>
          <a:p>
            <a:r>
              <a:t>2. 全球性市场：元宇宙是一个全球性的市场，这意味着代理商可以将他们的艺术品销售给世界各地的收藏家和买家。通过虚拟展厅、数字艺术 галереи和互动艺术装置，代理商可以接触到更加广泛的潜在受众，从而提高艺术品的销售额。</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元宇宙中艺术品的特点：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元宇宙中艺术品的流通与交易模式</a:t>
            </a:r>
          </a:p>
        </p:txBody>
      </p:sp>
      <p:sp>
        <p:nvSpPr>
          <p:cNvPr id="3" name="Subtitle 2"/>
          <p:cNvSpPr>
            <a:spLocks noGrp="1"/>
          </p:cNvSpPr>
          <p:nvPr>
            <p:ph type="subTitle" idx="1"/>
          </p:nvPr>
        </p:nvSpPr>
        <p:spPr/>
        <p:txBody>
          <a:bodyPr/>
          <a:lstStyle/>
          <a:p>
            <a:r>
              <a:t>元宇宙与艺术品代理的融合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元宇宙中艺术品的流通与交易模式</a:t>
            </a:r>
          </a:p>
        </p:txBody>
      </p:sp>
      <p:sp>
        <p:nvSpPr>
          <p:cNvPr id="3" name="Text Placeholder 2"/>
          <p:cNvSpPr>
            <a:spLocks noGrp="1"/>
          </p:cNvSpPr>
          <p:nvPr>
            <p:ph type="body" idx="1"/>
          </p:nvPr>
        </p:nvSpPr>
        <p:spPr/>
        <p:txBody>
          <a:bodyPr/>
          <a:lstStyle/>
          <a:p>
            <a:r>
              <a:t>元宇宙中艺术品的去中心化交易</a:t>
            </a:r>
          </a:p>
        </p:txBody>
      </p:sp>
      <p:sp>
        <p:nvSpPr>
          <p:cNvPr id="4" name="Content Placeholder 3"/>
          <p:cNvSpPr>
            <a:spLocks noGrp="1"/>
          </p:cNvSpPr>
          <p:nvPr>
            <p:ph sz="half" idx="2"/>
          </p:nvPr>
        </p:nvSpPr>
        <p:spPr/>
        <p:txBody>
          <a:bodyPr/>
          <a:lstStyle/>
          <a:p>
            <a:r>
              <a:t>1. 元宇宙中艺术品交易平台的去中心化特性使交易更加透明和安全，降低了交易成本，减少了中间环节，使艺术品交易更具包容性。</a:t>
            </a:r>
          </a:p>
          <a:p>
            <a:r>
              <a:t>2. 区块链技术的使用确保了艺术品的真实性和所有权，艺术品可以以NFT的形式在区块链上进行交易，保证了收藏者和艺术家的合法权益。</a:t>
            </a:r>
          </a:p>
          <a:p>
            <a:r>
              <a:t>3. 艺术家可以直接与收藏者进行交易，消除中间商的干扰和操纵，赋予艺术家更大的控制权和经济收益，使艺术品交易更加公平公正。</a:t>
            </a:r>
          </a:p>
        </p:txBody>
      </p:sp>
      <p:sp>
        <p:nvSpPr>
          <p:cNvPr id="5" name="Text Placeholder 4"/>
          <p:cNvSpPr>
            <a:spLocks noGrp="1"/>
          </p:cNvSpPr>
          <p:nvPr>
            <p:ph type="body" idx="3"/>
          </p:nvPr>
        </p:nvSpPr>
        <p:spPr/>
        <p:txBody>
          <a:bodyPr/>
          <a:lstStyle/>
          <a:p>
            <a:r>
              <a:t>元宇宙中艺术品的稀缺性</a:t>
            </a:r>
          </a:p>
        </p:txBody>
      </p:sp>
      <p:sp>
        <p:nvSpPr>
          <p:cNvPr id="6" name="Content Placeholder 5"/>
          <p:cNvSpPr>
            <a:spLocks noGrp="1"/>
          </p:cNvSpPr>
          <p:nvPr>
            <p:ph sz="half" idx="4"/>
          </p:nvPr>
        </p:nvSpPr>
        <p:spPr/>
        <p:txBody>
          <a:bodyPr/>
          <a:lstStyle/>
          <a:p>
            <a:r>
              <a:t>1. 元宇宙中艺术品的稀缺性源于其有限的供应量或独特性。艺术品可以被铸造成NFT，并在区块链上进行管理，以确保其稀缺性。</a:t>
            </a:r>
          </a:p>
          <a:p>
            <a:r>
              <a:t>2. 稀缺性可以提高艺术品的价值和价格，增加艺术品的投资价值和收藏价值，吸引更多的收藏者和投资者。</a:t>
            </a:r>
          </a:p>
          <a:p>
            <a:r>
              <a:t>3. 随着元宇宙的不断发展，艺术品的稀缺性也将进一步增强，这将进一步促进艺术品市场的价格上涨和收藏价值。</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元宇宙中艺术品的流通与交易模式</a:t>
            </a:r>
          </a:p>
        </p:txBody>
      </p:sp>
      <p:sp>
        <p:nvSpPr>
          <p:cNvPr id="3" name="Text Placeholder 2"/>
          <p:cNvSpPr>
            <a:spLocks noGrp="1"/>
          </p:cNvSpPr>
          <p:nvPr>
            <p:ph type="body" idx="1"/>
          </p:nvPr>
        </p:nvSpPr>
        <p:spPr/>
        <p:txBody>
          <a:bodyPr/>
          <a:lstStyle/>
          <a:p>
            <a:r>
              <a:t>元宇宙中艺术品的沉浸式体验</a:t>
            </a:r>
          </a:p>
        </p:txBody>
      </p:sp>
      <p:sp>
        <p:nvSpPr>
          <p:cNvPr id="4" name="Content Placeholder 3"/>
          <p:cNvSpPr>
            <a:spLocks noGrp="1"/>
          </p:cNvSpPr>
          <p:nvPr>
            <p:ph sz="half" idx="2"/>
          </p:nvPr>
        </p:nvSpPr>
        <p:spPr/>
        <p:txBody>
          <a:bodyPr/>
          <a:lstStyle/>
          <a:p>
            <a:r>
              <a:t>1. 元宇宙中，艺术品可以以数字化的形式呈现，收藏者可以通过VR或AR设备进入元宇宙中，实现与艺术品的沉浸式互动和体验。</a:t>
            </a:r>
          </a:p>
          <a:p>
            <a:r>
              <a:t>2. 元宇宙中的沉浸式体验增强了收藏者对艺术品的欣赏和理解，也使得艺术品的传播和展览更加便捷，打破了传统展览的限制。</a:t>
            </a:r>
          </a:p>
          <a:p>
            <a:r>
              <a:t>3. 沉浸式体验使艺术品与收藏者之间建立了更深入的连接，提升了收藏者的收藏兴趣和价值，提高了艺术品的溢价空间。</a:t>
            </a:r>
          </a:p>
        </p:txBody>
      </p:sp>
      <p:sp>
        <p:nvSpPr>
          <p:cNvPr id="5" name="Text Placeholder 4"/>
          <p:cNvSpPr>
            <a:spLocks noGrp="1"/>
          </p:cNvSpPr>
          <p:nvPr>
            <p:ph type="body" idx="3"/>
          </p:nvPr>
        </p:nvSpPr>
        <p:spPr/>
        <p:txBody>
          <a:bodyPr/>
          <a:lstStyle/>
          <a:p>
            <a:r>
              <a:t>元宇宙中艺术品的跨界融合</a:t>
            </a:r>
          </a:p>
        </p:txBody>
      </p:sp>
      <p:sp>
        <p:nvSpPr>
          <p:cNvPr id="6" name="Content Placeholder 5"/>
          <p:cNvSpPr>
            <a:spLocks noGrp="1"/>
          </p:cNvSpPr>
          <p:nvPr>
            <p:ph sz="half" idx="4"/>
          </p:nvPr>
        </p:nvSpPr>
        <p:spPr/>
        <p:txBody>
          <a:bodyPr/>
          <a:lstStyle/>
          <a:p>
            <a:r>
              <a:t>1. 元宇宙中，艺术品不再局限于实体的物理形式，而是可以与各种数字元素和虚拟资产相结合，实现跨界融合。</a:t>
            </a:r>
          </a:p>
          <a:p>
            <a:r>
              <a:t>2. 艺术品可以与游戏、音乐、电影、时尚等其他领域结合，创造出新的艺术作品和体验，扩大艺术品的受众范围和影响力。</a:t>
            </a:r>
          </a:p>
          <a:p>
            <a:r>
              <a:t>3. 元宇宙中艺术品的跨界融合为艺术家和收藏家提供了新的创作和收藏空间，也为艺术品市场开辟了新的发展方向和机遇。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元宇宙中艺术品的流通与交易模式</a:t>
            </a:r>
          </a:p>
        </p:txBody>
      </p:sp>
      <p:sp>
        <p:nvSpPr>
          <p:cNvPr id="3" name="Content Placeholder 2"/>
          <p:cNvSpPr>
            <a:spLocks noGrp="1"/>
          </p:cNvSpPr>
          <p:nvPr>
            <p:ph sz="half" idx="2"/>
          </p:nvPr>
        </p:nvSpPr>
        <p:spPr/>
        <p:txBody>
          <a:bodyPr/>
          <a:lstStyle/>
          <a:p>
            <a:r>
              <a:t>1. 元宇宙中，人工智能技术可以对艺术品进行智能推荐，根据收藏者的个人喜好、收藏历史和行为数据，为收藏者提供个性化的艺术品推荐。</a:t>
            </a:r>
          </a:p>
          <a:p>
            <a:r>
              <a:t>2. 智能推荐可以帮助收藏者更有效地发现和收藏他们感兴趣的艺术品，缩短收藏者的寻找时间和成本，提高收藏的效率和满意度。</a:t>
            </a:r>
          </a:p>
          <a:p>
            <a:r>
              <a:t>3. 智能推荐也为艺术品代理商提供了新的营销渠道和方式，可以更精准地向目标受众推送艺术品，提高艺术品的曝光度和销量。</a:t>
            </a:r>
          </a:p>
        </p:txBody>
      </p:sp>
      <p:sp>
        <p:nvSpPr>
          <p:cNvPr id="4" name="Text Placeholder 3"/>
          <p:cNvSpPr>
            <a:spLocks noGrp="1"/>
          </p:cNvSpPr>
          <p:nvPr>
            <p:ph type="body" idx="3"/>
          </p:nvPr>
        </p:nvSpPr>
        <p:spPr/>
        <p:txBody>
          <a:bodyPr/>
          <a:lstStyle/>
          <a:p>
            <a:r>
              <a:t>元宇宙中艺术品的数字确权</a:t>
            </a:r>
          </a:p>
        </p:txBody>
      </p:sp>
      <p:sp>
        <p:nvSpPr>
          <p:cNvPr id="5" name="Content Placeholder 4"/>
          <p:cNvSpPr>
            <a:spLocks noGrp="1"/>
          </p:cNvSpPr>
          <p:nvPr>
            <p:ph sz="half" idx="4"/>
          </p:nvPr>
        </p:nvSpPr>
        <p:spPr/>
        <p:txBody>
          <a:bodyPr/>
          <a:lstStyle/>
          <a:p>
            <a:r>
              <a:t>1. 元宇宙中，区块链技术可以为艺术品提供数字确权，使艺术品的所有权和来源更加透明和可靠，防止艺术品被伪造或篡改。</a:t>
            </a:r>
          </a:p>
          <a:p>
            <a:r>
              <a:t>2. 数字确权可以提高艺术品市场的信任度和安全性，促进艺术品交易的顺利进行，保护艺术家和收藏者的合法权益。</a:t>
            </a:r>
          </a:p>
          <a:p>
            <a:r>
              <a:t>3. 数字确权也为艺术品提供了新的收藏和展示方式，收藏者可以将他们的艺术品收藏在数字钱包中，并在元宇宙中展示和分享。</a:t>
            </a:r>
          </a:p>
        </p:txBody>
      </p:sp>
      <p:sp>
        <p:nvSpPr>
          <p:cNvPr id="6" name="Text Placeholder 5"/>
          <p:cNvSpPr>
            <a:spLocks noGrp="1"/>
          </p:cNvSpPr>
          <p:nvPr>
            <p:ph type="body" idx="1"/>
          </p:nvPr>
        </p:nvSpPr>
        <p:spPr/>
        <p:txBody>
          <a:bodyPr/>
          <a:lstStyle/>
          <a:p>
            <a:r>
              <a:t>元宇宙中艺术品的智能推荐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元宇宙对艺术品代理行业格局的影响</a:t>
            </a:r>
          </a:p>
        </p:txBody>
      </p:sp>
      <p:sp>
        <p:nvSpPr>
          <p:cNvPr id="3" name="Subtitle 2"/>
          <p:cNvSpPr>
            <a:spLocks noGrp="1"/>
          </p:cNvSpPr>
          <p:nvPr>
            <p:ph type="subTitle" idx="1"/>
          </p:nvPr>
        </p:nvSpPr>
        <p:spPr/>
        <p:txBody>
          <a:bodyPr/>
          <a:lstStyle/>
          <a:p>
            <a:r>
              <a:t>元宇宙与艺术品代理的融合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https://d.book118.com/088031127067006035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元宇宙中艺术品代理的潜在机遇</vt:lpstr>
      <vt:lpstr> 元宇宙中艺术品代理的潜在机遇</vt:lpstr>
      <vt:lpstr> 元宇宙中艺术品代理的潜在机遇</vt:lpstr>
      <vt:lpstr> 元宇宙对艺术品代理的新挑战</vt:lpstr>
      <vt:lpstr> 元宇宙对艺术品代理的新挑战</vt:lpstr>
      <vt:lpstr> 元宇宙中艺术品的展示方式和特点</vt:lpstr>
      <vt:lpstr> 元宇宙中艺术品的展示方式和特点</vt:lpstr>
      <vt:lpstr> 元宇宙中艺术品的展示方式和特点</vt:lpstr>
      <vt:lpstr> 元宇宙中艺术品的流通与交易模式</vt:lpstr>
      <vt:lpstr> 元宇宙中艺术品的流通与交易模式</vt:lpstr>
      <vt:lpstr> 元宇宙中艺术品的流通与交易模式</vt:lpstr>
      <vt:lpstr> 元宇宙中艺术品的流通与交易模式</vt:lpstr>
      <vt:lpstr> 元宇宙对艺术品代理行业格局的影响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2024-09-14T07:54:30.505</cp:lastPrinted>
  <dcterms:created xsi:type="dcterms:W3CDTF">2024-09-13T23:54:30Z</dcterms:created>
  <dcterms:modified xsi:type="dcterms:W3CDTF">2024-09-13T23:54:32Z</dcterms:modified>
</cp:coreProperties>
</file>