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C0453-DA73-409C-9106-A477CEEE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1037C-8AB9-4DA7-A31A-A09FC323F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FDBF9-48AD-42A4-B684-7E513CEB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D83A3-2BC7-4354-BE0E-332B7975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D93BD-FE06-4CFE-9237-3FFB5405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A26B9-B844-4C1D-9823-F7966899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F18E0-157E-45DD-BE2D-91099FA2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8D4F0-39A6-4723-B6B2-125B46D4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31956-5483-4D22-86B8-CE733AD0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9379-CB76-40F0-BB28-CCE2F675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4A49-CBF2-41A0-A13A-E4F9AF6A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2023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护理第一ppt课件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护理学是一门研究照顾和关心人的健康的学科，它涉及到预防疾病、促进健康、维护和恢复健康等方面。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护理学的发展经历了从单纯的疾病护理到全面关注人的生理、心理和社会需求的转变，现代护理学更加注重个体化、整体性和综合性。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护理工作是医疗卫生事业的重要组成部分，对于促进患者康复、提高生活质量具有至关重要的作用。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护理人员是医疗团队的重要成员，他们的工作涉及病人的诊断、治疗、康复和临终关怀等方面，对于保障患者的生命安全和健康权益具有不可替代的作用。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护理的定义与职责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护理是一门关注人类健康、疾病和死亡的学科，旨在提供全面的、专业的、科学的照护和支持。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包括评估患者的健康状况，提供预防、治疗和康复护理，以及教育患者和家属，促进患者自我管理。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护理人员的素质要求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具备扎实的医学知识和护理技能，能够独立处理各种临床问题。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具备良好的沟通技巧，能够与患者及其家属进行有效沟通。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具备同情心和耐心，能够给予患者情感支持和安慰。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具备团队协作精神，能够与其他医护人员有效协作。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遵循伦理原则，尊重患者的自主权、隐私权和尊严，保障患者的权益。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遵守相关法律法规，确保护理工作的合法性和规范性。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在紧急情况下，能够迅速应对，采取有效的急救措施，确保患者安全。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基础护理技能是护理工作中最基本、最常用的技能，包括测量生命体征、口腔护理、皮肤护理、导管护理等。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这些技能是护理人员必须掌握的基本功，能够保证病人得到安全、舒适、有效的护理。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基础护理技能的熟练掌握和实践，能够提高护理人员的工作效率和质量，提升病人满意度。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专科护理技能是指针对特定疾病或科室的护理技能，如糖尿病护理、心血管疾病护理、新生儿护理等。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这些技能需要护理人员具备丰富的医学知识和实践经验，能够为病人提供专业、科学的护理服务。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专科护理技能的提升和实践，能够提高护理人员在特定领域的专业水平，促进学科的发展和进步。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https://d.book118.com/088032023010006045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2024-09-25T10:36:56.874</cp:lastPrinted>
  <dcterms:created xsi:type="dcterms:W3CDTF">2024-09-25T02:36:56Z</dcterms:created>
  <dcterms:modified xsi:type="dcterms:W3CDTF">2024-09-25T02:36:58Z</dcterms:modified>
</cp:coreProperties>
</file>