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F523308-BF27-4739-9273-67797C75214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E9A69-8344-4991-814A-702929228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E7141-B518-43F0-815D-294ED9BE3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77AFB-0709-4F0B-86AA-1A5C1F4CE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AAEAD-757B-4003-B823-DC8E4D242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B324BD-C3F0-4167-9ED4-A60AFAF98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31B5BA-E22E-4FB4-8B39-89CF0D473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7091B-38C9-474A-B4B6-78B0089C6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40866-B9E0-48EA-ADD3-375B44CF8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335D4-7D8A-4527-A86D-6132838C3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C4B8E-4F2E-4851-B289-43F25387A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5BC6B-5570-4A37-8AAC-E8BB697C3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9F8C005-ADB7-4CBE-9953-2A0DC91483A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B17A09F-C586-46C6-A6DA-515B3226DEE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3207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提升团队建设者的员工之间的沟通技巧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提升倾听技巧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提升表达清晰性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利用技术提升沟通效率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跨部门沟通的技巧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为什么沟通技巧对团队建设者至关重要？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良好的沟通技巧可以提升团队合作效率，减少误解和冲突，增强员工满意度，塑造良好的工作氛围。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沟通技巧的基本原则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沟通技巧的基本原则包括倾听、表达清晰、尊重他人和及时反馈。这些原则是建立有效沟通的基础，帮助团队建设者更好地与员工沟通。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建立有效沟通的关键要素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信任是有效沟通的基石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鼓励员工积极参与交流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激励积极参与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肯定员工的贡献和努力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提供正面反馈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认真倾听员工的意见和建议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积极倾听反馈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不同文化背景下的沟通障碍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文化差异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职位差异影响沟通效果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职务不平等问题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语言沟通不畅导致误解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语言障碍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为什么沟通技巧对团队建设者至关重要？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有效沟通促进团队协作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提升团队合作效率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清晰沟通减少误解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减少误解和冲突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良好沟通提升员工满意度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积极沟通营造良好氛围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塑造良好的工作氛围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提升倾听技巧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什么是积极倾听？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积极倾听是指主动倾听对方讲话内容，并且试图理解对方的观点，提出问题以促进沟通，同时给予回应以展示关注和尊重。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提升倾听技巧的方法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肢体语言可以加强对话的理解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使用肢体语言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通过重复确认可以避免歧义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重复确认信息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表达理解和支持的态度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给予非言语反馈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集中注意力并避免干扰因素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避免干扰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实践倾听技巧的重要性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提高信任感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建立更好的人际关系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减少误解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学习新的倾听技巧和方法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与他人分享经验和心得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寻求专业辅导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寻找专业心理咨询师或沟通专家提供指导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针对个人情况制定个性化的倾听计划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建立倾听习惯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每天保持一定时间的倾听练习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逐渐形成倾听的自觉习惯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倾听技巧的持续提升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定期进行反馈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接受他人的反馈意见并持续改进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反思自己的表现并找出改进之处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通过提升倾听技巧，团队建设者能够更好地与团队成员沟通，增进彼此的理解和信任，从而提升团队的凝聚力和效率。持续学习和实践倾听技巧是一个不断提升的过程，但可以带来巨大的收益。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提升表达清晰性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如何清晰地表达自己的想法？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要提升表达清晰性，首先要确立目标明确，使用简单语言，避免歧义，注重细节。这些方法可以帮助员工更好地传达自己的想法。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提升表达清晰性的技巧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加强口才能力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练习口头表达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充分准备信息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视觉化信息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使用图表和图像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接受建设性意见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清晰表达的好处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增加理解和合作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促进有效沟通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减少重复工作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减少沟通错误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避免误解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学会妥协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灵活变通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平衡不同立场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寻求共识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达成一致意见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鼓励开放讨论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鼓励畅所欲言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涉及多方意见的表达技巧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尊重不同意见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尊重多元化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提升表达清晰性是团队建设者必备的技能，通过本章介绍的方法和技巧，员工可以更好地沟通，避免误解，提高工作效率，增进团队合作。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https://d.book118.com/088032075010006050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提升团队建设者的员工之间的沟通技巧</vt:lpstr>
      <vt:lpstr>目录</vt:lpstr>
      <vt:lpstr>第1章 沟通技巧的重要性</vt:lpstr>
      <vt:lpstr>为什么沟通技巧对团队建设者至关重要？</vt:lpstr>
      <vt:lpstr> </vt:lpstr>
      <vt:lpstr>建立有效沟通的关键要素</vt:lpstr>
      <vt:lpstr>沟通中的挑战</vt:lpstr>
      <vt:lpstr>为什么沟通技巧对团队建设者至关重要？</vt:lpstr>
      <vt:lpstr>第2章 提升倾听技巧</vt:lpstr>
      <vt:lpstr> </vt:lpstr>
      <vt:lpstr>提升倾听技巧的方法</vt:lpstr>
      <vt:lpstr>实践倾听技巧的重要性</vt:lpstr>
      <vt:lpstr>倾听技巧的持续提升</vt:lpstr>
      <vt:lpstr>总结</vt:lpstr>
      <vt:lpstr>第3章 提升表达清晰性</vt:lpstr>
      <vt:lpstr> </vt:lpstr>
      <vt:lpstr>提升表达清晰性的技巧</vt:lpstr>
      <vt:lpstr>清晰表达的好处</vt:lpstr>
      <vt:lpstr>涉及多方意见的表达技巧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2024-09-29T14:06:18.759</cp:lastPrinted>
  <dcterms:created xsi:type="dcterms:W3CDTF">2024-09-29T06:06:18Z</dcterms:created>
  <dcterms:modified xsi:type="dcterms:W3CDTF">2024-09-29T06:06:20Z</dcterms:modified>
</cp:coreProperties>
</file>