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146E2-A879-4927-8B5D-2E69961D8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B2894-46FB-4EC6-8EEA-22D64B3A7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06A32-CC08-4DA8-BE46-C01C84F27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6A520-AFD6-492D-BC56-E8D72316D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BF248-41ED-445B-BC0C-3DD756FAC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C379A3-E2B3-4B6E-98AC-E3CBDEF76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43942F-D38E-43DE-953F-17DDD3601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AE61A-2548-4E49-A671-555D60693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CFB67-78EC-4D96-8C30-C53A16941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DCCD1-08BD-493B-A39B-6E9FBA8EF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24AAF-A20B-49E8-B980-057FF79DD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3214005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口腔护理的掌握与提高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日常口腔护理的重要性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口腔护理技能的提高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特殊人群的口腔护理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口腔由唇、齿、舌、腭等结构组成，具有咀嚼、吞咽、言语和呼吸等功能。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唾液分泌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牙齿分为牙冠、牙颈和牙根三部分，牙冠表面有牙釉质，可以保护牙齿不受腐蚀。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唾液具有清洁口腔、杀菌和消化食物的作用，唾液分泌量减少会导致口腔干燥和细菌繁殖。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口腔是食物进入消化系统的第一关，牙齿和唾液对食物的消化和吸收有重要作用。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250" r="21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口腔与呼吸道相通，口腔感染和炎症可能影响呼吸系统的健康。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口腔感染和炎症与心血管疾病的发生有关，保持口腔健康有助于预防心血管疾病。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19" r="1631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879" r="587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口腔疾病的分类与症状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牙齿硬组织逐渐被破坏，出现龋洞，严重时会导致牙髓炎和根尖周炎。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牙周组织炎症和破坏，表现为牙龈红肿、出血、牙齿松动和脱落。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口腔黏膜出现圆形或椭圆形的溃疡，疼痛明显。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口腔黏膜细胞异常增生形成的恶性肿瘤，早期症状包括口腔黏膜白斑、红斑等。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龋齿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牙周病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口腔溃疡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日常口腔护理的重要性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刷咀嚼面法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将刷毛放在咀嚼面上，做前后短距离的颤动。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水平颤动法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刷牙时，刷毛与牙面呈45度角，刷毛头指向牙龈方向，轻轻加压，水平颤动，每次刷2-3颗牙，重复10次左右。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竖转动法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将刷毛垂直于牙面，刷毛头指向牙龈方向，轻轻加压，使刷毛进入牙间隙，做短距离的上下颤动，然后向牙冠方向做竖转动。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刷牙龈沟法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将刷毛斜向牙龈沟，轻轻加压，做前后短距离的颤动。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定期刷牙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口腔卫生习惯的培养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36" r="63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5328" b="532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每天至少刷牙两次，早晚各一次，每次刷牙时间不少于2分钟。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饭后漱口，以清除食物残渣和细菌。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每天至少使用一次牙线，以清除牙间隙中的食物残渣和细菌。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每年至少进行一次口腔检查，以便及时发现和处理口腔问题。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过多的糖分摄入会导致蛀牙和牙周病等问题，应控制糖分摄入量。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增加钙质摄入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多食用富含维生素C的食物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控制酒精和咖啡因的摄入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钙质是牙齿的主要成分，增加钙质摄入有助于维护牙齿健康。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维生素C有助于维护口腔健康，多食用富含维生素C的食物如柑橘类水果、草莓等。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酒精和咖啡因会对口腔健康产生负面影响，应控制酒精和咖啡因的摄入量。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口腔健康与饮食的关系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https://d.book118.com/088032140051006041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2024-09-20T02:45:56.803</cp:lastPrinted>
  <dcterms:created xsi:type="dcterms:W3CDTF">2024-09-19T18:45:56Z</dcterms:created>
  <dcterms:modified xsi:type="dcterms:W3CDTF">2024-09-19T18:45:58Z</dcterms:modified>
</cp:coreProperties>
</file>