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C5E8B-D258-4013-B694-D7D876A80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A27E8-F679-4858-8F8C-B9F746AA8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5287C-C632-4D0F-BA15-E61818C80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E24B3-F56E-4C38-8649-90883471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81760-EFCD-42F6-B52B-657ECCEBD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51C07-EE0A-4517-AD7C-B29A8968C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0CEEE-3E76-49A7-8635-674801AB8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AF996-E067-4443-9C24-12A7E957F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28439-2369-4542-9998-B570A72A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CC771-D190-4535-A247-B95F4E93C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200D4-963A-42B4-A4F7-1FCE26F4E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3304307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防溺水安全教育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防触电安全教育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促进家庭幸福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假期是学生安全事故高发期，加强安全教育有助于提高学生安全意识和防范能力，减少意外事故发生。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学生是社会的未来和希望，保障学生安全对于维护社会稳定和和谐具有重要意义。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学生是家庭的中心，保障学生安全对于维护家庭幸福和团结至关重要。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假期安全教育的目的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通过安全教育，使学生充分认识到安全的重要性，增强安全防范意识。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通过安全教育，使学生掌握基本的安全知识和技能，提高自我保护能力。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通过安全教育，培养学生良好的安全习惯和行为规范，降低安全事故发生的概率。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掌握安全知识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假期安全教育的对象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家长是学生的监护人，应该加强对学生的安全教育和管理，确保学生假期安全。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教师是学生的引路人，应该加强对学生的安全教育指导，帮助学生掌握基本的安全知识和技能。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学生是安全教育的主体，应该全面接受安全教育，提高安全意识和防范能力。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850" b="38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红灯停，绿灯行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教育孩子在过马路时要遵守交通信号，红灯亮起时必须在人行道或安全岛上等待，绿灯亮起时才能开始过马路。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人行道优先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教育孩子在使用人行道时，要礼让行人，确保安全后再通过。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不乱穿马路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教育孩子不要随意穿越马路，尤其是在没有斑马线或人行天桥的地方。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教育孩子在行走时要保持专注，不要边走边玩或听音乐等分散注意力的行为。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安全骑车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" b="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教育孩子骑自行车时要佩戴安全头盔，遵守交通规则，不逆行、不闯红灯、不在马路上追逐嬉戏。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教育孩子在行走和骑车时要时刻注意观察路况，特别是注意避让大型车辆和盲区。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安全行走与骑车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教育孩子在乘坐汽车时要系好安全带，不将头和手伸出窗外，不在车内玩耍或吃东西。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125" r="28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268" r="2426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875" b="10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安全乘坐汽车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教育孩子在乘坐公交车时要站稳扶好，不要追逐嬉戏或大声喧哗，下车时注意后方来车。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安全乘坐公交车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教育孩子在乘坐地铁时要站在安全线内等待列车，不要攀爬或跨越围栏，注意先下后上。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安全乘坐地铁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安全乘坐交通工具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防火安全教育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火灾的原因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火灾的危害与原因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火灾会造成人员伤亡和财产损失，严重危害人们的生命安全和财产安全。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火灾通常由电器短路、煤气泄漏、燃烧物品等原因引起，也可能由于人们的不安全行为导致。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注意用电安全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不乱接乱拉电线，不超负荷用电，及时更换老化电器和线路。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完善防火设施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安装烟雾报警器、灭火器等防火设施，并定期检查确保其完好有效。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妥善管理易燃物品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将易燃物品存放在安全地方，远离火源和热源，避免阳光直射。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00" r="15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防火的基本措施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https://d.book118.com/088033043075006032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2024-09-10T02:57:36.325</cp:lastPrinted>
  <dcterms:created xsi:type="dcterms:W3CDTF">2024-09-09T18:57:36Z</dcterms:created>
  <dcterms:modified xsi:type="dcterms:W3CDTF">2024-09-09T18:57:38Z</dcterms:modified>
</cp:coreProperties>
</file>