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B0F07-F331-4DE2-A1A0-AA4528165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9E0A0-6880-4495-8951-0E8A341EE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5D764-FE4A-43E5-B259-748050E05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CC13E-E6F7-460C-9B06-24E3C3AE0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4960B7-D276-44BA-B6E8-2F48ECFA9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4AC65A-A48C-4859-B2F7-72EC5D161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FC3FD5-8474-42D8-8F8A-9A84A5632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04CBD-297A-48A2-92C4-AE79BF155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D1CCA-572B-4898-B323-D420108F3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00E2F-92F5-48A1-BEBE-2AD7B2C7B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E9199-B64B-47F2-8D2D-1F802382C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330651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旅游网络营销的劣势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定义与背景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信息真实性不足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用户体验不足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安全风险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定义与背景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383" r="293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旅游网络营销的定义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它包括在线广告、搜索引擎优化、社交媒体营销、内容营销等多种形式，旨在吸引潜在游客，提高品牌知名度和销售额。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旅游网络营销是指利用互联网、移动设备和社交媒体等数字渠道，进行旅游产品和服务宣传、推广和销售的一种营销方式。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旅游网络营销的发展背景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随着互联网和移动设备的普及，越来越多的消费者选择在线预订旅游产品和服务，旅游网络营销应运而生。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旅游网络营销具有传播速度快、覆盖面广、互动性强等优势，成为旅游企业推广和销售的重要手段。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信息真实性不足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81" r="22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由于缺乏有效的监管机制，旅游网站上存在一些虚假宣传和欺诈信息，如虚假的旅游景点介绍、低价的虚假旅游产品等，这些信息可能会误导消费者，导致其权益受损。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一些旅游网站为了吸引眼球或提高点击率，可能会发布不实的信息或夸大其词的广告，这些行为不仅损害了消费者的利益，也对整个旅游行业的声誉造成了负面影响。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信息虚假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" r="23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由于旅游市场的动态变化，一些旅游网站上的信息可能没有及时更新，导致消费者获取的信息是过时的或不完整的，从而影响其做出正确的决策。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一些旅游网站可能没有提供全面的旅游信息，例如景点开放时间、门票价格、住宿条件等，这些不完整的信息可能会使消费者在旅游过程中遇到不必要的麻烦。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信息过时或不完整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一些旅游网站可能会采用误导性的标题、图片或描述来吸引消费者，这些不正当的营销手段可能会使消费者产生误解或产生错误的期望。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一些旅游网站可能没有明确地说明旅游产品的限制条件和注意事项，导致消费者在购买或使用旅游产品时出现误解或纠纷。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25" r="18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信息误导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用户体验不足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有些旅游网站的设计不够人性化，布局混乱，使用户难以快速找到所需信息。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网站布局不合理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页面加载速度慢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833" b="2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移动端适配不足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由于图片、视频等多媒体内容过多或服务器性能问题，导致页面加载速度慢，影响用户体验。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随着移动设备的普及，许多旅游网站在移动端的适配不足，导致用户浏览体验不佳。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网站设计不佳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https://d.book118.com/088033065131006035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2024-09-14T20:44:08.678</cp:lastPrinted>
  <dcterms:created xsi:type="dcterms:W3CDTF">2024-09-14T12:44:08Z</dcterms:created>
  <dcterms:modified xsi:type="dcterms:W3CDTF">2024-09-14T12:44:10Z</dcterms:modified>
</cp:coreProperties>
</file>