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068D1-AAF4-4BFF-86C7-D0B4C935C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5B683-36D4-47A5-95A5-66BE7B19E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F039A-79FD-4B36-B87E-268DD9067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136C52-290B-49C2-8193-94D802D80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ACEE16-96B6-45A1-AFCF-3FA3E886F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65447B-A986-404C-8681-E4BCBF97F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13649D-7367-4503-AAF8-22C86B68F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774197-838B-46C4-A7A9-1ECF934F6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E38F6-441A-4C9F-A8B0-F18CAE62C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B24E71-BE16-4785-B3C5-D20CA8B33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78ABC-0265-4ED2-90A2-052492BF1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33110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护理查房形式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护理查房的定义与目的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常见的护理查房形式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护理查房的实施流程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护理查房的改进与优化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护理查房的未来发展与展望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护理查房的定义与目的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87" b="26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护理查房是指在护理工作中，由护士长或资深护士组织，对病区患者的情况进行全面了解和评估，发现问题并制定相应的护理措施的过程。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护理查房是一种重要的护理活动，旨在提高护理质量，保障患者安全，促进护理人员专业成长。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评估患者病情和护理需求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通过护理查房，全面了解患者的病情、护理需求和存在的问题，为制定个性化的护理计划提供依据。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通过发现问题和不足，及时调整和改进护理措施，提高护理质量和患者满意度。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促进护理人员专业成长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通过参与护理查房，护理人员可以积累临床经验，提高发现问题和解决问题的能力，促进专业成长。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通过有效的护理查房，能够更好地满足患者的护理需求，提高患者及其家属的满意度。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提高医院声誉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通过及时的评估和调整护理措施，能够减少患者的并发症和不良事件，保障患者的安全。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良好的护理查房制度能够提高医院的护理质量和声誉，吸引更多的患者前来就诊。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常见的护理查房形式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以患者为中心，针对特定病例进行深入探讨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个案护理查房通常由资深护士主导，针对某一特定病例进行深入探讨，包括患者病情、治疗方案、护理措施等。通过病例分享，提升护理团队的病例分析和处理能力。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个案护理查房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实地查看患者情况，评估护理效果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床边护理查房是指护士长或资深护士到患者床边进行实地查看，了解患者病情、评估护理效果和护理措施落实情况。这种查房形式有助于及时发现问题并调整护理方案。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床边护理查房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关注夜间护理质量，确保患者安全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夜间护理查房主要针对夜间值班护士的护理质量进行检查和监督，重点检查夜间护理工作的执行情况、患者安全管理和紧急情况的应对措施。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夜间护理查房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评估晨间护理工作，提高工作效率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晨间护理查房通常在早晨交接班时进行，目的是评估晨间护理工作的执行情况，包括患者清洁、晨间护理措施的落实等。通过查房，可以提高晨间护理工作效率，确保患者舒适度。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晨间护理查房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667" r="20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理论与实践相结合，提升护士专业水平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护理教学查房是一种理论与实践相结合的教学方式，通过模拟临床情景或真实病例，让护士在实践中学习和掌握护理知识和技能。这种查房形式有助于提升护士的专业水平和应对能力。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护理教学查房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护理查房的实施流程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07" r="1860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861" r="1886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选择合适的时间进行查房，确保所有参与人员都能参加。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根据需要，选择特定的病人或病种作为查房对象。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收集病人的病历、护理记录、检查结果等相关资料。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准备必要的查房工具，如听诊器、手电筒、护理记录本等。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确定查房时间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确定查房对象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收集资料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准备工具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https://d.book118.com/088033110122006030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2024-09-07T09:30:42.258</cp:lastPrinted>
  <dcterms:created xsi:type="dcterms:W3CDTF">2024-09-07T01:30:42Z</dcterms:created>
  <dcterms:modified xsi:type="dcterms:W3CDTF">2024-09-07T01:30:44Z</dcterms:modified>
</cp:coreProperties>
</file>