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D38A9-1E38-4E5B-9C5E-CD9F7EC62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3D821-917F-459A-A255-2DD38FBB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CD31E-891C-4CFD-85E1-1AEE15FA1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BDA4E-C602-42D5-B188-2A4A7B387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6C7728-FEB4-4B77-95C7-F1EB4359F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BD1B0-0586-4001-A419-E58E35D42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77B4EE-49E0-42DF-993A-B5C7DD6F7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E8937-6D54-47C4-A442-B1C99CB78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EB8DB-39C8-47F8-A8DA-ACB7B5BC0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86EC1-580C-4257-9DB9-E6F345B44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9F7E2-DD16-4522-A491-6E28DEC32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34067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预防艾滋病标志的起源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预防艾滋病标志的含义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预防艾滋病标志的起源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缺乏有效的预防手段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当时缺乏有效的预防和治疗手段，人们对艾滋病的传播方式和预防方法了解不足。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标志设计的初衷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为了更直观地传达预防艾滋病的理念，提高公众对艾滋病的认识和重视程度，预防艾滋病标志应运而生。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艾滋病在全球范围内的蔓延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20世纪80年代，艾滋病在全球范围内迅速蔓延，成为全球关注的公共卫生问题。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23" r="1152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标志的创作背景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预防艾滋病标志于1988年发布，设计简洁明了，易于识别和传播。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通过各种渠道和媒体进行广泛宣传和推广，包括海报、宣传册、广告等，提高公众对艾滋病的认识和预防意识。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预防艾滋病标志已经成为全球公认的象征，对推动全球艾滋病防治工作产生了积极的影响。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282" r="2828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标志的发布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标志的推广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标志的影响力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标志的发布与推广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预防艾滋病标志的含义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代表了抵抗和团结，象征着全球人民团结一致，共同抗击艾滋病。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红色圆圈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代表了变化、进步和觉醒，象征着人们需要改变对艾滋病的态度和观念，以实现预防和控制艾滋病的目标。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黑白色三角形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整体形状像一个窗口，代表了透明、开放和诚实，象征着人们应该坦诚面对艾滋病问题，消除歧视和恐惧。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整体形状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标志的象征意义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预防艾滋病标志倡导人们采取预防措施，如使用安全套、接受检测和治疗等，以降低感染风险。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预防艾滋病标志提醒人们艾滋病的存在和危害，提高公众对艾滋病的认识和意识。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预防艾滋病标志促进国际合作和团结，共同应对艾滋病这一全球性挑战。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预防艾滋病标志强调平等和尊重，反对歧视和排斥艾滋病感染者，促进社会和谐与进步。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倡导预防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消除歧视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标志与预防艾滋病的关联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预防艾滋病标志的应用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951" b="59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877" b="38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标志在宣传活动中的应用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预防艾滋病宣传活动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预防艾滋病标志常被用于各类预防艾滋病的宣传活动中，以引起公众关注和警觉。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公益演出和展览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在公益演出和展览中，预防艾滋病标志可以作为视觉元素，强调活动的主题和目标。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公益广告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在预防艾滋病的公益广告中，标志可以作为核心视觉元素，传递预防艾滋病的警示信息和呼吁。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https://d.book118.com/088034067044006040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2024-09-18T16:03:26.000</cp:lastPrinted>
  <dcterms:created xsi:type="dcterms:W3CDTF">2024-09-18T08:03:26Z</dcterms:created>
  <dcterms:modified xsi:type="dcterms:W3CDTF">2024-09-18T08:03:28Z</dcterms:modified>
</cp:coreProperties>
</file>