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DE3B24-2E21-4EEE-9761-E6DE2F1838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46A558-4D45-48F0-B6C9-3D899E7B98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62C409-97C4-4013-B725-A4C7E8F08E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94A62F-A9EC-4B46-A2EE-7B0E1581BD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5B109B-FA2F-4A89-BC18-8E882896E3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6A78AA-EB5F-4DFF-AB03-0A3218C5BC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F4DFB9-8C80-4778-B8B0-1FB10A18A7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FB5622-846C-404C-8656-D71DE87F54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0BE683-8D91-41AF-8728-DF701B03C4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C2CD77-9D6B-4F5E-8CD9-5DE582E117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3EFE30-44FE-4090-B9FC-E859D16E5C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803510712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如何制作护理个案病例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2025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护理个案病例的基本概念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护理个案病例的写作技巧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护理个案病例的案例分析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护理个案病例的实践应用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护理个案病例的注意事项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护理个案病例的基本概念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护理个案病例是指针对特定患者或特定疾病类型，详细记录其护理过程、护理效果和患者病情变化的个案记录。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护理个案病例具有针对性、详细性、真实性和科学性的特点，能够为临床护理实践提供宝贵的经验和参考，有助于提高护理质量。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护理个案病例的重要性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提供临床护理实践的参考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通过查阅护理个案病例，护理人员可以了解不同患者的病情特点和护理需求，为临床护理实践提供参考和借鉴。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促进护理质量的提高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通过对护理个案病例的分析和总结，可以发现护理过程中的不足和问题，及时改进和优化护理方案，提高护理质量。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推动护理学科的发展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护理个案病例的积累和传承可以推动护理学科的发展，为护理科研和学术交流提供宝贵的数据和资料。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根据患者类型分类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可以根据患者年龄、性别、疾病类型等因素对护理个案病例进行分类，以便更好地了解不同类型患者的护理需求和特点。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根据护理过程分类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可以根据护理过程的不同阶段对护理个案病例进行分类，如入院评估、治疗护理、康复指导等，以便更好地了解不同阶段患者的护理需求和重点。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护理个案病例的分类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护理个案病例的写作技巧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选择一个具体的护理问题或疾病作为主题，确保内容集中。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主题明确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确定写作的目标，例如提高患者护理质量、分享护理经验等。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目标明确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确定主题与目标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查阅相关的医学文献和护理指南，了解最新的护理理念和技术。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查阅文献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收集患者资料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整理资料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收集患者的病史、诊断、治疗过程、护理措施等信息。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整理和分类收集到的资料，为撰写个案病例做准备。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收集资料与整理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按照一定的结构撰写，包括患者基本信息、护理问题、护理措施、效果评价等部分。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结构清晰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使用规范、准确的语言描述患者的病情和护理过程。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语言准确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突出护理个案的特点和亮点，强调护理效果和经验教训。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突出重点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撰写护理个案病例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1475" r="114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在完成初稿后，多次修改和润色，确保内容准确、语言流畅。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反复修改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可以请同行或专家审阅，获取反馈意见，进一步完善个案病例。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征求意见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修改与完善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护理个案病例的案例分析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https://d.book118.com/088035107122006031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2024-09-08T21:08:56.006</cp:lastPrinted>
  <dcterms:created xsi:type="dcterms:W3CDTF">2024-09-08T13:08:56Z</dcterms:created>
  <dcterms:modified xsi:type="dcterms:W3CDTF">2024-09-08T13:08:58Z</dcterms:modified>
</cp:coreProperties>
</file>