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75E39AF-DE86-49FF-8366-CCC8F1EA8F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C1FB74-7F06-4214-A2A9-F6E2C1D186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C38FF58-F826-4304-8865-C8D83843E6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AAD1EF8-25EF-4ABC-8C69-3732E10783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F0D0AE6-F364-4C67-8DCF-5B3B5DDD230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6B38BF3-A462-49D8-B820-8B3F0CAAD73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D09E4FD-357F-4974-8B7B-97E04BF9956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3D46953-57F2-446D-9B3C-476EF193DF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578372-377B-4751-8019-2120AED2DD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3E83CF-E8D9-4A0D-A01D-47DC52B64C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6BA93C-6F12-4E34-9A54-BF97FA1389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8037133112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游戏行业政策法规动态及其对发行的影响</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政策法规动态对发行影响的概述
 电子游戏管理措施对发行监管的影响
 未成年人保护条例对发行内容的影响
 版号政策调整对发行节奏的影响
 网络安全法对发行安全的审查要求
 数据安全法对发行数据安全的要求
 反洗钱法对发行资金流转的合规要求
 网络游戏内容审查细则对发行合规性的影响</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政策法规动态对发行影响的概述</a:t>
            </a:r>
          </a:p>
        </p:txBody>
      </p:sp>
      <p:sp>
        <p:nvSpPr>
          <p:cNvPr id="3" name="Subtitle 2"/>
          <p:cNvSpPr>
            <a:spLocks noGrp="1"/>
          </p:cNvSpPr>
          <p:nvPr>
            <p:ph type="subTitle" idx="1"/>
          </p:nvPr>
        </p:nvSpPr>
        <p:spPr/>
        <p:txBody>
          <a:bodyPr/>
          <a:lstStyle/>
          <a:p>
            <a:r>
              <a:t>游戏行业政策法规动态及其对发行的影响</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政策法规动态对发行影响的概述</a:t>
            </a:r>
          </a:p>
        </p:txBody>
      </p:sp>
      <p:sp>
        <p:nvSpPr>
          <p:cNvPr id="3" name="Text Placeholder 2"/>
          <p:cNvSpPr>
            <a:spLocks noGrp="1"/>
          </p:cNvSpPr>
          <p:nvPr>
            <p:ph type="body" idx="1"/>
          </p:nvPr>
        </p:nvSpPr>
        <p:spPr/>
        <p:txBody>
          <a:bodyPr/>
          <a:lstStyle/>
          <a:p>
            <a:r>
              <a:t>政策法规影响发行：</a:t>
            </a:r>
          </a:p>
        </p:txBody>
      </p:sp>
      <p:sp>
        <p:nvSpPr>
          <p:cNvPr id="4" name="Content Placeholder 3"/>
          <p:cNvSpPr>
            <a:spLocks noGrp="1"/>
          </p:cNvSpPr>
          <p:nvPr>
            <p:ph sz="half" idx="2"/>
          </p:nvPr>
        </p:nvSpPr>
        <p:spPr/>
        <p:txBody>
          <a:bodyPr/>
          <a:lstStyle/>
          <a:p>
            <a:r>
              <a:t>1. 政策法规对游戏发行环节的管控日益严格，包括游戏版号、游戏内容审查、实名制注册等方面。</a:t>
            </a:r>
          </a:p>
          <a:p>
            <a:r>
              <a:t>2. 政策法规的变化对发行商的经营策略和运营方式产生重大影响，发行商需要不断调整发行策略以适应政策法规的变化。</a:t>
            </a:r>
          </a:p>
          <a:p>
            <a:r>
              <a:t>3. 政策法规的实施也对游戏产业的整体发展产生影响，如版号的发放节奏、游戏内容的规范化等。</a:t>
            </a:r>
          </a:p>
        </p:txBody>
      </p:sp>
      <p:sp>
        <p:nvSpPr>
          <p:cNvPr id="5" name="Text Placeholder 4"/>
          <p:cNvSpPr>
            <a:spLocks noGrp="1"/>
          </p:cNvSpPr>
          <p:nvPr>
            <p:ph type="body" idx="3"/>
          </p:nvPr>
        </p:nvSpPr>
        <p:spPr/>
        <p:txBody>
          <a:bodyPr/>
          <a:lstStyle/>
          <a:p>
            <a:r>
              <a:t>政策法规影响游戏题材：</a:t>
            </a:r>
          </a:p>
        </p:txBody>
      </p:sp>
      <p:sp>
        <p:nvSpPr>
          <p:cNvPr id="6" name="Content Placeholder 5"/>
          <p:cNvSpPr>
            <a:spLocks noGrp="1"/>
          </p:cNvSpPr>
          <p:nvPr>
            <p:ph sz="half" idx="4"/>
          </p:nvPr>
        </p:nvSpPr>
        <p:spPr/>
        <p:txBody>
          <a:bodyPr/>
          <a:lstStyle/>
          <a:p>
            <a:r>
              <a:t>1. 政策法规对游戏题材的管控不断加强，包括禁止宣扬暴力、淫秽、色情等内容，鼓励弘扬传统文化、xxx核心价值观等。</a:t>
            </a:r>
          </a:p>
          <a:p>
            <a:r>
              <a:t>2. 政策法规的变化对游戏题材的选择和设计产生重大影响，游戏开发商需要在政策法规允许的范围内进行游戏题材的选择和设计。</a:t>
            </a:r>
          </a:p>
          <a:p>
            <a:r>
              <a:t>3. 政策法规的实施也对游戏产业的整体发展产生影响，如鼓励原创游戏、弘扬传统文化等。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政策法规动态对发行影响的概述</a:t>
            </a:r>
          </a:p>
        </p:txBody>
      </p:sp>
      <p:sp>
        <p:nvSpPr>
          <p:cNvPr id="3" name="Text Placeholder 2"/>
          <p:cNvSpPr>
            <a:spLocks noGrp="1"/>
          </p:cNvSpPr>
          <p:nvPr>
            <p:ph type="body" idx="1"/>
          </p:nvPr>
        </p:nvSpPr>
        <p:spPr/>
        <p:txBody>
          <a:bodyPr/>
          <a:lstStyle/>
          <a:p>
            <a:r>
              <a:t>政策法规影响游戏内容：</a:t>
            </a:r>
          </a:p>
        </p:txBody>
      </p:sp>
      <p:sp>
        <p:nvSpPr>
          <p:cNvPr id="4" name="Content Placeholder 3"/>
          <p:cNvSpPr>
            <a:spLocks noGrp="1"/>
          </p:cNvSpPr>
          <p:nvPr>
            <p:ph sz="half" idx="2"/>
          </p:nvPr>
        </p:nvSpPr>
        <p:spPr/>
        <p:txBody>
          <a:bodyPr/>
          <a:lstStyle/>
          <a:p>
            <a:r>
              <a:t>1. 政策法规对游戏内容的管控日益严格，包括禁止宣扬暴力、淫秽、色情等内容，鼓励弘扬传统文化、xxx核心价值观等。</a:t>
            </a:r>
          </a:p>
          <a:p>
            <a:r>
              <a:t>2. 政策法规的变化对游戏内容的设计和制作产生重大影响，游戏开发商需要在政策法规允许的范围内进行游戏内容的设计和制作。</a:t>
            </a:r>
          </a:p>
          <a:p>
            <a:r>
              <a:t>3. 政策法规的实施也对游戏产业的整体发展产生影响，如鼓励原创游戏、弘扬传统文化等。</a:t>
            </a:r>
          </a:p>
        </p:txBody>
      </p:sp>
      <p:sp>
        <p:nvSpPr>
          <p:cNvPr id="5" name="Text Placeholder 4"/>
          <p:cNvSpPr>
            <a:spLocks noGrp="1"/>
          </p:cNvSpPr>
          <p:nvPr>
            <p:ph type="body" idx="3"/>
          </p:nvPr>
        </p:nvSpPr>
        <p:spPr/>
        <p:txBody>
          <a:bodyPr/>
          <a:lstStyle/>
          <a:p>
            <a:r>
              <a:t>政策法规影响游戏发行方式：</a:t>
            </a:r>
          </a:p>
        </p:txBody>
      </p:sp>
      <p:sp>
        <p:nvSpPr>
          <p:cNvPr id="6" name="Content Placeholder 5"/>
          <p:cNvSpPr>
            <a:spLocks noGrp="1"/>
          </p:cNvSpPr>
          <p:nvPr>
            <p:ph sz="half" idx="4"/>
          </p:nvPr>
        </p:nvSpPr>
        <p:spPr/>
        <p:txBody>
          <a:bodyPr/>
          <a:lstStyle/>
          <a:p>
            <a:r>
              <a:t>1. 政策法规对游戏发行的管控日益严格，包括禁止游戏发行商在未经批准的情况下发行游戏，要求游戏发行商在发行的游戏中标明游戏版号等。</a:t>
            </a:r>
          </a:p>
          <a:p>
            <a:r>
              <a:t>2. 政策法规的变化对游戏发行的方式和渠道产生重大影响，游戏发行商需要在政策法规允许的范围内选择游戏发行的方式和渠道。</a:t>
            </a:r>
          </a:p>
          <a:p>
            <a:r>
              <a:t>3. 政策法规的实施也对游戏产业的整体发展产生影响，如鼓励线上游戏、限制线下游戏等。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政策法规动态对发行影响的概述</a:t>
            </a:r>
          </a:p>
        </p:txBody>
      </p:sp>
      <p:sp>
        <p:nvSpPr>
          <p:cNvPr id="3" name="Text Placeholder 2"/>
          <p:cNvSpPr>
            <a:spLocks noGrp="1"/>
          </p:cNvSpPr>
          <p:nvPr>
            <p:ph type="body" idx="1"/>
          </p:nvPr>
        </p:nvSpPr>
        <p:spPr/>
        <p:txBody>
          <a:bodyPr/>
          <a:lstStyle/>
          <a:p>
            <a:r>
              <a:t>政策法规影响游戏运营和盈利方式：</a:t>
            </a:r>
          </a:p>
        </p:txBody>
      </p:sp>
      <p:sp>
        <p:nvSpPr>
          <p:cNvPr id="4" name="Content Placeholder 3"/>
          <p:cNvSpPr>
            <a:spLocks noGrp="1"/>
          </p:cNvSpPr>
          <p:nvPr>
            <p:ph sz="half" idx="2"/>
          </p:nvPr>
        </p:nvSpPr>
        <p:spPr/>
        <p:txBody>
          <a:bodyPr/>
          <a:lstStyle/>
          <a:p>
            <a:r>
              <a:t>1. 政策法规对游戏运营和盈利方式的管控日益严格，包括禁止游戏运营商在未经批准的情况下运营游戏，要求游戏运营商在运营的游戏中标明游戏版号等。</a:t>
            </a:r>
          </a:p>
          <a:p>
            <a:r>
              <a:t>2. 政策法规的变化对游戏运营商的运营和盈利方式产生重大影响，游戏运营商需要在政策法规允许的范围内选择游戏运营和盈利方式。</a:t>
            </a:r>
          </a:p>
          <a:p>
            <a:r>
              <a:t>3. 政策法规的实施也对游戏产业的整体发展产生影响，如鼓励健康游戏、限制氪金游戏等。</a:t>
            </a:r>
          </a:p>
        </p:txBody>
      </p:sp>
      <p:sp>
        <p:nvSpPr>
          <p:cNvPr id="5" name="Text Placeholder 4"/>
          <p:cNvSpPr>
            <a:spLocks noGrp="1"/>
          </p:cNvSpPr>
          <p:nvPr>
            <p:ph type="body" idx="3"/>
          </p:nvPr>
        </p:nvSpPr>
        <p:spPr/>
        <p:txBody>
          <a:bodyPr/>
          <a:lstStyle/>
          <a:p>
            <a:r>
              <a:t>政策法规影响游戏行业发展：</a:t>
            </a:r>
          </a:p>
        </p:txBody>
      </p:sp>
      <p:sp>
        <p:nvSpPr>
          <p:cNvPr id="6" name="Content Placeholder 5"/>
          <p:cNvSpPr>
            <a:spLocks noGrp="1"/>
          </p:cNvSpPr>
          <p:nvPr>
            <p:ph sz="half" idx="4"/>
          </p:nvPr>
        </p:nvSpPr>
        <p:spPr/>
        <p:txBody>
          <a:bodyPr/>
          <a:lstStyle/>
          <a:p>
            <a:r>
              <a:t>1. 政策法规对游戏行业的发展产生重大影响，包括鼓励原创游戏、弘扬传统文化、限制氪金游戏等。</a:t>
            </a:r>
          </a:p>
          <a:p>
            <a:r>
              <a:t>2. 政策法规的变化对游戏行业的发展方向和重点领域产生重大影响，游戏企业需要在政策法规允许的范围内进行游戏研发、运营和发行。</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电子游戏管理措施对发行监管的影响</a:t>
            </a:r>
          </a:p>
        </p:txBody>
      </p:sp>
      <p:sp>
        <p:nvSpPr>
          <p:cNvPr id="3" name="Subtitle 2"/>
          <p:cNvSpPr>
            <a:spLocks noGrp="1"/>
          </p:cNvSpPr>
          <p:nvPr>
            <p:ph type="subTitle" idx="1"/>
          </p:nvPr>
        </p:nvSpPr>
        <p:spPr/>
        <p:txBody>
          <a:bodyPr/>
          <a:lstStyle/>
          <a:p>
            <a:r>
              <a:t>游戏行业政策法规动态及其对发行的影响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电子游戏管理措施对发行监管的影响</a:t>
            </a:r>
          </a:p>
        </p:txBody>
      </p:sp>
      <p:sp>
        <p:nvSpPr>
          <p:cNvPr id="3" name="Text Placeholder 2"/>
          <p:cNvSpPr>
            <a:spLocks noGrp="1"/>
          </p:cNvSpPr>
          <p:nvPr>
            <p:ph type="body" idx="1"/>
          </p:nvPr>
        </p:nvSpPr>
        <p:spPr/>
        <p:txBody>
          <a:bodyPr/>
          <a:lstStyle/>
          <a:p>
            <a:r>
              <a:t>电子游戏实名制注册和登录管理</a:t>
            </a:r>
          </a:p>
        </p:txBody>
      </p:sp>
      <p:sp>
        <p:nvSpPr>
          <p:cNvPr id="4" name="Content Placeholder 3"/>
          <p:cNvSpPr>
            <a:spLocks noGrp="1"/>
          </p:cNvSpPr>
          <p:nvPr>
            <p:ph sz="half" idx="2"/>
          </p:nvPr>
        </p:nvSpPr>
        <p:spPr/>
        <p:txBody>
          <a:bodyPr/>
          <a:lstStyle/>
          <a:p>
            <a:r>
              <a:t>1. 为有效防止未成年人沉迷网络游戏，要求游戏平台必须对所有用户进行实名注册，并限制未成年人的游戏时间和消费金额。</a:t>
            </a:r>
          </a:p>
          <a:p>
            <a:r>
              <a:t>2. 这意味着游戏发行商和平台必须在用户注册时对其身份进行验证，并保存实名信息，违反实名制规定的平台和游戏发行商将受到处罚。</a:t>
            </a:r>
          </a:p>
          <a:p>
            <a:r>
              <a:t>3. 实名制注册和登录管理的实施，对发行商进行了规范，要求游戏发行商在游戏中加入实名认证系统，并对游戏进行实名认证，这将增加发行商的开发成本，也对玩家的个人隐私保护提出更高要求。</a:t>
            </a:r>
          </a:p>
        </p:txBody>
      </p:sp>
      <p:sp>
        <p:nvSpPr>
          <p:cNvPr id="5" name="Text Placeholder 4"/>
          <p:cNvSpPr>
            <a:spLocks noGrp="1"/>
          </p:cNvSpPr>
          <p:nvPr>
            <p:ph type="body" idx="3"/>
          </p:nvPr>
        </p:nvSpPr>
        <p:spPr/>
        <p:txBody>
          <a:bodyPr/>
          <a:lstStyle/>
          <a:p>
            <a:r>
              <a:t>禁止游戏内付费机制乱象</a:t>
            </a:r>
          </a:p>
        </p:txBody>
      </p:sp>
      <p:sp>
        <p:nvSpPr>
          <p:cNvPr id="6" name="Content Placeholder 5"/>
          <p:cNvSpPr>
            <a:spLocks noGrp="1"/>
          </p:cNvSpPr>
          <p:nvPr>
            <p:ph sz="half" idx="4"/>
          </p:nvPr>
        </p:nvSpPr>
        <p:spPr/>
        <p:txBody>
          <a:bodyPr/>
          <a:lstStyle/>
          <a:p>
            <a:r>
              <a:t>1. 要求游戏发行商不得设置赌博、色情或暴力等有害内容，不得利用游戏内道具或服务进行骗取钱财的行为，不得利用虚假或欺骗性手段诱导玩家进行消费。</a:t>
            </a:r>
          </a:p>
          <a:p>
            <a:r>
              <a:t>2. 这意味着游戏发行商必须对游戏内付费机制进行严格的管理，防止出现欺诈或误导性行为，并保证玩家的合法权益。</a:t>
            </a:r>
          </a:p>
          <a:p>
            <a:r>
              <a:t>3. 禁止游戏内付费机制乱象，打击游戏内投机行为，要求游戏发行商完善游戏内付费机制，在一定程度上减少玩家的经济损失，对游戏行业的健康发展有一定的积极意义。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电子游戏管理措施对发行监管的影响</a:t>
            </a:r>
          </a:p>
        </p:txBody>
      </p:sp>
      <p:sp>
        <p:nvSpPr>
          <p:cNvPr id="3" name="Text Placeholder 2"/>
          <p:cNvSpPr>
            <a:spLocks noGrp="1"/>
          </p:cNvSpPr>
          <p:nvPr>
            <p:ph type="body" idx="1"/>
          </p:nvPr>
        </p:nvSpPr>
        <p:spPr/>
        <p:txBody>
          <a:bodyPr/>
          <a:lstStyle/>
          <a:p>
            <a:r>
              <a:t>限制游戏发行内容</a:t>
            </a:r>
          </a:p>
        </p:txBody>
      </p:sp>
      <p:sp>
        <p:nvSpPr>
          <p:cNvPr id="4" name="Content Placeholder 3"/>
          <p:cNvSpPr>
            <a:spLocks noGrp="1"/>
          </p:cNvSpPr>
          <p:nvPr>
            <p:ph sz="half" idx="2"/>
          </p:nvPr>
        </p:nvSpPr>
        <p:spPr/>
        <p:txBody>
          <a:bodyPr/>
          <a:lstStyle/>
          <a:p>
            <a:r>
              <a:t>1. 禁止游戏发行商发行带有暴力、色情、恐怖、迷信等有害内容的游戏，不得发行含有赌博、毒品、违禁药品等非法内容的游戏，不得发行宣扬暴力、色情、邪教等危害社会公德或侵犯他人合法利益的内容的游戏。</a:t>
            </a:r>
          </a:p>
          <a:p>
            <a:r>
              <a:t>2. 这意味着游戏发行商必须对游戏内容进行严格的审核，确保发布的游戏符合国家法律法规和社会规范的要求。</a:t>
            </a:r>
          </a:p>
          <a:p>
            <a:r>
              <a:t>3. 限制游戏发行内容，对游戏内容和传播渠道进行严格监管，规范游戏市场秩序，保障国家文化安全和社会意识形态安全，有利于游戏行业的健康发展。</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未成年人保护条例对发行内容的影响</a:t>
            </a:r>
          </a:p>
        </p:txBody>
      </p:sp>
      <p:sp>
        <p:nvSpPr>
          <p:cNvPr id="3" name="Subtitle 2"/>
          <p:cNvSpPr>
            <a:spLocks noGrp="1"/>
          </p:cNvSpPr>
          <p:nvPr>
            <p:ph type="subTitle" idx="1"/>
          </p:nvPr>
        </p:nvSpPr>
        <p:spPr/>
        <p:txBody>
          <a:bodyPr/>
          <a:lstStyle/>
          <a:p>
            <a:r>
              <a:t>游戏行业政策法规动态及其对发行的影响</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未成年人保护条例对发行内容的影响</a:t>
            </a:r>
          </a:p>
        </p:txBody>
      </p:sp>
      <p:sp>
        <p:nvSpPr>
          <p:cNvPr id="3" name="Text Placeholder 2"/>
          <p:cNvSpPr>
            <a:spLocks noGrp="1"/>
          </p:cNvSpPr>
          <p:nvPr>
            <p:ph type="body" idx="1"/>
          </p:nvPr>
        </p:nvSpPr>
        <p:spPr/>
        <p:txBody>
          <a:bodyPr/>
          <a:lstStyle/>
          <a:p>
            <a:r>
              <a:t>未成年人保护条例对发行内容的影响</a:t>
            </a:r>
          </a:p>
        </p:txBody>
      </p:sp>
      <p:sp>
        <p:nvSpPr>
          <p:cNvPr id="4" name="Content Placeholder 3"/>
          <p:cNvSpPr>
            <a:spLocks noGrp="1"/>
          </p:cNvSpPr>
          <p:nvPr>
            <p:ph sz="half" idx="2"/>
          </p:nvPr>
        </p:nvSpPr>
        <p:spPr/>
        <p:txBody>
          <a:bodyPr/>
          <a:lstStyle/>
          <a:p>
            <a:r>
              <a:t>1. 禁止宣扬暴力、色情、赌博等不良内容。</a:t>
            </a:r>
          </a:p>
          <a:p>
            <a:r>
              <a:t>2. 要求游戏企业建立健全未成年人保护机制，包括实名认证、防沉迷系统等。</a:t>
            </a:r>
          </a:p>
          <a:p>
            <a:r>
              <a:t>3. 限制未成年人游戏时间，不得超过每天1.5小时，法定节假日不得超过3小时。</a:t>
            </a:r>
          </a:p>
        </p:txBody>
      </p:sp>
      <p:sp>
        <p:nvSpPr>
          <p:cNvPr id="5" name="Text Placeholder 4"/>
          <p:cNvSpPr>
            <a:spLocks noGrp="1"/>
          </p:cNvSpPr>
          <p:nvPr>
            <p:ph type="body" idx="3"/>
          </p:nvPr>
        </p:nvSpPr>
        <p:spPr/>
        <p:txBody>
          <a:bodyPr/>
          <a:lstStyle/>
          <a:p>
            <a:r>
              <a:t>未成年人保护条例对发行节奏的影响</a:t>
            </a:r>
          </a:p>
        </p:txBody>
      </p:sp>
      <p:sp>
        <p:nvSpPr>
          <p:cNvPr id="6" name="Content Placeholder 5"/>
          <p:cNvSpPr>
            <a:spLocks noGrp="1"/>
          </p:cNvSpPr>
          <p:nvPr>
            <p:ph sz="half" idx="4"/>
          </p:nvPr>
        </p:nvSpPr>
        <p:spPr/>
        <p:txBody>
          <a:bodyPr/>
          <a:lstStyle/>
          <a:p>
            <a:r>
              <a:t>1. 要求游戏企业严格遵守未成年人保护条例的规定，不得在未成年人保护时段内发行游戏。</a:t>
            </a:r>
          </a:p>
          <a:p>
            <a:r>
              <a:t>2. 要求游戏企业在发行游戏时，应充分考虑未成年人的身心健康，不得利用未成年人的好奇心和求知欲进行游戏营销。</a:t>
            </a:r>
          </a:p>
          <a:p>
            <a:r>
              <a:t>3. 要求游戏企业加强对游戏内容的审核，不得发行含有暴力、色情、赌博等不良内容的游戏。</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未成年人保护条例对发行内容的影响</a:t>
            </a:r>
          </a:p>
        </p:txBody>
      </p:sp>
      <p:sp>
        <p:nvSpPr>
          <p:cNvPr id="3" name="Text Placeholder 2"/>
          <p:cNvSpPr>
            <a:spLocks noGrp="1"/>
          </p:cNvSpPr>
          <p:nvPr>
            <p:ph type="body" idx="1"/>
          </p:nvPr>
        </p:nvSpPr>
        <p:spPr/>
        <p:txBody>
          <a:bodyPr/>
          <a:lstStyle/>
          <a:p>
            <a:r>
              <a:t>未成年人保护条例对发行渠道的影响</a:t>
            </a:r>
          </a:p>
        </p:txBody>
      </p:sp>
      <p:sp>
        <p:nvSpPr>
          <p:cNvPr id="4" name="Content Placeholder 3"/>
          <p:cNvSpPr>
            <a:spLocks noGrp="1"/>
          </p:cNvSpPr>
          <p:nvPr>
            <p:ph sz="half" idx="2"/>
          </p:nvPr>
        </p:nvSpPr>
        <p:spPr/>
        <p:txBody>
          <a:bodyPr/>
          <a:lstStyle/>
          <a:p>
            <a:r>
              <a:t>1. 要求游戏企业不得通过未成年人喜欢的渠道发行游戏，例如学校、网吧等。</a:t>
            </a:r>
          </a:p>
          <a:p>
            <a:r>
              <a:t>2. 要求游戏企业不得在未成年人可以接触到的媒体上发布游戏广告。</a:t>
            </a:r>
          </a:p>
          <a:p>
            <a:r>
              <a:t>3. 要求游戏企业不得利用未成年人的信任和依赖进行游戏营销。</a:t>
            </a:r>
          </a:p>
        </p:txBody>
      </p:sp>
      <p:sp>
        <p:nvSpPr>
          <p:cNvPr id="5" name="Text Placeholder 4"/>
          <p:cNvSpPr>
            <a:spLocks noGrp="1"/>
          </p:cNvSpPr>
          <p:nvPr>
            <p:ph type="body" idx="3"/>
          </p:nvPr>
        </p:nvSpPr>
        <p:spPr/>
        <p:txBody>
          <a:bodyPr/>
          <a:lstStyle/>
          <a:p>
            <a:r>
              <a:t>未成年人保护条例对发行收入的影响</a:t>
            </a:r>
          </a:p>
        </p:txBody>
      </p:sp>
      <p:sp>
        <p:nvSpPr>
          <p:cNvPr id="6" name="Content Placeholder 5"/>
          <p:cNvSpPr>
            <a:spLocks noGrp="1"/>
          </p:cNvSpPr>
          <p:nvPr>
            <p:ph sz="half" idx="4"/>
          </p:nvPr>
        </p:nvSpPr>
        <p:spPr/>
        <p:txBody>
          <a:bodyPr/>
          <a:lstStyle/>
          <a:p>
            <a:r>
              <a:t>1. 由于未成年人保护条例的实施，游戏企业的收入可能会受到一定影响。</a:t>
            </a:r>
          </a:p>
          <a:p>
            <a:r>
              <a:t>2. 游戏企业需要调整其发行策略，以适应未成年人保护条例的要求。</a:t>
            </a:r>
          </a:p>
          <a:p>
            <a:r>
              <a:t>3. 游戏企业可以探索新的发行渠道，例如通过家长同意的方式发行游戏。</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未成年人保护条例对发行内容的影响</a:t>
            </a:r>
          </a:p>
        </p:txBody>
      </p:sp>
      <p:sp>
        <p:nvSpPr>
          <p:cNvPr id="3" name="Content Placeholder 2"/>
          <p:cNvSpPr>
            <a:spLocks noGrp="1"/>
          </p:cNvSpPr>
          <p:nvPr>
            <p:ph sz="half" idx="2"/>
          </p:nvPr>
        </p:nvSpPr>
        <p:spPr/>
        <p:txBody>
          <a:bodyPr/>
          <a:lstStyle/>
          <a:p>
            <a:r>
              <a:t>1. 未成年人保护条例的实施，将对游戏行业的发展产生深远的影响。</a:t>
            </a:r>
          </a:p>
          <a:p>
            <a:r>
              <a:t>2. 游戏企业需要不断创新，以适应未成年人保护条例的要求。</a:t>
            </a:r>
          </a:p>
          <a:p>
            <a:r>
              <a:t>3. 未成年人保护条例的实施，将推动游戏行业向更加健康、积极的方向发展。</a:t>
            </a:r>
          </a:p>
        </p:txBody>
      </p:sp>
      <p:sp>
        <p:nvSpPr>
          <p:cNvPr id="4" name="Text Placeholder 3"/>
          <p:cNvSpPr>
            <a:spLocks noGrp="1"/>
          </p:cNvSpPr>
          <p:nvPr>
            <p:ph type="body" idx="3"/>
          </p:nvPr>
        </p:nvSpPr>
        <p:spPr/>
        <p:txBody>
          <a:bodyPr/>
          <a:lstStyle/>
          <a:p>
            <a:r>
              <a:t>未成年人保护条例对发行前沿技术的应用</a:t>
            </a:r>
          </a:p>
        </p:txBody>
      </p:sp>
      <p:sp>
        <p:nvSpPr>
          <p:cNvPr id="5" name="Content Placeholder 4"/>
          <p:cNvSpPr>
            <a:spLocks noGrp="1"/>
          </p:cNvSpPr>
          <p:nvPr>
            <p:ph sz="half" idx="4"/>
          </p:nvPr>
        </p:nvSpPr>
        <p:spPr/>
        <p:txBody>
          <a:bodyPr/>
          <a:lstStyle/>
          <a:p>
            <a:r>
              <a:t>1. 未成年人保护条例的实施，将推动游戏行业对前沿技术的应用。</a:t>
            </a:r>
          </a:p>
          <a:p>
            <a:r>
              <a:t>2. 游戏企业可以利用前沿技术，例如人工智能、大数据等，来加强对未成年人的保护。</a:t>
            </a:r>
          </a:p>
          <a:p>
            <a:r>
              <a:t>3. 前沿技术的应用，将有助于游戏行业更加有效地履行未成年人保护的责任。</a:t>
            </a:r>
          </a:p>
        </p:txBody>
      </p:sp>
      <p:sp>
        <p:nvSpPr>
          <p:cNvPr id="6" name="Text Placeholder 5"/>
          <p:cNvSpPr>
            <a:spLocks noGrp="1"/>
          </p:cNvSpPr>
          <p:nvPr>
            <p:ph type="body" idx="1"/>
          </p:nvPr>
        </p:nvSpPr>
        <p:spPr/>
        <p:txBody>
          <a:bodyPr/>
          <a:lstStyle/>
          <a:p>
            <a:r>
              <a:t>未成年人保护条例对发行未来的发展趋势</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版号政策调整对发行节奏的影响</a:t>
            </a:r>
          </a:p>
        </p:txBody>
      </p:sp>
      <p:sp>
        <p:nvSpPr>
          <p:cNvPr id="3" name="Subtitle 2"/>
          <p:cNvSpPr>
            <a:spLocks noGrp="1"/>
          </p:cNvSpPr>
          <p:nvPr>
            <p:ph type="subTitle" idx="1"/>
          </p:nvPr>
        </p:nvSpPr>
        <p:spPr/>
        <p:txBody>
          <a:bodyPr/>
          <a:lstStyle/>
          <a:p>
            <a:r>
              <a:t>游戏行业政策法规动态及其对发行的影响</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版号政策调整对发行节奏的影响</a:t>
            </a:r>
          </a:p>
        </p:txBody>
      </p:sp>
      <p:sp>
        <p:nvSpPr>
          <p:cNvPr id="3" name="Text Placeholder 2"/>
          <p:cNvSpPr>
            <a:spLocks noGrp="1"/>
          </p:cNvSpPr>
          <p:nvPr>
            <p:ph type="body" idx="1"/>
          </p:nvPr>
        </p:nvSpPr>
        <p:spPr/>
        <p:txBody>
          <a:bodyPr/>
          <a:lstStyle/>
          <a:p>
            <a:r>
              <a:t>版号审批提速</a:t>
            </a:r>
          </a:p>
        </p:txBody>
      </p:sp>
      <p:sp>
        <p:nvSpPr>
          <p:cNvPr id="4" name="Content Placeholder 3"/>
          <p:cNvSpPr>
            <a:spLocks noGrp="1"/>
          </p:cNvSpPr>
          <p:nvPr>
            <p:ph sz="half" idx="2"/>
          </p:nvPr>
        </p:nvSpPr>
        <p:spPr/>
        <p:txBody>
          <a:bodyPr/>
          <a:lstStyle/>
          <a:p>
            <a:r>
              <a:t>1. 2022年7月至今，版号审批速度明显加快，平均审批周期从几个月缩短至两三个月，甚至更短，大幅提高了游戏审批效率，为游戏发行加快了速度。</a:t>
            </a:r>
          </a:p>
          <a:p>
            <a:r>
              <a:t>2. 版号审批提速降低了游戏厂商的资金压力和运营风险，从版号申请到拿到版号这段空窗期缩短，意味着产品能够更快地投入到预热、宣传和发行中，缩短了游戏从开发到上市的时间周期。</a:t>
            </a:r>
          </a:p>
          <a:p>
            <a:r>
              <a:t>3. 版号审批提速有利于游戏市场的良性发展，版号数量的增加也意味着游戏供应量的增加，能够满足玩家多元化的游戏需求，刺激游戏市场的发展活力。</a:t>
            </a:r>
          </a:p>
        </p:txBody>
      </p:sp>
      <p:sp>
        <p:nvSpPr>
          <p:cNvPr id="5" name="Text Placeholder 4"/>
          <p:cNvSpPr>
            <a:spLocks noGrp="1"/>
          </p:cNvSpPr>
          <p:nvPr>
            <p:ph type="body" idx="3"/>
          </p:nvPr>
        </p:nvSpPr>
        <p:spPr/>
        <p:txBody>
          <a:bodyPr/>
          <a:lstStyle/>
          <a:p>
            <a:r>
              <a:t>游戏发行形式多样化</a:t>
            </a:r>
          </a:p>
        </p:txBody>
      </p:sp>
      <p:sp>
        <p:nvSpPr>
          <p:cNvPr id="6" name="Content Placeholder 5"/>
          <p:cNvSpPr>
            <a:spLocks noGrp="1"/>
          </p:cNvSpPr>
          <p:nvPr>
            <p:ph sz="half" idx="4"/>
          </p:nvPr>
        </p:nvSpPr>
        <p:spPr/>
        <p:txBody>
          <a:bodyPr/>
          <a:lstStyle/>
          <a:p>
            <a:r>
              <a:t>1. 版号政策的调整推动了游戏发行形式的多样化，目前游戏发行形式主要包括线上发行、线下发行、联运发行等，呈现出线上线下相结合的趋势。</a:t>
            </a:r>
          </a:p>
          <a:p>
            <a:r>
              <a:t>2. 线上发行平台的不断发展，促进了游戏发行渠道的多元化，玩家可以通过各大游戏平台、应用商店、游戏发行商官网等渠道获取游戏，打破了以往单一的发行渠道模式。</a:t>
            </a:r>
          </a:p>
          <a:p>
            <a:r>
              <a:t>3. 线下发行仍然是游戏发行的重要渠道，实体游戏发行商可以通过零售店、游戏专卖店等渠道发行游戏，为玩家提供更加直接、真实的购物体验。</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版号政策调整对发行节奏的影响</a:t>
            </a:r>
          </a:p>
        </p:txBody>
      </p:sp>
      <p:sp>
        <p:nvSpPr>
          <p:cNvPr id="3" name="Content Placeholder 2"/>
          <p:cNvSpPr>
            <a:spLocks noGrp="1"/>
          </p:cNvSpPr>
          <p:nvPr>
            <p:ph sz="half" idx="2"/>
          </p:nvPr>
        </p:nvSpPr>
        <p:spPr/>
        <p:txBody>
          <a:bodyPr/>
          <a:lstStyle/>
          <a:p>
            <a:r>
              <a:t>1. 版号政策的调整推动游戏发行合规化发展，游戏发行商必须遵守国家相关法律法规，合法合规地发行游戏，净化了游戏市场环境。</a:t>
            </a:r>
          </a:p>
          <a:p>
            <a:r>
              <a:t>2. 游戏发行商需要加强对游戏内容的审查和审核，确保游戏内容符合国家相关法律法规和道德规范，避免游戏出现违法违规内容。</a:t>
            </a:r>
          </a:p>
          <a:p>
            <a:r>
              <a:t>3. 游戏发行商需要加强对游戏用户隐私的保护，确保用户的个人信息安全，不得泄露或滥用用户隐私信息。</a:t>
            </a:r>
          </a:p>
        </p:txBody>
      </p:sp>
      <p:sp>
        <p:nvSpPr>
          <p:cNvPr id="4" name="Text Placeholder 3"/>
          <p:cNvSpPr>
            <a:spLocks noGrp="1"/>
          </p:cNvSpPr>
          <p:nvPr>
            <p:ph type="body" idx="3"/>
          </p:nvPr>
        </p:nvSpPr>
        <p:spPr/>
        <p:txBody>
          <a:bodyPr/>
          <a:lstStyle/>
          <a:p>
            <a:r>
              <a:t>游戏发行成本上升</a:t>
            </a:r>
          </a:p>
        </p:txBody>
      </p:sp>
      <p:sp>
        <p:nvSpPr>
          <p:cNvPr id="5" name="Content Placeholder 4"/>
          <p:cNvSpPr>
            <a:spLocks noGrp="1"/>
          </p:cNvSpPr>
          <p:nvPr>
            <p:ph sz="half" idx="4"/>
          </p:nvPr>
        </p:nvSpPr>
        <p:spPr/>
        <p:txBody>
          <a:bodyPr/>
          <a:lstStyle/>
          <a:p>
            <a:r>
              <a:t>1. 版号政策的调整导致游戏发行成本上升，游戏发行商需要投入更多的资金和资源用于游戏研发、宣传、发行等方面，从而提高了游戏发行成本。</a:t>
            </a:r>
          </a:p>
          <a:p>
            <a:r>
              <a:t>2. 游戏发行商需要加大对游戏品质的投入，以满足玩家更高的需求，这也会导致游戏发行成本的增加。</a:t>
            </a:r>
          </a:p>
          <a:p>
            <a:r>
              <a:t>3. 游戏发行商需要加大对游戏营销的投入，以提高游戏知名度和影响力，这也会导致游戏发行成本的增加。</a:t>
            </a:r>
          </a:p>
        </p:txBody>
      </p:sp>
      <p:sp>
        <p:nvSpPr>
          <p:cNvPr id="6" name="Text Placeholder 5"/>
          <p:cNvSpPr>
            <a:spLocks noGrp="1"/>
          </p:cNvSpPr>
          <p:nvPr>
            <p:ph type="body" idx="1"/>
          </p:nvPr>
        </p:nvSpPr>
        <p:spPr/>
        <p:txBody>
          <a:bodyPr/>
          <a:lstStyle/>
          <a:p>
            <a:r>
              <a:t>游戏发行合规化趋势</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https://d.book118.com/088037133112006044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98</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政策法规动态对发行影响的概述</vt:lpstr>
      <vt:lpstr>#. 政策法规动态对发行影响的概述</vt:lpstr>
      <vt:lpstr>#. 政策法规动态对发行影响的概述</vt:lpstr>
      <vt:lpstr>#. 政策法规动态对发行影响的概述</vt:lpstr>
      <vt:lpstr> 电子游戏管理措施对发行监管的影响</vt:lpstr>
      <vt:lpstr> 电子游戏管理措施对发行监管的影响</vt:lpstr>
      <vt:lpstr> 电子游戏管理措施对发行监管的影响</vt:lpstr>
      <vt:lpstr> 未成年人保护条例对发行内容的影响</vt:lpstr>
      <vt:lpstr> 未成年人保护条例对发行内容的影响</vt:lpstr>
      <vt:lpstr> 未成年人保护条例对发行内容的影响</vt:lpstr>
      <vt:lpstr> 未成年人保护条例对发行内容的影响</vt:lpstr>
      <vt:lpstr> 版号政策调整对发行节奏的影响</vt:lpstr>
      <vt:lpstr> 版号政策调整对发行节奏的影响</vt:lpstr>
      <vt:lpstr> 版号政策调整对发行节奏的影响</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2024-09-24T23:35:00.061</cp:lastPrinted>
  <dcterms:created xsi:type="dcterms:W3CDTF">2024-09-24T15:35:00Z</dcterms:created>
  <dcterms:modified xsi:type="dcterms:W3CDTF">2024-09-24T15:35:02Z</dcterms:modified>
</cp:coreProperties>
</file>