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5088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4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Relationship Id="rId2" Type="http://schemas.openxmlformats.org/officeDocument/2006/relationships/image" Target="../media/image6.wmf" /><Relationship Id="rId3" Type="http://schemas.openxmlformats.org/officeDocument/2006/relationships/image" Target="../media/image7.wmf" /><Relationship Id="rId4" Type="http://schemas.openxmlformats.org/officeDocument/2006/relationships/image" Target="../media/image8.wmf" /><Relationship Id="rId5" Type="http://schemas.openxmlformats.org/officeDocument/2006/relationships/image" Target="../media/image9.wmf" /><Relationship Id="rId6" Type="http://schemas.openxmlformats.org/officeDocument/2006/relationships/image" Target="../media/image10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Relationship Id="rId2" Type="http://schemas.openxmlformats.org/officeDocument/2006/relationships/image" Target="../media/image12.wmf" /><Relationship Id="rId3" Type="http://schemas.openxmlformats.org/officeDocument/2006/relationships/image" Target="../media/image13.wmf" /><Relationship Id="rId4" Type="http://schemas.openxmlformats.org/officeDocument/2006/relationships/image" Target="../media/image14.wmf" /><Relationship Id="rId5" Type="http://schemas.openxmlformats.org/officeDocument/2006/relationships/image" Target="../media/image15.wmf" /><Relationship Id="rId6" Type="http://schemas.openxmlformats.org/officeDocument/2006/relationships/image" Target="../media/image16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9F8513-A743-4602-9E9F-CEEE9A802B5E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F1102C-FAD4-459D-8C7A-106E6431C5A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63EF2083-0386-4B43-BE3F-5071C6BB4FA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image" Target="../media/image1.jpeg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2" Type="http://schemas.openxmlformats.org/officeDocument/2006/relationships/image" Target="../media/image1.jpeg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7.xml" /><Relationship Id="rId2" Type="http://schemas.openxmlformats.org/officeDocument/2006/relationships/image" Target="../media/image1.jpeg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2" Type="http://schemas.openxmlformats.org/officeDocument/2006/relationships/image" Target="../media/image1.jpeg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D894832-0E86-4724-820E-B68F680F3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9F40124-3A8A-463C-8168-E70E7F94D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052A4E4-AFC1-48FF-961A-DE98100A7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9BAE9A7-7E2F-4D6A-A8CD-65E48C3D5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06D0555C-7D1C-4E10-B4BB-A1D09F91F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BF42F65C-457F-4655-9C65-402C288CD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053EF85D-1BEF-493A-810D-2DAED39D1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1412E88-E47E-4A3D-959D-7CEDE090B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10E8AA7-165A-45F0-A5FF-337A006BA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0F72DD4-4355-41C3-9ED4-AFD02D9C0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A6D7DD7-861E-4ED5-BA58-47AEB5493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685800" y="1598313"/>
            <a:ext cx="7772400" cy="110285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371600" y="2915550"/>
            <a:ext cx="6400800" cy="131485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22313" y="3306196"/>
            <a:ext cx="7772400" cy="102187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722313" y="2180708"/>
            <a:ext cx="7772400" cy="112548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457200" y="1200521"/>
            <a:ext cx="4038600" cy="3395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648200" y="1200521"/>
            <a:ext cx="4038600" cy="3395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57200" y="1151690"/>
            <a:ext cx="4040188" cy="47997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57200" y="1631660"/>
            <a:ext cx="4040188" cy="296438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4645026" y="1151690"/>
            <a:ext cx="4041775" cy="47997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4645026" y="1631660"/>
            <a:ext cx="4041775" cy="296438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>
            <p:custDataLst>
              <p:tags r:id="rId5"/>
            </p:custDataLst>
          </p:nvPr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6" name="矩形 5"/>
          <p:cNvSpPr/>
          <p:nvPr userDrawn="1">
            <p:custDataLst>
              <p:tags r:id="rId4"/>
            </p:custDataLst>
          </p:nvPr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 userDrawn="1">
            <p:custDataLst>
              <p:tags r:id="rId5"/>
            </p:custDataLst>
          </p:nvPr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>
            <p:custDataLst>
              <p:tags r:id="rId5"/>
            </p:custDataLst>
          </p:nvPr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>
            <p:custDataLst>
              <p:tags r:id="rId5"/>
            </p:custDataLst>
          </p:nvPr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2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06042"/>
            <a:ext cx="8229600" cy="8575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200521"/>
            <a:ext cx="8229600" cy="3395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4768735"/>
            <a:ext cx="2133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A620DD7-6358-4E35-981D-64C57D7D925A}" type="datetimeFigureOut">
              <a:rPr lang="zh-CN" altLang="en-US" smtClean="0"/>
              <a:t>2023/9/6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4768735"/>
            <a:ext cx="2895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4768735"/>
            <a:ext cx="2133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med" advClick="0" advTm="0">
    <p:random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53.xml" /><Relationship Id="rId4" Type="http://schemas.openxmlformats.org/officeDocument/2006/relationships/image" Target="../media/image3.jpeg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image" Target="../media/image4.png" /><Relationship Id="rId14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2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222.xml" /><Relationship Id="rId11" Type="http://schemas.openxmlformats.org/officeDocument/2006/relationships/oleObject" Target="../embeddings/oleObject3.bin" TargetMode="Internal" /><Relationship Id="rId12" Type="http://schemas.openxmlformats.org/officeDocument/2006/relationships/image" Target="../media/image7.wmf" /><Relationship Id="rId13" Type="http://schemas.openxmlformats.org/officeDocument/2006/relationships/tags" Target="../tags/tag223.xml" /><Relationship Id="rId14" Type="http://schemas.openxmlformats.org/officeDocument/2006/relationships/oleObject" Target="../embeddings/oleObject4.bin" TargetMode="Internal" /><Relationship Id="rId15" Type="http://schemas.openxmlformats.org/officeDocument/2006/relationships/image" Target="../media/image8.wmf" /><Relationship Id="rId16" Type="http://schemas.openxmlformats.org/officeDocument/2006/relationships/tags" Target="../tags/tag224.xml" /><Relationship Id="rId17" Type="http://schemas.openxmlformats.org/officeDocument/2006/relationships/oleObject" Target="../embeddings/oleObject5.bin" TargetMode="Internal" /><Relationship Id="rId18" Type="http://schemas.openxmlformats.org/officeDocument/2006/relationships/image" Target="../media/image9.wmf" /><Relationship Id="rId19" Type="http://schemas.openxmlformats.org/officeDocument/2006/relationships/tags" Target="../tags/tag225.xml" /><Relationship Id="rId2" Type="http://schemas.openxmlformats.org/officeDocument/2006/relationships/tags" Target="../tags/tag21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oleObject" Target="../embeddings/oleObject6.bin" TargetMode="Internal" /><Relationship Id="rId23" Type="http://schemas.openxmlformats.org/officeDocument/2006/relationships/image" Target="../media/image10.wmf" /><Relationship Id="rId24" Type="http://schemas.openxmlformats.org/officeDocument/2006/relationships/vmlDrawing" Target="../drawings/vmlDrawing1.v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oleObject" Target="../embeddings/oleObject1.bin" TargetMode="Internal" /><Relationship Id="rId6" Type="http://schemas.openxmlformats.org/officeDocument/2006/relationships/image" Target="../media/image5.wmf" /><Relationship Id="rId7" Type="http://schemas.openxmlformats.org/officeDocument/2006/relationships/tags" Target="../tags/tag221.xml" /><Relationship Id="rId8" Type="http://schemas.openxmlformats.org/officeDocument/2006/relationships/oleObject" Target="../embeddings/oleObject2.bin" TargetMode="Internal" /><Relationship Id="rId9" Type="http://schemas.openxmlformats.org/officeDocument/2006/relationships/image" Target="../media/image6.w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oleObject" Target="../embeddings/oleObject8.bin" TargetMode="Internal" /><Relationship Id="rId11" Type="http://schemas.openxmlformats.org/officeDocument/2006/relationships/image" Target="../media/image12.wmf" /><Relationship Id="rId12" Type="http://schemas.openxmlformats.org/officeDocument/2006/relationships/tags" Target="../tags/tag234.xml" /><Relationship Id="rId13" Type="http://schemas.openxmlformats.org/officeDocument/2006/relationships/oleObject" Target="../embeddings/oleObject9.bin" TargetMode="Internal" /><Relationship Id="rId14" Type="http://schemas.openxmlformats.org/officeDocument/2006/relationships/image" Target="../media/image13.wmf" /><Relationship Id="rId15" Type="http://schemas.openxmlformats.org/officeDocument/2006/relationships/tags" Target="../tags/tag235.xml" /><Relationship Id="rId16" Type="http://schemas.openxmlformats.org/officeDocument/2006/relationships/oleObject" Target="../embeddings/oleObject10.bin" TargetMode="Internal" /><Relationship Id="rId17" Type="http://schemas.openxmlformats.org/officeDocument/2006/relationships/image" Target="../media/image14.wmf" /><Relationship Id="rId18" Type="http://schemas.openxmlformats.org/officeDocument/2006/relationships/tags" Target="../tags/tag236.xml" /><Relationship Id="rId19" Type="http://schemas.openxmlformats.org/officeDocument/2006/relationships/oleObject" Target="../embeddings/oleObject11.bin" TargetMode="Internal" /><Relationship Id="rId2" Type="http://schemas.openxmlformats.org/officeDocument/2006/relationships/tags" Target="../tags/tag228.xml" /><Relationship Id="rId20" Type="http://schemas.openxmlformats.org/officeDocument/2006/relationships/image" Target="../media/image15.wmf" /><Relationship Id="rId21" Type="http://schemas.openxmlformats.org/officeDocument/2006/relationships/tags" Target="../tags/tag237.xml" /><Relationship Id="rId22" Type="http://schemas.openxmlformats.org/officeDocument/2006/relationships/oleObject" Target="../embeddings/oleObject12.bin" TargetMode="Internal" /><Relationship Id="rId23" Type="http://schemas.openxmlformats.org/officeDocument/2006/relationships/image" Target="../media/image16.wmf" /><Relationship Id="rId24" Type="http://schemas.openxmlformats.org/officeDocument/2006/relationships/vmlDrawing" Target="../drawings/vmlDrawing2.v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oleObject" Target="../embeddings/oleObject7.bin" TargetMode="Internal" /><Relationship Id="rId8" Type="http://schemas.openxmlformats.org/officeDocument/2006/relationships/image" Target="../media/image11.wmf" /><Relationship Id="rId9" Type="http://schemas.openxmlformats.org/officeDocument/2006/relationships/tags" Target="../tags/tag2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hyperlink" Target="https://d.book118.com/088042063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4" name="文本框 3" title=""/>
          <p:cNvSpPr txBox="1"/>
          <p:nvPr>
            <p:custDataLst>
              <p:tags r:id="rId6"/>
            </p:custDataLst>
          </p:nvPr>
        </p:nvSpPr>
        <p:spPr>
          <a:xfrm>
            <a:off x="4103948" y="706711"/>
            <a:ext cx="1583922" cy="615553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24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8" name="MH_Entry_1" title=""/>
          <p:cNvSpPr/>
          <p:nvPr>
            <p:custDataLst>
              <p:tags r:id="rId7"/>
            </p:custDataLst>
          </p:nvPr>
        </p:nvSpPr>
        <p:spPr>
          <a:xfrm>
            <a:off x="3455622" y="1512421"/>
            <a:ext cx="3024336" cy="73850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思源黑体 CN Normal" panose="020b0400000000000000" pitchFamily="34" charset="-122"/>
              </a:rPr>
              <a:t>集合</a:t>
            </a: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4251273" y="783654"/>
            <a:ext cx="1289271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思源黑体 CN Normal" panose="020b0400000000000000" pitchFamily="34" charset="-122"/>
              </a:rPr>
              <a:t>专题</a:t>
            </a:r>
            <a:r>
              <a:rPr lang="en-US" altLang="zh-CN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思源黑体 CN Normal" panose="020b0400000000000000" pitchFamily="34" charset="-122"/>
              </a:rPr>
              <a:t>1</a:t>
            </a: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393700" y="1123315"/>
            <a:ext cx="8355965" cy="2749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20000"/>
              </a:lnSpc>
            </a:pP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1．集合的有关概念</a:t>
            </a:r>
          </a:p>
          <a:p>
            <a:pPr indent="457200" fontAlgn="auto">
              <a:lnSpc>
                <a:spcPct val="120000"/>
              </a:lnSpc>
            </a:pP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1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)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集合是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　　　　　　　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，构成集合的对象叫作这个集合的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　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457200" fontAlgn="auto">
              <a:lnSpc>
                <a:spcPct val="120000"/>
              </a:lnSpc>
            </a:pP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)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集合中的元素的三个特征是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　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、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　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和　　　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lang="en-US" altLang="zh-CN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     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457200" fontAlgn="auto">
              <a:lnSpc>
                <a:spcPct val="120000"/>
              </a:lnSpc>
            </a:pP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3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)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集合按元素的个数可分为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集、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集和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集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mtClean="0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 smtClean="0">
                <a:latin typeface="Arial" pitchFamily="34" charset="0"/>
                <a:ea typeface="微软雅黑" panose="020b0503020204020204" pitchFamily="34" charset="-122"/>
                <a:sym typeface="+mn-ea"/>
              </a:rPr>
              <a:t>01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集合的有关概念、表示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5"/>
            </p:custDataLst>
          </p:nvPr>
        </p:nvSpPr>
        <p:spPr>
          <a:xfrm>
            <a:off x="2339975" y="1636395"/>
            <a:ext cx="3978910" cy="36830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由某些确定的对象组成的整体</a:t>
            </a:r>
            <a:endParaRPr lang="zh-CN" altLang="en-US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6"/>
            </p:custDataLst>
          </p:nvPr>
        </p:nvSpPr>
        <p:spPr>
          <a:xfrm>
            <a:off x="2915920" y="2031915"/>
            <a:ext cx="3048000" cy="460375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sym typeface="+mn-ea"/>
              </a:rPr>
              <a:t>元素</a:t>
            </a:r>
            <a:endParaRPr lang="zh-CN" altLang="en-US" sz="24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7"/>
            </p:custDataLst>
          </p:nvPr>
        </p:nvSpPr>
        <p:spPr>
          <a:xfrm>
            <a:off x="4968875" y="2489200"/>
            <a:ext cx="12236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确定性</a:t>
            </a:r>
          </a:p>
        </p:txBody>
      </p:sp>
      <p:sp>
        <p:nvSpPr>
          <p:cNvPr id="8" name="文本框 7" title=""/>
          <p:cNvSpPr txBox="1"/>
          <p:nvPr>
            <p:custDataLst>
              <p:tags r:id="rId8"/>
            </p:custDataLst>
          </p:nvPr>
        </p:nvSpPr>
        <p:spPr>
          <a:xfrm>
            <a:off x="6543675" y="2489200"/>
            <a:ext cx="11303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互异性</a:t>
            </a:r>
          </a:p>
        </p:txBody>
      </p:sp>
      <p:sp>
        <p:nvSpPr>
          <p:cNvPr id="9" name="文本框 8" title=""/>
          <p:cNvSpPr txBox="1"/>
          <p:nvPr>
            <p:custDataLst>
              <p:tags r:id="rId9"/>
            </p:custDataLst>
          </p:nvPr>
        </p:nvSpPr>
        <p:spPr>
          <a:xfrm>
            <a:off x="574675" y="2891790"/>
            <a:ext cx="12814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无序性</a:t>
            </a:r>
          </a:p>
        </p:txBody>
      </p:sp>
      <p:sp>
        <p:nvSpPr>
          <p:cNvPr id="10" name="文本框 9" title=""/>
          <p:cNvSpPr txBox="1"/>
          <p:nvPr>
            <p:custDataLst>
              <p:tags r:id="rId10"/>
            </p:custDataLst>
          </p:nvPr>
        </p:nvSpPr>
        <p:spPr>
          <a:xfrm>
            <a:off x="4678045" y="3352165"/>
            <a:ext cx="86550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有限</a:t>
            </a:r>
          </a:p>
        </p:txBody>
      </p:sp>
      <p:sp>
        <p:nvSpPr>
          <p:cNvPr id="11" name="文本框 10" title=""/>
          <p:cNvSpPr txBox="1"/>
          <p:nvPr>
            <p:custDataLst>
              <p:tags r:id="rId11"/>
            </p:custDataLst>
          </p:nvPr>
        </p:nvSpPr>
        <p:spPr>
          <a:xfrm>
            <a:off x="6192520" y="3352165"/>
            <a:ext cx="86550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无限</a:t>
            </a:r>
          </a:p>
        </p:txBody>
      </p:sp>
      <p:sp>
        <p:nvSpPr>
          <p:cNvPr id="12" name="文本框 11" title=""/>
          <p:cNvSpPr txBox="1"/>
          <p:nvPr>
            <p:custDataLst>
              <p:tags r:id="rId12"/>
            </p:custDataLst>
          </p:nvPr>
        </p:nvSpPr>
        <p:spPr>
          <a:xfrm>
            <a:off x="7706995" y="3352165"/>
            <a:ext cx="5746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空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393700" y="1123315"/>
            <a:ext cx="8355965" cy="1863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20000"/>
              </a:lnSpc>
            </a:pP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(4)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</a:t>
            </a:r>
            <a:r>
              <a:rPr lang="en-US" altLang="zh-CN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                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叫作空集，记作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　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．</a:t>
            </a:r>
          </a:p>
          <a:p>
            <a:pPr indent="457200" fontAlgn="auto">
              <a:lnSpc>
                <a:spcPct val="120000"/>
              </a:lnSpc>
            </a:pP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(5)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集合的表示方法有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</a:t>
            </a:r>
            <a:r>
              <a:rPr lang="en-US" altLang="zh-CN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、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</a:t>
            </a:r>
            <a:r>
              <a:rPr lang="en-US" altLang="zh-CN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和图示法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即Venn图法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)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三种．</a:t>
            </a:r>
          </a:p>
          <a:p>
            <a:pPr indent="457200" fontAlgn="auto">
              <a:lnSpc>
                <a:spcPct val="120000"/>
              </a:lnSpc>
            </a:pP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(6)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常用的数集符号：</a:t>
            </a: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01——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集合的有关概念、表示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5"/>
            </p:custDataLst>
          </p:nvPr>
        </p:nvSpPr>
        <p:spPr>
          <a:xfrm>
            <a:off x="1264285" y="1174115"/>
            <a:ext cx="29552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不含任何元素的集合</a:t>
            </a:r>
          </a:p>
        </p:txBody>
      </p:sp>
      <p:sp>
        <p:nvSpPr>
          <p:cNvPr id="6" name="文本框 5" title=""/>
          <p:cNvSpPr txBox="1"/>
          <p:nvPr>
            <p:custDataLst>
              <p:tags r:id="rId6"/>
            </p:custDataLst>
          </p:nvPr>
        </p:nvSpPr>
        <p:spPr>
          <a:xfrm>
            <a:off x="6677025" y="1123315"/>
            <a:ext cx="5810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∅</a:t>
            </a:r>
          </a:p>
        </p:txBody>
      </p:sp>
      <p:sp>
        <p:nvSpPr>
          <p:cNvPr id="9" name="文本框 8" title=""/>
          <p:cNvSpPr txBox="1"/>
          <p:nvPr>
            <p:custDataLst>
              <p:tags r:id="rId7"/>
            </p:custDataLst>
          </p:nvPr>
        </p:nvSpPr>
        <p:spPr>
          <a:xfrm>
            <a:off x="3829685" y="1583690"/>
            <a:ext cx="12141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列举法</a:t>
            </a:r>
          </a:p>
        </p:txBody>
      </p:sp>
      <p:sp>
        <p:nvSpPr>
          <p:cNvPr id="10" name="文本框 9" title=""/>
          <p:cNvSpPr txBox="1"/>
          <p:nvPr>
            <p:custDataLst>
              <p:tags r:id="rId8"/>
            </p:custDataLst>
          </p:nvPr>
        </p:nvSpPr>
        <p:spPr>
          <a:xfrm>
            <a:off x="5579110" y="1583690"/>
            <a:ext cx="10979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描述法</a:t>
            </a:r>
          </a:p>
        </p:txBody>
      </p:sp>
      <p:graphicFrame>
        <p:nvGraphicFramePr>
          <p:cNvPr id="11" name="表格 10" title=""/>
          <p:cNvGraphicFramePr>
            <a:graphicFrameLocks noGrp="1"/>
          </p:cNvGraphicFramePr>
          <p:nvPr>
            <p:custDataLst>
              <p:tags r:id="rId9"/>
            </p:custDataLst>
          </p:nvPr>
        </p:nvGraphicFramePr>
        <p:xfrm>
          <a:off x="393700" y="3056255"/>
          <a:ext cx="8344530" cy="13639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90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154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154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166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5721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9075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4572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数集名称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自然数集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正整数集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整数集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有理数集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实数集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678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符号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400" b="0">
                        <a:solidFill>
                          <a:schemeClr val="tx1"/>
                        </a:solidFill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400" b="0">
                        <a:solidFill>
                          <a:schemeClr val="tx1"/>
                        </a:solidFill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400" b="0">
                        <a:solidFill>
                          <a:schemeClr val="tx1"/>
                        </a:solidFill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400" b="0">
                        <a:solidFill>
                          <a:schemeClr val="tx1"/>
                        </a:solidFill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400" b="0">
                        <a:solidFill>
                          <a:schemeClr val="tx1"/>
                        </a:solidFill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2" name="文本框 11" title=""/>
          <p:cNvSpPr txBox="1"/>
          <p:nvPr>
            <p:custDataLst>
              <p:tags r:id="rId10"/>
            </p:custDataLst>
          </p:nvPr>
        </p:nvSpPr>
        <p:spPr>
          <a:xfrm>
            <a:off x="2225675" y="3697605"/>
            <a:ext cx="5810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N</a:t>
            </a:r>
          </a:p>
        </p:txBody>
      </p:sp>
      <p:sp>
        <p:nvSpPr>
          <p:cNvPr id="13" name="文本框 12" title=""/>
          <p:cNvSpPr txBox="1"/>
          <p:nvPr>
            <p:custDataLst>
              <p:tags r:id="rId11"/>
            </p:custDataLst>
          </p:nvPr>
        </p:nvSpPr>
        <p:spPr>
          <a:xfrm>
            <a:off x="3302000" y="3697605"/>
            <a:ext cx="13855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N</a:t>
            </a:r>
            <a:r>
              <a:rPr lang="zh-CN" altLang="en-US" sz="2400" baseline="-25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＋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或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(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N</a:t>
            </a:r>
            <a:r>
              <a:rPr lang="zh-CN" altLang="en-US" sz="2400" baseline="30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*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)</a:t>
            </a:r>
          </a:p>
        </p:txBody>
      </p:sp>
      <p:sp>
        <p:nvSpPr>
          <p:cNvPr id="14" name="文本框 13" title=""/>
          <p:cNvSpPr txBox="1"/>
          <p:nvPr>
            <p:custDataLst>
              <p:tags r:id="rId12"/>
            </p:custDataLst>
          </p:nvPr>
        </p:nvSpPr>
        <p:spPr>
          <a:xfrm>
            <a:off x="4987290" y="3697605"/>
            <a:ext cx="5810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Z</a:t>
            </a:r>
          </a:p>
        </p:txBody>
      </p:sp>
      <p:sp>
        <p:nvSpPr>
          <p:cNvPr id="15" name="文本框 14" title=""/>
          <p:cNvSpPr txBox="1"/>
          <p:nvPr>
            <p:custDataLst>
              <p:tags r:id="rId13"/>
            </p:custDataLst>
          </p:nvPr>
        </p:nvSpPr>
        <p:spPr>
          <a:xfrm>
            <a:off x="6329680" y="3697605"/>
            <a:ext cx="5810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Q</a:t>
            </a:r>
          </a:p>
        </p:txBody>
      </p:sp>
      <p:sp>
        <p:nvSpPr>
          <p:cNvPr id="16" name="文本框 15" title=""/>
          <p:cNvSpPr txBox="1"/>
          <p:nvPr>
            <p:custDataLst>
              <p:tags r:id="rId14"/>
            </p:custDataLst>
          </p:nvPr>
        </p:nvSpPr>
        <p:spPr>
          <a:xfrm>
            <a:off x="7748905" y="3697605"/>
            <a:ext cx="5810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R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393700" y="1123315"/>
            <a:ext cx="8355965" cy="1863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2．元素与集合的关系</a:t>
            </a:r>
          </a:p>
          <a:p>
            <a:pPr indent="45720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元素与集合的关系是</a:t>
            </a:r>
            <a:r>
              <a:rPr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或</a:t>
            </a:r>
            <a:r>
              <a:rPr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，分别用符号</a:t>
            </a:r>
          </a:p>
          <a:p>
            <a:pPr indent="0" fontAlgn="auto">
              <a:lnSpc>
                <a:spcPct val="120000"/>
              </a:lnSpc>
            </a:pPr>
            <a:r>
              <a:rPr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</a:t>
            </a:r>
            <a:r>
              <a:rPr 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或</a:t>
            </a:r>
            <a:r>
              <a:rPr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表示．</a:t>
            </a:r>
          </a:p>
          <a:p>
            <a:pPr indent="45720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3．集合与集合的关系</a:t>
            </a:r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3777615" y="1583690"/>
            <a:ext cx="96710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属于</a:t>
            </a:r>
          </a:p>
        </p:txBody>
      </p:sp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5200015" y="1583690"/>
            <a:ext cx="11296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不属于</a:t>
            </a:r>
          </a:p>
        </p:txBody>
      </p:sp>
      <p:sp>
        <p:nvSpPr>
          <p:cNvPr id="9" name="文本框 8" title=""/>
          <p:cNvSpPr txBox="1"/>
          <p:nvPr>
            <p:custDataLst>
              <p:tags r:id="rId6"/>
            </p:custDataLst>
          </p:nvPr>
        </p:nvSpPr>
        <p:spPr>
          <a:xfrm>
            <a:off x="524510" y="2044065"/>
            <a:ext cx="9321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∈</a:t>
            </a:r>
          </a:p>
        </p:txBody>
      </p:sp>
      <p:sp>
        <p:nvSpPr>
          <p:cNvPr id="10" name="文本框 9" title=""/>
          <p:cNvSpPr txBox="1"/>
          <p:nvPr>
            <p:custDataLst>
              <p:tags r:id="rId7"/>
            </p:custDataLst>
          </p:nvPr>
        </p:nvSpPr>
        <p:spPr>
          <a:xfrm>
            <a:off x="1974850" y="2044065"/>
            <a:ext cx="11144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∉</a:t>
            </a:r>
          </a:p>
        </p:txBody>
      </p:sp>
      <p:graphicFrame>
        <p:nvGraphicFramePr>
          <p:cNvPr id="11" name="表格 10" title=""/>
          <p:cNvGraphicFramePr>
            <a:graphicFrameLocks noGrp="1"/>
          </p:cNvGraphicFramePr>
          <p:nvPr>
            <p:custDataLst>
              <p:tags r:id="rId8"/>
            </p:custDataLst>
          </p:nvPr>
        </p:nvGraphicFramePr>
        <p:xfrm>
          <a:off x="393700" y="2987040"/>
          <a:ext cx="8344532" cy="1488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3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1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951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7707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572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400" b="0">
                        <a:solidFill>
                          <a:schemeClr val="tx1"/>
                        </a:solidFill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文字语言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符号语言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记法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312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(1)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子集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集合</a:t>
                      </a:r>
                      <a:r>
                        <a:rPr lang="zh-CN" altLang="en-US" sz="24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的</a:t>
                      </a:r>
                      <a:r>
                        <a:rPr lang="zh-CN" altLang="en-US" sz="2400" b="0" u="sng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　</a:t>
                      </a:r>
                      <a:r>
                        <a:rPr lang="en-US" altLang="zh-CN" sz="2400" b="0" u="sng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  </a:t>
                      </a:r>
                      <a:r>
                        <a:rPr lang="zh-CN" altLang="en-US" sz="2400" b="0" u="sng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元素都是集合</a:t>
                      </a:r>
                      <a:r>
                        <a:rPr lang="zh-CN" altLang="en-US" sz="24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的元素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若</a:t>
                      </a:r>
                      <a:r>
                        <a:rPr lang="zh-CN" altLang="en-US" sz="24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∈</a:t>
                      </a:r>
                      <a:r>
                        <a:rPr lang="zh-CN" altLang="en-US" sz="24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，必有</a:t>
                      </a:r>
                      <a:r>
                        <a:rPr lang="zh-CN" altLang="en-US" sz="24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∈</a:t>
                      </a:r>
                      <a:r>
                        <a:rPr lang="zh-CN" altLang="en-US" sz="24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，则</a:t>
                      </a:r>
                      <a:r>
                        <a:rPr lang="zh-CN" altLang="en-US" sz="24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⊆</a:t>
                      </a:r>
                      <a:r>
                        <a:rPr lang="zh-CN" altLang="en-US" sz="24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endParaRPr lang="zh-CN" altLang="en-US" sz="2400" b="0">
                        <a:solidFill>
                          <a:schemeClr val="tx1"/>
                        </a:solidFill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4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400" b="0" u="sng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　</a:t>
                      </a:r>
                      <a:r>
                        <a:rPr lang="zh-CN" altLang="en-US" sz="24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或</a:t>
                      </a:r>
                    </a:p>
                    <a:p>
                      <a:pPr algn="l">
                        <a:buNone/>
                      </a:pPr>
                      <a:r>
                        <a:rPr lang="zh-CN" altLang="en-US" sz="24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400" b="0" u="sng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　</a:t>
                      </a:r>
                      <a:r>
                        <a:rPr lang="zh-CN" altLang="en-US" sz="2400" b="0" i="1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endParaRPr lang="zh-CN" altLang="en-US" sz="2400" b="0">
                        <a:solidFill>
                          <a:schemeClr val="tx1"/>
                        </a:solidFill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" name="文本框 2" title=""/>
          <p:cNvSpPr txBox="1"/>
          <p:nvPr>
            <p:custDataLst>
              <p:tags r:id="rId9"/>
            </p:custDataLst>
          </p:nvPr>
        </p:nvSpPr>
        <p:spPr>
          <a:xfrm>
            <a:off x="2708275" y="3500755"/>
            <a:ext cx="14744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任何一个</a:t>
            </a:r>
          </a:p>
        </p:txBody>
      </p:sp>
      <p:sp>
        <p:nvSpPr>
          <p:cNvPr id="4" name="文本框 3" title=""/>
          <p:cNvSpPr txBox="1"/>
          <p:nvPr>
            <p:custDataLst>
              <p:tags r:id="rId10"/>
            </p:custDataLst>
          </p:nvPr>
        </p:nvSpPr>
        <p:spPr>
          <a:xfrm>
            <a:off x="7085330" y="3500755"/>
            <a:ext cx="9321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⊆</a:t>
            </a:r>
          </a:p>
        </p:txBody>
      </p:sp>
      <p:sp>
        <p:nvSpPr>
          <p:cNvPr id="7" name="文本框 6" title=""/>
          <p:cNvSpPr txBox="1"/>
          <p:nvPr>
            <p:custDataLst>
              <p:tags r:id="rId11"/>
            </p:custDataLst>
          </p:nvPr>
        </p:nvSpPr>
        <p:spPr>
          <a:xfrm>
            <a:off x="7143750" y="3886200"/>
            <a:ext cx="9321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⊇</a:t>
            </a:r>
          </a:p>
        </p:txBody>
      </p:sp>
      <p:sp>
        <p:nvSpPr>
          <p:cNvPr id="8" name="文本框 7" title=""/>
          <p:cNvSpPr txBox="1"/>
          <p:nvPr>
            <p:custDataLst>
              <p:tags r:id="rId12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01——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集合的有关概念、表示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pic>
        <p:nvPicPr>
          <p:cNvPr id="12" name="Picture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1557000" y="10388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  <p:bldP spid="3" grpId="0"/>
      <p:bldP spid="4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11" name="表格 10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399415" y="1217930"/>
          <a:ext cx="8344532" cy="32372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35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365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64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799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572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200" b="0">
                        <a:solidFill>
                          <a:schemeClr val="tx1"/>
                        </a:solidFill>
                        <a:uFillTx/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文字语言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符号语言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记法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141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(2)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真子集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集合</a:t>
                      </a:r>
                      <a:r>
                        <a:rPr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是集合</a:t>
                      </a:r>
                      <a:r>
                        <a:rPr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的子集，但集合</a:t>
                      </a:r>
                      <a:r>
                        <a:rPr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中</a:t>
                      </a:r>
                      <a:r>
                        <a:rPr sz="2200" b="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</a:t>
                      </a:r>
                      <a:r>
                        <a:rPr lang="en-US" sz="2200" b="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    </a:t>
                      </a:r>
                      <a:r>
                        <a:rPr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有一个元素不属于</a:t>
                      </a:r>
                      <a:r>
                        <a:rPr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⊆</a:t>
                      </a:r>
                      <a:r>
                        <a:rPr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，若存在</a:t>
                      </a:r>
                      <a:r>
                        <a:rPr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∈</a:t>
                      </a:r>
                      <a:r>
                        <a:rPr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且</a:t>
                      </a:r>
                      <a:r>
                        <a:rPr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∉</a:t>
                      </a:r>
                      <a:r>
                        <a:rPr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，</a:t>
                      </a:r>
                      <a:r>
                        <a:rPr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则</a:t>
                      </a:r>
                      <a:r>
                        <a:rPr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⫋</a:t>
                      </a:r>
                      <a:r>
                        <a:rPr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endParaRPr lang="zh-CN" altLang="en-US" sz="2200" b="0" i="1">
                        <a:solidFill>
                          <a:schemeClr val="tx1"/>
                        </a:solidFill>
                        <a:uFillTx/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200" b="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　</a:t>
                      </a:r>
                      <a:r>
                        <a:rPr lang="zh-CN" altLang="en-US"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或</a:t>
                      </a:r>
                    </a:p>
                    <a:p>
                      <a:pPr algn="l">
                        <a:buNone/>
                      </a:pPr>
                      <a:r>
                        <a:rPr lang="zh-CN" altLang="en-US"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200" b="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　</a:t>
                      </a:r>
                      <a:r>
                        <a:rPr lang="zh-CN" altLang="en-US"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659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(3)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相等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集合</a:t>
                      </a:r>
                      <a:r>
                        <a:rPr lang="zh-CN" altLang="en-US"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的</a:t>
                      </a:r>
                      <a:r>
                        <a:rPr lang="zh-CN" altLang="en-US" sz="2200" b="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　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元素都是集合</a:t>
                      </a:r>
                      <a:r>
                        <a:rPr lang="zh-CN" altLang="en-US"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的元素，且集合</a:t>
                      </a:r>
                      <a:r>
                        <a:rPr lang="zh-CN" altLang="en-US"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的</a:t>
                      </a:r>
                      <a:r>
                        <a:rPr lang="zh-CN" altLang="en-US" sz="2200" b="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　　　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元素也都是集合</a:t>
                      </a:r>
                      <a:r>
                        <a:rPr lang="zh-CN" altLang="en-US"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的元素</a:t>
                      </a: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若</a:t>
                      </a:r>
                      <a:r>
                        <a:rPr lang="zh-CN" altLang="en-US"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⊆</a:t>
                      </a:r>
                      <a:r>
                        <a:rPr lang="zh-CN" altLang="en-US"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且</a:t>
                      </a:r>
                      <a:r>
                        <a:rPr lang="zh-CN" altLang="en-US"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⊆</a:t>
                      </a:r>
                      <a:r>
                        <a:rPr lang="zh-CN" altLang="en-US"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，则</a:t>
                      </a:r>
                      <a:r>
                        <a:rPr lang="zh-CN" altLang="en-US"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A</a:t>
                      </a:r>
                      <a:r>
                        <a:rPr lang="zh-CN" altLang="en-US" sz="2200" b="0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＝</a:t>
                      </a:r>
                      <a:r>
                        <a:rPr lang="zh-CN" altLang="en-US" sz="2200" b="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</a:rPr>
                        <a:t>B</a:t>
                      </a:r>
                      <a:endParaRPr lang="zh-CN" altLang="en-US" sz="2200" b="0">
                        <a:solidFill>
                          <a:schemeClr val="tx1"/>
                        </a:solidFill>
                        <a:uFillTx/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20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A</a:t>
                      </a:r>
                      <a:r>
                        <a:rPr lang="zh-CN" altLang="en-US" sz="2200" u="sng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　　　</a:t>
                      </a:r>
                      <a:r>
                        <a:rPr lang="zh-CN" altLang="en-US" sz="2200" i="1">
                          <a:solidFill>
                            <a:schemeClr val="tx1"/>
                          </a:solidFill>
                          <a:uFillTx/>
                          <a:latin typeface="Times New Roman" panose="02020603050405020304" charset="0"/>
                          <a:ea typeface="黑体" panose="02010609060101010101" charset="-122"/>
                          <a:cs typeface="Times New Roman" panose="02020603050405020304" charset="0"/>
                          <a:sym typeface="+mn-ea"/>
                        </a:rPr>
                        <a:t>B</a:t>
                      </a:r>
                      <a:endParaRPr lang="zh-CN" altLang="en-US" sz="2200" b="0" i="1">
                        <a:solidFill>
                          <a:schemeClr val="tx1"/>
                        </a:solidFill>
                        <a:uFillTx/>
                        <a:latin typeface="Times New Roman" panose="02020603050405020304" charset="0"/>
                        <a:ea typeface="黑体" panose="02010609060101010101" charset="-122"/>
                        <a:cs typeface="Times New Roman" panose="02020603050405020304" charset="0"/>
                        <a:sym typeface="+mn-ea"/>
                      </a:endParaRPr>
                    </a:p>
                  </a:txBody>
                  <a:tcPr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01——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集合的有关概念、表示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6083935" y="772075"/>
            <a:ext cx="3048000" cy="3987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续表</a:t>
            </a: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3238500" y="2061210"/>
            <a:ext cx="975360" cy="429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>
                <a:solidFill>
                  <a:srgbClr val="FF0000"/>
                </a:solidFill>
                <a:uFillTx/>
                <a:latin typeface="Times New Roman" panose="02020603050405020304" charset="0"/>
                <a:ea typeface="黑体" panose="02010609060101010101" charset="-122"/>
              </a:rPr>
              <a:t>至少</a:t>
            </a:r>
          </a:p>
        </p:txBody>
      </p:sp>
      <p:sp>
        <p:nvSpPr>
          <p:cNvPr id="8" name="文本框 7" title=""/>
          <p:cNvSpPr txBox="1"/>
          <p:nvPr>
            <p:custDataLst>
              <p:tags r:id="rId7"/>
            </p:custDataLst>
          </p:nvPr>
        </p:nvSpPr>
        <p:spPr>
          <a:xfrm>
            <a:off x="2982595" y="2928620"/>
            <a:ext cx="975360" cy="429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>
                <a:solidFill>
                  <a:srgbClr val="FF0000"/>
                </a:solidFill>
                <a:uFillTx/>
                <a:latin typeface="Times New Roman" panose="02020603050405020304" charset="0"/>
                <a:ea typeface="黑体" panose="02010609060101010101" charset="-122"/>
              </a:rPr>
              <a:t>所有</a:t>
            </a:r>
          </a:p>
        </p:txBody>
      </p:sp>
      <p:sp>
        <p:nvSpPr>
          <p:cNvPr id="12" name="文本框 11" title=""/>
          <p:cNvSpPr txBox="1"/>
          <p:nvPr>
            <p:custDataLst>
              <p:tags r:id="rId8"/>
            </p:custDataLst>
          </p:nvPr>
        </p:nvSpPr>
        <p:spPr>
          <a:xfrm>
            <a:off x="2643505" y="3588385"/>
            <a:ext cx="975360" cy="429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>
                <a:solidFill>
                  <a:srgbClr val="FF0000"/>
                </a:solidFill>
                <a:uFillTx/>
                <a:latin typeface="Times New Roman" panose="02020603050405020304" charset="0"/>
                <a:ea typeface="黑体" panose="02010609060101010101" charset="-122"/>
              </a:rPr>
              <a:t>所有</a:t>
            </a:r>
          </a:p>
        </p:txBody>
      </p:sp>
      <p:sp>
        <p:nvSpPr>
          <p:cNvPr id="5" name="文本框 4" title=""/>
          <p:cNvSpPr txBox="1"/>
          <p:nvPr>
            <p:custDataLst>
              <p:tags r:id="rId9"/>
            </p:custDataLst>
          </p:nvPr>
        </p:nvSpPr>
        <p:spPr>
          <a:xfrm>
            <a:off x="7332345" y="1873250"/>
            <a:ext cx="7245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⫋</a:t>
            </a:r>
          </a:p>
        </p:txBody>
      </p:sp>
      <p:sp>
        <p:nvSpPr>
          <p:cNvPr id="7" name="文本框 6" title=""/>
          <p:cNvSpPr txBox="1"/>
          <p:nvPr>
            <p:custDataLst>
              <p:tags r:id="rId10"/>
            </p:custDataLst>
          </p:nvPr>
        </p:nvSpPr>
        <p:spPr>
          <a:xfrm>
            <a:off x="7415530" y="2200275"/>
            <a:ext cx="5581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⫌</a:t>
            </a:r>
          </a:p>
        </p:txBody>
      </p:sp>
      <p:sp>
        <p:nvSpPr>
          <p:cNvPr id="13" name="文本框 12" title=""/>
          <p:cNvSpPr txBox="1"/>
          <p:nvPr>
            <p:custDataLst>
              <p:tags r:id="rId11"/>
            </p:custDataLst>
          </p:nvPr>
        </p:nvSpPr>
        <p:spPr>
          <a:xfrm>
            <a:off x="7415530" y="3413760"/>
            <a:ext cx="975360" cy="429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>
                <a:solidFill>
                  <a:srgbClr val="FF0000"/>
                </a:solidFill>
                <a:uFillTx/>
                <a:latin typeface="Times New Roman" panose="02020603050405020304" charset="0"/>
                <a:ea typeface="黑体" panose="02010609060101010101" charset="-122"/>
              </a:rPr>
              <a:t>＝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2" grpId="0"/>
      <p:bldP spid="5" grpId="0"/>
      <p:bldP spid="7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393700" y="1123315"/>
            <a:ext cx="8355965" cy="2749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4．常用结论</a:t>
            </a:r>
          </a:p>
          <a:p>
            <a:pPr indent="45720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（1）若集合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中有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n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（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n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∈</a:t>
            </a:r>
            <a:r>
              <a:rPr sz="24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N</a:t>
            </a:r>
            <a:r>
              <a:rPr sz="24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*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）个元素，则</a:t>
            </a:r>
            <a:r>
              <a:rPr sz="2400" i="1" err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sz="2400" err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的子集有</a:t>
            </a:r>
            <a:r>
              <a:rPr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</a:t>
            </a:r>
            <a:r>
              <a:rPr 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</a:t>
            </a:r>
            <a:r>
              <a:rPr sz="2400" err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个，真子集有</a:t>
            </a:r>
            <a:r>
              <a:rPr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</a:t>
            </a:r>
            <a:r>
              <a:rPr 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</a:t>
            </a:r>
            <a:r>
              <a:rPr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</a:t>
            </a:r>
            <a:r>
              <a:rPr sz="2400" err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个，非空真子集有</a:t>
            </a:r>
            <a:r>
              <a:rPr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个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45720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（2）∅是任何集合的</a:t>
            </a:r>
            <a:r>
              <a:rPr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，是任何非空集合的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           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</a:p>
          <a:p>
            <a:pPr indent="45720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（3）任何集合是它自身的</a:t>
            </a:r>
            <a:r>
              <a:rPr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　　　　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01——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集合的有关概念、表示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5"/>
            </p:custDataLst>
          </p:nvPr>
        </p:nvSpPr>
        <p:spPr>
          <a:xfrm>
            <a:off x="7856220" y="1588135"/>
            <a:ext cx="6019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2</a:t>
            </a:r>
            <a:r>
              <a:rPr lang="zh-CN" altLang="en-US" sz="2400" i="1" baseline="30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n</a:t>
            </a:r>
          </a:p>
        </p:txBody>
      </p:sp>
      <p:sp>
        <p:nvSpPr>
          <p:cNvPr id="6" name="文本框 5" title=""/>
          <p:cNvSpPr txBox="1"/>
          <p:nvPr>
            <p:custDataLst>
              <p:tags r:id="rId6"/>
            </p:custDataLst>
          </p:nvPr>
        </p:nvSpPr>
        <p:spPr>
          <a:xfrm>
            <a:off x="2137874" y="2045970"/>
            <a:ext cx="10299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2</a:t>
            </a:r>
            <a:r>
              <a:rPr lang="zh-CN" altLang="en-US" sz="2400" i="1" baseline="30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n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－1</a:t>
            </a:r>
          </a:p>
        </p:txBody>
      </p:sp>
      <p:sp>
        <p:nvSpPr>
          <p:cNvPr id="9" name="文本框 8" title=""/>
          <p:cNvSpPr txBox="1"/>
          <p:nvPr>
            <p:custDataLst>
              <p:tags r:id="rId7"/>
            </p:custDataLst>
          </p:nvPr>
        </p:nvSpPr>
        <p:spPr>
          <a:xfrm>
            <a:off x="5487387" y="2045970"/>
            <a:ext cx="11728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2</a:t>
            </a:r>
            <a:r>
              <a:rPr lang="en-US" altLang="zh-CN" sz="2400" i="1" baseline="30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n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－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2</a:t>
            </a:r>
          </a:p>
        </p:txBody>
      </p:sp>
      <p:sp>
        <p:nvSpPr>
          <p:cNvPr id="10" name="文本框 9" title=""/>
          <p:cNvSpPr txBox="1"/>
          <p:nvPr>
            <p:custDataLst>
              <p:tags r:id="rId8"/>
            </p:custDataLst>
          </p:nvPr>
        </p:nvSpPr>
        <p:spPr>
          <a:xfrm>
            <a:off x="4013835" y="2451735"/>
            <a:ext cx="9067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子集</a:t>
            </a:r>
          </a:p>
        </p:txBody>
      </p:sp>
      <p:sp>
        <p:nvSpPr>
          <p:cNvPr id="8" name="文本框 7" title=""/>
          <p:cNvSpPr txBox="1"/>
          <p:nvPr>
            <p:custDataLst>
              <p:tags r:id="rId9"/>
            </p:custDataLst>
          </p:nvPr>
        </p:nvSpPr>
        <p:spPr>
          <a:xfrm>
            <a:off x="579120" y="2912110"/>
            <a:ext cx="132270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真子集</a:t>
            </a:r>
          </a:p>
        </p:txBody>
      </p:sp>
      <p:sp>
        <p:nvSpPr>
          <p:cNvPr id="12" name="文本框 11" title=""/>
          <p:cNvSpPr txBox="1"/>
          <p:nvPr>
            <p:custDataLst>
              <p:tags r:id="rId10"/>
            </p:custDataLst>
          </p:nvPr>
        </p:nvSpPr>
        <p:spPr>
          <a:xfrm>
            <a:off x="4598670" y="3319780"/>
            <a:ext cx="9067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子集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  <p:bldP spid="8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899795" y="160020"/>
            <a:ext cx="4572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01——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集合的有关概念、表示</a:t>
            </a: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105410" y="754380"/>
            <a:ext cx="8955405" cy="27495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1．下列说法正确的是（　　）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A．很小的实数可以构成集合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B．集合{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|1&lt;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&lt;4}可用列举法表示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C．英语单词“student”的字母构成一个集合，这个集合有7个元素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D．空集是任何集合的子集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5"/>
            </p:custDataLst>
          </p:nvPr>
        </p:nvSpPr>
        <p:spPr>
          <a:xfrm>
            <a:off x="3204210" y="772075"/>
            <a:ext cx="3048000" cy="583565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D</a:t>
            </a:r>
          </a:p>
        </p:txBody>
      </p:sp>
    </p:spTree>
  </p:cSld>
  <p:clrMapOvr>
    <a:masterClrMapping/>
  </p:clrMapOvr>
  <p:transition spd="slow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35560" y="807720"/>
            <a:ext cx="8944610" cy="193802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2.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（重庆市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2023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高等职业教育分类考试文化素质测试数学试题）与集合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                    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相等的是（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         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）</a:t>
            </a: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A.</a:t>
            </a: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B.</a:t>
            </a: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C.</a:t>
            </a: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D.</a:t>
            </a:r>
          </a:p>
        </p:txBody>
      </p:sp>
      <p:graphicFrame>
        <p:nvGraphicFramePr>
          <p:cNvPr id="4" name="对象 3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7992745" y="843915"/>
          <a:ext cx="1099820" cy="3841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5" imgW="800100" imgH="279400" progId="Equation.KSEE3">
                  <p:embed/>
                </p:oleObj>
              </mc:Choice>
              <mc:Fallback>
                <p:oleObj r:id="rId5" imgW="800100" imgH="2794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992745" y="843915"/>
                        <a:ext cx="1099820" cy="3841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431800" y="1527810"/>
          <a:ext cx="1174115" cy="3981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8" imgW="749300" imgH="254000" progId="Equation.KSEE3">
                  <p:embed/>
                </p:oleObj>
              </mc:Choice>
              <mc:Fallback>
                <p:oleObj r:id="rId8" imgW="7493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31800" y="1527810"/>
                        <a:ext cx="1174115" cy="3981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5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395605" y="1852295"/>
          <a:ext cx="1373505" cy="3981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11" imgW="876300" imgH="254000" progId="Equation.KSEE3">
                  <p:embed/>
                </p:oleObj>
              </mc:Choice>
              <mc:Fallback>
                <p:oleObj r:id="rId11" imgW="8763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95605" y="1852295"/>
                        <a:ext cx="1373505" cy="3981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3"/>
            </p:custDataLst>
          </p:nvPr>
        </p:nvGraphicFramePr>
        <p:xfrm>
          <a:off x="539750" y="2139950"/>
          <a:ext cx="338455" cy="3384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14" imgW="215900" imgH="215900" progId="Equation.KSEE3">
                  <p:embed/>
                </p:oleObj>
              </mc:Choice>
              <mc:Fallback>
                <p:oleObj r:id="rId14" imgW="2159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539750" y="2139950"/>
                        <a:ext cx="338455" cy="3384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对象 8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6"/>
            </p:custDataLst>
          </p:nvPr>
        </p:nvGraphicFramePr>
        <p:xfrm>
          <a:off x="395288" y="2428240"/>
          <a:ext cx="697230" cy="3384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17" imgW="444500" imgH="215900" progId="Equation.KSEE3">
                  <p:embed/>
                </p:oleObj>
              </mc:Choice>
              <mc:Fallback>
                <p:oleObj r:id="rId17" imgW="4445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395288" y="2428240"/>
                        <a:ext cx="697230" cy="3384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文本框 10" title=""/>
          <p:cNvSpPr txBox="1"/>
          <p:nvPr>
            <p:custDataLst>
              <p:tags r:id="rId19"/>
            </p:custDataLst>
          </p:nvPr>
        </p:nvSpPr>
        <p:spPr>
          <a:xfrm>
            <a:off x="791845" y="232410"/>
            <a:ext cx="4572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01——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集合的有关概念、表示</a:t>
            </a:r>
          </a:p>
        </p:txBody>
      </p:sp>
      <p:sp>
        <p:nvSpPr>
          <p:cNvPr id="12" name="文本框 11" title=""/>
          <p:cNvSpPr txBox="1"/>
          <p:nvPr>
            <p:custDataLst>
              <p:tags r:id="rId20"/>
            </p:custDataLst>
          </p:nvPr>
        </p:nvSpPr>
        <p:spPr>
          <a:xfrm>
            <a:off x="35560" y="2896870"/>
            <a:ext cx="7774305" cy="5340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</a:t>
            </a: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解析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 </a:t>
            </a: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集合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        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 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故选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zh-CN" alt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13" name="对象 12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21"/>
            </p:custDataLst>
          </p:nvPr>
        </p:nvGraphicFramePr>
        <p:xfrm>
          <a:off x="2087563" y="3040380"/>
          <a:ext cx="1851025" cy="3841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22" imgW="1346200" imgH="279400" progId="Equation.KSEE3">
                  <p:embed/>
                </p:oleObj>
              </mc:Choice>
              <mc:Fallback>
                <p:oleObj r:id="rId22" imgW="1346200" imgH="2794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3"/>
                      <a:stretch>
                        <a:fillRect/>
                      </a:stretch>
                    </p:blipFill>
                    <p:spPr>
                      <a:xfrm>
                        <a:off x="2087563" y="3040380"/>
                        <a:ext cx="1851025" cy="3841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251460" y="952500"/>
            <a:ext cx="8733790" cy="18637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3．</a:t>
            </a:r>
            <a:r>
              <a:rPr 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2023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广西中职对口本科升学考试数学真题</a:t>
            </a:r>
            <a:r>
              <a:rPr 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）下列关系成立的是（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</a:t>
            </a:r>
            <a:r>
              <a:rPr 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）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</a:t>
            </a: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A． 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			   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B．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C． 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			    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D．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4"/>
            </p:custDataLst>
          </p:nvPr>
        </p:nvSpPr>
        <p:spPr>
          <a:xfrm>
            <a:off x="791845" y="232410"/>
            <a:ext cx="4572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01——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集合的有关概念、表示</a:t>
            </a: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-323850" y="3220085"/>
            <a:ext cx="9041130" cy="5340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</a:t>
            </a: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解析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 由题意得</a:t>
            </a: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令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                         ,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则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     , 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故选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zh-CN" alt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5" name="对象 4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935355" y="1960245"/>
          <a:ext cx="840740" cy="3911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7" imgW="381000" imgH="177165" progId="Equation.KSEE3">
                  <p:embed/>
                </p:oleObj>
              </mc:Choice>
              <mc:Fallback>
                <p:oleObj r:id="rId7" imgW="3810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935355" y="1960245"/>
                        <a:ext cx="840740" cy="3911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5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3923665" y="1887855"/>
          <a:ext cx="943610" cy="4013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10" imgW="508000" imgH="215900" progId="Equation.KSEE3">
                  <p:embed/>
                </p:oleObj>
              </mc:Choice>
              <mc:Fallback>
                <p:oleObj r:id="rId10" imgW="5080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3923665" y="1887855"/>
                        <a:ext cx="943610" cy="4013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755333" y="2356485"/>
          <a:ext cx="2327275" cy="5613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13" imgW="1054100" imgH="254000" progId="Equation.KSEE3">
                  <p:embed/>
                </p:oleObj>
              </mc:Choice>
              <mc:Fallback>
                <p:oleObj r:id="rId13" imgW="10541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755333" y="2356485"/>
                        <a:ext cx="2327275" cy="5613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对象 8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3743643" y="2356485"/>
          <a:ext cx="2327275" cy="5613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16" imgW="1054100" imgH="254000" progId="Equation.KSEE3">
                  <p:embed/>
                </p:oleObj>
              </mc:Choice>
              <mc:Fallback>
                <p:oleObj r:id="rId16" imgW="10541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3743643" y="2356485"/>
                        <a:ext cx="2327275" cy="5613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8"/>
            </p:custDataLst>
          </p:nvPr>
        </p:nvGraphicFramePr>
        <p:xfrm>
          <a:off x="2915921" y="3220085"/>
          <a:ext cx="2524760" cy="5613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19" imgW="1143000" imgH="254000" progId="Equation.KSEE3">
                  <p:embed/>
                </p:oleObj>
              </mc:Choice>
              <mc:Fallback>
                <p:oleObj r:id="rId19" imgW="11430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2915921" y="3220085"/>
                        <a:ext cx="2524760" cy="5613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对象 13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21"/>
            </p:custDataLst>
          </p:nvPr>
        </p:nvGraphicFramePr>
        <p:xfrm>
          <a:off x="6094730" y="3328353"/>
          <a:ext cx="778510" cy="3295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22" imgW="419100" imgH="177165" progId="Equation.KSEE3">
                  <p:embed/>
                </p:oleObj>
              </mc:Choice>
              <mc:Fallback>
                <p:oleObj r:id="rId22" imgW="4191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3"/>
                      <a:stretch>
                        <a:fillRect/>
                      </a:stretch>
                    </p:blipFill>
                    <p:spPr>
                      <a:xfrm>
                        <a:off x="6094730" y="3328353"/>
                        <a:ext cx="778510" cy="3295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215265" y="844550"/>
            <a:ext cx="8804275" cy="18637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4．若集合A＝{0，1，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－5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}，且－4∈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，则实数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的值为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algn="r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（　　）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A．1 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			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B．4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C．1或4    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			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D．36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4"/>
            </p:custDataLst>
          </p:nvPr>
        </p:nvSpPr>
        <p:spPr>
          <a:xfrm>
            <a:off x="791845" y="232410"/>
            <a:ext cx="4572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01——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集合的有关概念、表示</a:t>
            </a: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431800" y="2752725"/>
            <a:ext cx="8380095" cy="5340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</a:t>
            </a: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解析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 ∵－4∈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，∴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 baseline="30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－5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＝－4，解得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＝1或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＝4.</a:t>
            </a: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故选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</a:p>
        </p:txBody>
      </p:sp>
    </p:spTree>
  </p:cSld>
  <p:clrMapOvr>
    <a:masterClrMapping/>
  </p:clrMapOvr>
  <p:transition spd="slow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38750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https://d.book118.com/088042063137006027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355"/>
</p:tagLst>
</file>

<file path=ppt/tags/tag2.xml><?xml version="1.0" encoding="utf-8"?>
<p:tagLst xmlns:p="http://schemas.openxmlformats.org/presentationml/2006/main">
  <p:tag name="AS_UNIQUEID" val="356"/>
</p:tagLst>
</file>

<file path=ppt/tags/tag3.xml><?xml version="1.0" encoding="utf-8"?>
<p:tagLst xmlns:p="http://schemas.openxmlformats.org/presentationml/2006/main">
  <p:tag name="AS_UNIQUEID" val="357"/>
</p:tagLst>
</file>

<file path=ppt/tags/tag4.xml><?xml version="1.0" encoding="utf-8"?>
<p:tagLst xmlns:p="http://schemas.openxmlformats.org/presentationml/2006/main">
  <p:tag name="AS_UNIQUEID" val="358"/>
</p:tagLst>
</file>

<file path=ppt/tags/tag5.xml><?xml version="1.0" encoding="utf-8"?>
<p:tagLst xmlns:p="http://schemas.openxmlformats.org/presentationml/2006/main">
  <p:tag name="AS_UNIQUEID" val="359"/>
</p:tagLst>
</file>

<file path=ppt/tags/tag6.xml><?xml version="1.0" encoding="utf-8"?>
<p:tagLst xmlns:p="http://schemas.openxmlformats.org/presentationml/2006/main">
  <p:tag name="AS_UNIQUEID" val="360"/>
</p:tagLst>
</file>

<file path=ppt/tags/tag7.xml><?xml version="1.0" encoding="utf-8"?>
<p:tagLst xmlns:p="http://schemas.openxmlformats.org/presentationml/2006/main">
  <p:tag name="AS_UNIQUEID" val="361"/>
</p:tagLst>
</file>

<file path=ppt/tags/tag8.xml><?xml version="1.0" encoding="utf-8"?>
<p:tagLst xmlns:p="http://schemas.openxmlformats.org/presentationml/2006/main">
  <p:tag name="AS_UNIQUEID" val="362"/>
</p:tagLst>
</file>

<file path=ppt/tags/tag9.xml><?xml version="1.0" encoding="utf-8"?>
<p:tagLst xmlns:p="http://schemas.openxmlformats.org/presentationml/2006/main">
  <p:tag name="AS_UNIQUEID" val="363"/>
</p:tagLst>
</file>

<file path=ppt/tags/tag10.xml><?xml version="1.0" encoding="utf-8"?>
<p:tagLst xmlns:p="http://schemas.openxmlformats.org/presentationml/2006/main">
  <p:tag name="AS_UNIQUEID" val="364"/>
</p:tagLst>
</file>

<file path=ppt/tags/tag11.xml><?xml version="1.0" encoding="utf-8"?>
<p:tagLst xmlns:p="http://schemas.openxmlformats.org/presentationml/2006/main">
  <p:tag name="AS_UNIQUEID" val="365"/>
</p:tagLst>
</file>

<file path=ppt/tags/tag12.xml><?xml version="1.0" encoding="utf-8"?>
<p:tagLst xmlns:p="http://schemas.openxmlformats.org/presentationml/2006/main">
  <p:tag name="AS_UNIQUEID" val="366"/>
</p:tagLst>
</file>

<file path=ppt/tags/tag13.xml><?xml version="1.0" encoding="utf-8"?>
<p:tagLst xmlns:p="http://schemas.openxmlformats.org/presentationml/2006/main">
  <p:tag name="AS_UNIQUEID" val="367"/>
</p:tagLst>
</file>

<file path=ppt/tags/tag14.xml><?xml version="1.0" encoding="utf-8"?>
<p:tagLst xmlns:p="http://schemas.openxmlformats.org/presentationml/2006/main">
  <p:tag name="AS_UNIQUEID" val="368"/>
</p:tagLst>
</file>

<file path=ppt/tags/tag15.xml><?xml version="1.0" encoding="utf-8"?>
<p:tagLst xmlns:p="http://schemas.openxmlformats.org/presentationml/2006/main">
  <p:tag name="AS_UNIQUEID" val="369"/>
</p:tagLst>
</file>

<file path=ppt/tags/tag16.xml><?xml version="1.0" encoding="utf-8"?>
<p:tagLst xmlns:p="http://schemas.openxmlformats.org/presentationml/2006/main">
  <p:tag name="AS_UNIQUEID" val="370"/>
</p:tagLst>
</file>

<file path=ppt/tags/tag17.xml><?xml version="1.0" encoding="utf-8"?>
<p:tagLst xmlns:p="http://schemas.openxmlformats.org/presentationml/2006/main">
  <p:tag name="AS_UNIQUEID" val="371"/>
</p:tagLst>
</file>

<file path=ppt/tags/tag18.xml><?xml version="1.0" encoding="utf-8"?>
<p:tagLst xmlns:p="http://schemas.openxmlformats.org/presentationml/2006/main">
  <p:tag name="AS_UNIQUEID" val="372"/>
</p:tagLst>
</file>

<file path=ppt/tags/tag19.xml><?xml version="1.0" encoding="utf-8"?>
<p:tagLst xmlns:p="http://schemas.openxmlformats.org/presentationml/2006/main">
  <p:tag name="AS_UNIQUEID" val="373"/>
</p:tagLst>
</file>

<file path=ppt/tags/tag20.xml><?xml version="1.0" encoding="utf-8"?>
<p:tagLst xmlns:p="http://schemas.openxmlformats.org/presentationml/2006/main">
  <p:tag name="AS_UNIQUEID" val="374"/>
</p:tagLst>
</file>

<file path=ppt/tags/tag21.xml><?xml version="1.0" encoding="utf-8"?>
<p:tagLst xmlns:p="http://schemas.openxmlformats.org/presentationml/2006/main">
  <p:tag name="AS_UNIQUEID" val="375"/>
</p:tagLst>
</file>

<file path=ppt/tags/tag22.xml><?xml version="1.0" encoding="utf-8"?>
<p:tagLst xmlns:p="http://schemas.openxmlformats.org/presentationml/2006/main">
  <p:tag name="AS_UNIQUEID" val="376"/>
</p:tagLst>
</file>

<file path=ppt/tags/tag23.xml><?xml version="1.0" encoding="utf-8"?>
<p:tagLst xmlns:p="http://schemas.openxmlformats.org/presentationml/2006/main">
  <p:tag name="AS_UNIQUEID" val="377"/>
</p:tagLst>
</file>

<file path=ppt/tags/tag24.xml><?xml version="1.0" encoding="utf-8"?>
<p:tagLst xmlns:p="http://schemas.openxmlformats.org/presentationml/2006/main">
  <p:tag name="AS_UNIQUEID" val="378"/>
</p:tagLst>
</file>

<file path=ppt/tags/tag25.xml><?xml version="1.0" encoding="utf-8"?>
<p:tagLst xmlns:p="http://schemas.openxmlformats.org/presentationml/2006/main">
  <p:tag name="AS_UNIQUEID" val="379"/>
</p:tagLst>
</file>

<file path=ppt/tags/tag26.xml><?xml version="1.0" encoding="utf-8"?>
<p:tagLst xmlns:p="http://schemas.openxmlformats.org/presentationml/2006/main">
  <p:tag name="AS_UNIQUEID" val="380"/>
</p:tagLst>
</file>

<file path=ppt/tags/tag27.xml><?xml version="1.0" encoding="utf-8"?>
<p:tagLst xmlns:p="http://schemas.openxmlformats.org/presentationml/2006/main">
  <p:tag name="AS_UNIQUEID" val="381"/>
</p:tagLst>
</file>

<file path=ppt/tags/tag28.xml><?xml version="1.0" encoding="utf-8"?>
<p:tagLst xmlns:p="http://schemas.openxmlformats.org/presentationml/2006/main">
  <p:tag name="AS_UNIQUEID" val="382"/>
</p:tagLst>
</file>

<file path=ppt/tags/tag29.xml><?xml version="1.0" encoding="utf-8"?>
<p:tagLst xmlns:p="http://schemas.openxmlformats.org/presentationml/2006/main">
  <p:tag name="AS_UNIQUEID" val="383"/>
</p:tagLst>
</file>

<file path=ppt/tags/tag30.xml><?xml version="1.0" encoding="utf-8"?>
<p:tagLst xmlns:p="http://schemas.openxmlformats.org/presentationml/2006/main">
  <p:tag name="AS_UNIQUEID" val="384"/>
</p:tagLst>
</file>

<file path=ppt/tags/tag31.xml><?xml version="1.0" encoding="utf-8"?>
<p:tagLst xmlns:p="http://schemas.openxmlformats.org/presentationml/2006/main">
  <p:tag name="AS_UNIQUEID" val="385"/>
</p:tagLst>
</file>

<file path=ppt/tags/tag32.xml><?xml version="1.0" encoding="utf-8"?>
<p:tagLst xmlns:p="http://schemas.openxmlformats.org/presentationml/2006/main">
  <p:tag name="AS_UNIQUEID" val="386"/>
</p:tagLst>
</file>

<file path=ppt/tags/tag33.xml><?xml version="1.0" encoding="utf-8"?>
<p:tagLst xmlns:p="http://schemas.openxmlformats.org/presentationml/2006/main">
  <p:tag name="AS_UNIQUEID" val="387"/>
</p:tagLst>
</file>

<file path=ppt/tags/tag34.xml><?xml version="1.0" encoding="utf-8"?>
<p:tagLst xmlns:p="http://schemas.openxmlformats.org/presentationml/2006/main">
  <p:tag name="AS_UNIQUEID" val="388"/>
</p:tagLst>
</file>

<file path=ppt/tags/tag35.xml><?xml version="1.0" encoding="utf-8"?>
<p:tagLst xmlns:p="http://schemas.openxmlformats.org/presentationml/2006/main">
  <p:tag name="AS_UNIQUEID" val="389"/>
</p:tagLst>
</file>

<file path=ppt/tags/tag36.xml><?xml version="1.0" encoding="utf-8"?>
<p:tagLst xmlns:p="http://schemas.openxmlformats.org/presentationml/2006/main">
  <p:tag name="AS_UNIQUEID" val="390"/>
</p:tagLst>
</file>

<file path=ppt/tags/tag37.xml><?xml version="1.0" encoding="utf-8"?>
<p:tagLst xmlns:p="http://schemas.openxmlformats.org/presentationml/2006/main">
  <p:tag name="AS_UNIQUEID" val="391"/>
</p:tagLst>
</file>

<file path=ppt/tags/tag38.xml><?xml version="1.0" encoding="utf-8"?>
<p:tagLst xmlns:p="http://schemas.openxmlformats.org/presentationml/2006/main">
  <p:tag name="AS_UNIQUEID" val="392"/>
</p:tagLst>
</file>

<file path=ppt/tags/tag39.xml><?xml version="1.0" encoding="utf-8"?>
<p:tagLst xmlns:p="http://schemas.openxmlformats.org/presentationml/2006/main">
  <p:tag name="AS_UNIQUEID" val="393"/>
</p:tagLst>
</file>

<file path=ppt/tags/tag40.xml><?xml version="1.0" encoding="utf-8"?>
<p:tagLst xmlns:p="http://schemas.openxmlformats.org/presentationml/2006/main">
  <p:tag name="AS_UNIQUEID" val="394"/>
</p:tagLst>
</file>

<file path=ppt/tags/tag41.xml><?xml version="1.0" encoding="utf-8"?>
<p:tagLst xmlns:p="http://schemas.openxmlformats.org/presentationml/2006/main">
  <p:tag name="AS_UNIQUEID" val="395"/>
</p:tagLst>
</file>

<file path=ppt/tags/tag42.xml><?xml version="1.0" encoding="utf-8"?>
<p:tagLst xmlns:p="http://schemas.openxmlformats.org/presentationml/2006/main">
  <p:tag name="AS_UNIQUEID" val="396"/>
</p:tagLst>
</file>

<file path=ppt/tags/tag43.xml><?xml version="1.0" encoding="utf-8"?>
<p:tagLst xmlns:p="http://schemas.openxmlformats.org/presentationml/2006/main">
  <p:tag name="AS_UNIQUEID" val="397"/>
</p:tagLst>
</file>

<file path=ppt/tags/tag44.xml><?xml version="1.0" encoding="utf-8"?>
<p:tagLst xmlns:p="http://schemas.openxmlformats.org/presentationml/2006/main">
  <p:tag name="AS_UNIQUEID" val="398"/>
</p:tagLst>
</file>

<file path=ppt/tags/tag45.xml><?xml version="1.0" encoding="utf-8"?>
<p:tagLst xmlns:p="http://schemas.openxmlformats.org/presentationml/2006/main">
  <p:tag name="AS_UNIQUEID" val="399"/>
</p:tagLst>
</file>

<file path=ppt/tags/tag46.xml><?xml version="1.0" encoding="utf-8"?>
<p:tagLst xmlns:p="http://schemas.openxmlformats.org/presentationml/2006/main">
  <p:tag name="AS_UNIQUEID" val="400"/>
</p:tagLst>
</file>

<file path=ppt/tags/tag47.xml><?xml version="1.0" encoding="utf-8"?>
<p:tagLst xmlns:p="http://schemas.openxmlformats.org/presentationml/2006/main">
  <p:tag name="AS_UNIQUEID" val="401"/>
</p:tagLst>
</file>

<file path=ppt/tags/tag48.xml><?xml version="1.0" encoding="utf-8"?>
<p:tagLst xmlns:p="http://schemas.openxmlformats.org/presentationml/2006/main">
  <p:tag name="AS_UNIQUEID" val="402"/>
</p:tagLst>
</file>

<file path=ppt/tags/tag49.xml><?xml version="1.0" encoding="utf-8"?>
<p:tagLst xmlns:p="http://schemas.openxmlformats.org/presentationml/2006/main">
  <p:tag name="AS_UNIQUEID" val="403"/>
</p:tagLst>
</file>

<file path=ppt/tags/tag50.xml><?xml version="1.0" encoding="utf-8"?>
<p:tagLst xmlns:p="http://schemas.openxmlformats.org/presentationml/2006/main">
  <p:tag name="AS_UNIQUEID" val="404"/>
</p:tagLst>
</file>

<file path=ppt/tags/tag51.xml><?xml version="1.0" encoding="utf-8"?>
<p:tagLst xmlns:p="http://schemas.openxmlformats.org/presentationml/2006/main">
  <p:tag name="AS_UNIQUEID" val="405"/>
</p:tagLst>
</file>

<file path=ppt/tags/tag52.xml><?xml version="1.0" encoding="utf-8"?>
<p:tagLst xmlns:p="http://schemas.openxmlformats.org/presentationml/2006/main">
  <p:tag name="AS_UNIQUEID" val="406"/>
</p:tagLst>
</file>

<file path=ppt/tags/tag53.xml><?xml version="1.0" encoding="utf-8"?>
<p:tagLst xmlns:p="http://schemas.openxmlformats.org/presentationml/2006/main">
  <p:tag name="AS_UNIQUEID" val="407"/>
</p:tagLst>
</file>

<file path=ppt/tags/tag54.xml><?xml version="1.0" encoding="utf-8"?>
<p:tagLst xmlns:p="http://schemas.openxmlformats.org/presentationml/2006/main">
  <p:tag name="AS_UNIQUEID" val="408"/>
</p:tagLst>
</file>

<file path=ppt/tags/tag55.xml><?xml version="1.0" encoding="utf-8"?>
<p:tagLst xmlns:p="http://schemas.openxmlformats.org/presentationml/2006/main">
  <p:tag name="AS_UNIQUEID" val="409"/>
</p:tagLst>
</file>

<file path=ppt/tags/tag56.xml><?xml version="1.0" encoding="utf-8"?>
<p:tagLst xmlns:p="http://schemas.openxmlformats.org/presentationml/2006/main">
  <p:tag name="AS_UNIQUEID" val="410"/>
</p:tagLst>
</file>

<file path=ppt/tags/tag57.xml><?xml version="1.0" encoding="utf-8"?>
<p:tagLst xmlns:p="http://schemas.openxmlformats.org/presentationml/2006/main">
  <p:tag name="AS_UNIQUEID" val="411"/>
</p:tagLst>
</file>

<file path=ppt/tags/tag58.xml><?xml version="1.0" encoding="utf-8"?>
<p:tagLst xmlns:p="http://schemas.openxmlformats.org/presentationml/2006/main">
  <p:tag name="AS_UNIQUEID" val="412"/>
</p:tagLst>
</file>

<file path=ppt/tags/tag59.xml><?xml version="1.0" encoding="utf-8"?>
<p:tagLst xmlns:p="http://schemas.openxmlformats.org/presentationml/2006/main">
  <p:tag name="AS_UNIQUEID" val="413"/>
</p:tagLst>
</file>

<file path=ppt/tags/tag60.xml><?xml version="1.0" encoding="utf-8"?>
<p:tagLst xmlns:p="http://schemas.openxmlformats.org/presentationml/2006/main">
  <p:tag name="AS_UNIQUEID" val="414"/>
</p:tagLst>
</file>

<file path=ppt/tags/tag61.xml><?xml version="1.0" encoding="utf-8"?>
<p:tagLst xmlns:p="http://schemas.openxmlformats.org/presentationml/2006/main">
  <p:tag name="AS_UNIQUEID" val="415"/>
</p:tagLst>
</file>

<file path=ppt/tags/tag62.xml><?xml version="1.0" encoding="utf-8"?>
<p:tagLst xmlns:p="http://schemas.openxmlformats.org/presentationml/2006/main">
  <p:tag name="AS_UNIQUEID" val="416"/>
</p:tagLst>
</file>

<file path=ppt/tags/tag63.xml><?xml version="1.0" encoding="utf-8"?>
<p:tagLst xmlns:p="http://schemas.openxmlformats.org/presentationml/2006/main">
  <p:tag name="AS_UNIQUEID" val="417"/>
</p:tagLst>
</file>

<file path=ppt/tags/tag64.xml><?xml version="1.0" encoding="utf-8"?>
<p:tagLst xmlns:p="http://schemas.openxmlformats.org/presentationml/2006/main">
  <p:tag name="AS_UNIQUEID" val="418"/>
</p:tagLst>
</file>

<file path=ppt/tags/tag65.xml><?xml version="1.0" encoding="utf-8"?>
<p:tagLst xmlns:p="http://schemas.openxmlformats.org/presentationml/2006/main">
  <p:tag name="AS_UNIQUEID" val="419"/>
</p:tagLst>
</file>

<file path=ppt/tags/tag66.xml><?xml version="1.0" encoding="utf-8"?>
<p:tagLst xmlns:p="http://schemas.openxmlformats.org/presentationml/2006/main">
  <p:tag name="AS_UNIQUEID" val="420"/>
</p:tagLst>
</file>

<file path=ppt/tags/tag67.xml><?xml version="1.0" encoding="utf-8"?>
<p:tagLst xmlns:p="http://schemas.openxmlformats.org/presentationml/2006/main">
  <p:tag name="AS_UNIQUEID" val="421"/>
</p:tagLst>
</file>

<file path=ppt/tags/tag68.xml><?xml version="1.0" encoding="utf-8"?>
<p:tagLst xmlns:p="http://schemas.openxmlformats.org/presentationml/2006/main">
  <p:tag name="AS_UNIQUEID" val="422"/>
</p:tagLst>
</file>

<file path=ppt/tags/tag69.xml><?xml version="1.0" encoding="utf-8"?>
<p:tagLst xmlns:p="http://schemas.openxmlformats.org/presentationml/2006/main">
  <p:tag name="AS_UNIQUEID" val="423"/>
</p:tagLst>
</file>

<file path=ppt/tags/tag70.xml><?xml version="1.0" encoding="utf-8"?>
<p:tagLst xmlns:p="http://schemas.openxmlformats.org/presentationml/2006/main">
  <p:tag name="AS_UNIQUEID" val="424"/>
</p:tagLst>
</file>

<file path=ppt/tags/tag71.xml><?xml version="1.0" encoding="utf-8"?>
<p:tagLst xmlns:p="http://schemas.openxmlformats.org/presentationml/2006/main">
  <p:tag name="AS_UNIQUEID" val="425"/>
</p:tagLst>
</file>

<file path=ppt/tags/tag72.xml><?xml version="1.0" encoding="utf-8"?>
<p:tagLst xmlns:p="http://schemas.openxmlformats.org/presentationml/2006/main">
  <p:tag name="AS_UNIQUEID" val="426"/>
</p:tagLst>
</file>

<file path=ppt/tags/tag73.xml><?xml version="1.0" encoding="utf-8"?>
<p:tagLst xmlns:p="http://schemas.openxmlformats.org/presentationml/2006/main">
  <p:tag name="AS_UNIQUEID" val="427"/>
</p:tagLst>
</file>

<file path=ppt/tags/tag74.xml><?xml version="1.0" encoding="utf-8"?>
<p:tagLst xmlns:p="http://schemas.openxmlformats.org/presentationml/2006/main">
  <p:tag name="AS_UNIQUEID" val="428"/>
</p:tagLst>
</file>

<file path=ppt/tags/tag75.xml><?xml version="1.0" encoding="utf-8"?>
<p:tagLst xmlns:p="http://schemas.openxmlformats.org/presentationml/2006/main">
  <p:tag name="AS_UNIQUEID" val="429"/>
</p:tagLst>
</file>

<file path=ppt/tags/tag76.xml><?xml version="1.0" encoding="utf-8"?>
<p:tagLst xmlns:p="http://schemas.openxmlformats.org/presentationml/2006/main">
  <p:tag name="AS_UNIQUEID" val="133"/>
</p:tagLst>
</file>

<file path=ppt/tags/tag77.xml><?xml version="1.0" encoding="utf-8"?>
<p:tagLst xmlns:p="http://schemas.openxmlformats.org/presentationml/2006/main">
  <p:tag name="AS_UNIQUEID" val="134"/>
</p:tagLst>
</file>

<file path=ppt/tags/tag78.xml><?xml version="1.0" encoding="utf-8"?>
<p:tagLst xmlns:p="http://schemas.openxmlformats.org/presentationml/2006/main">
  <p:tag name="AS_UNIQUEID" val="135"/>
</p:tagLst>
</file>

<file path=ppt/tags/tag79.xml><?xml version="1.0" encoding="utf-8"?>
<p:tagLst xmlns:p="http://schemas.openxmlformats.org/presentationml/2006/main">
  <p:tag name="AS_UNIQUEID" val="136"/>
</p:tagLst>
</file>

<file path=ppt/tags/tag80.xml><?xml version="1.0" encoding="utf-8"?>
<p:tagLst xmlns:p="http://schemas.openxmlformats.org/presentationml/2006/main">
  <p:tag name="AS_UNIQUEID" val="137"/>
</p:tagLst>
</file>

<file path=ppt/tags/tag81.xml><?xml version="1.0" encoding="utf-8"?>
<p:tagLst xmlns:p="http://schemas.openxmlformats.org/presentationml/2006/main">
  <p:tag name="AS_UNIQUEID" val="138"/>
</p:tagLst>
</file>

<file path=ppt/tags/tag82.xml><?xml version="1.0" encoding="utf-8"?>
<p:tagLst xmlns:p="http://schemas.openxmlformats.org/presentationml/2006/main">
  <p:tag name="AS_UNIQUEID" val="139"/>
</p:tagLst>
</file>

<file path=ppt/tags/tag83.xml><?xml version="1.0" encoding="utf-8"?>
<p:tagLst xmlns:p="http://schemas.openxmlformats.org/presentationml/2006/main">
  <p:tag name="AS_UNIQUEID" val="140"/>
</p:tagLst>
</file>

<file path=ppt/tags/tag84.xml><?xml version="1.0" encoding="utf-8"?>
<p:tagLst xmlns:p="http://schemas.openxmlformats.org/presentationml/2006/main">
  <p:tag name="AS_UNIQUEID" val="141"/>
</p:tagLst>
</file>

<file path=ppt/tags/tag85.xml><?xml version="1.0" encoding="utf-8"?>
<p:tagLst xmlns:p="http://schemas.openxmlformats.org/presentationml/2006/main">
  <p:tag name="AS_UNIQUEID" val="142"/>
</p:tagLst>
</file>

<file path=ppt/tags/tag86.xml><?xml version="1.0" encoding="utf-8"?>
<p:tagLst xmlns:p="http://schemas.openxmlformats.org/presentationml/2006/main">
  <p:tag name="AS_UNIQUEID" val="143"/>
</p:tagLst>
</file>

<file path=ppt/tags/tag87.xml><?xml version="1.0" encoding="utf-8"?>
<p:tagLst xmlns:p="http://schemas.openxmlformats.org/presentationml/2006/main">
  <p:tag name="AS_UNIQUEID" val="144"/>
</p:tagLst>
</file>

<file path=ppt/tags/tag88.xml><?xml version="1.0" encoding="utf-8"?>
<p:tagLst xmlns:p="http://schemas.openxmlformats.org/presentationml/2006/main">
  <p:tag name="AS_UNIQUEID" val="145"/>
</p:tagLst>
</file>

<file path=ppt/tags/tag89.xml><?xml version="1.0" encoding="utf-8"?>
<p:tagLst xmlns:p="http://schemas.openxmlformats.org/presentationml/2006/main">
  <p:tag name="AS_UNIQUEID" val="146"/>
</p:tagLst>
</file>

<file path=ppt/tags/tag90.xml><?xml version="1.0" encoding="utf-8"?>
<p:tagLst xmlns:p="http://schemas.openxmlformats.org/presentationml/2006/main">
  <p:tag name="AS_UNIQUEID" val="147"/>
</p:tagLst>
</file>

<file path=ppt/tags/tag91.xml><?xml version="1.0" encoding="utf-8"?>
<p:tagLst xmlns:p="http://schemas.openxmlformats.org/presentationml/2006/main">
  <p:tag name="AS_UNIQUEID" val="148"/>
</p:tagLst>
</file>

<file path=ppt/tags/tag92.xml><?xml version="1.0" encoding="utf-8"?>
<p:tagLst xmlns:p="http://schemas.openxmlformats.org/presentationml/2006/main">
  <p:tag name="AS_UNIQUEID" val="149"/>
</p:tagLst>
</file>

<file path=ppt/tags/tag93.xml><?xml version="1.0" encoding="utf-8"?>
<p:tagLst xmlns:p="http://schemas.openxmlformats.org/presentationml/2006/main">
  <p:tag name="AS_UNIQUEID" val="150"/>
</p:tagLst>
</file>

<file path=ppt/tags/tag94.xml><?xml version="1.0" encoding="utf-8"?>
<p:tagLst xmlns:p="http://schemas.openxmlformats.org/presentationml/2006/main">
  <p:tag name="AS_UNIQUEID" val="151"/>
</p:tagLst>
</file>

<file path=ppt/tags/tag95.xml><?xml version="1.0" encoding="utf-8"?>
<p:tagLst xmlns:p="http://schemas.openxmlformats.org/presentationml/2006/main">
  <p:tag name="AS_UNIQUEID" val="152"/>
</p:tagLst>
</file>

<file path=ppt/tags/tag96.xml><?xml version="1.0" encoding="utf-8"?>
<p:tagLst xmlns:p="http://schemas.openxmlformats.org/presentationml/2006/main">
  <p:tag name="AS_UNIQUEID" val="153"/>
</p:tagLst>
</file>

<file path=ppt/tags/tag97.xml><?xml version="1.0" encoding="utf-8"?>
<p:tagLst xmlns:p="http://schemas.openxmlformats.org/presentationml/2006/main">
  <p:tag name="AS_UNIQUEID" val="154"/>
</p:tagLst>
</file>

<file path=ppt/tags/tag98.xml><?xml version="1.0" encoding="utf-8"?>
<p:tagLst xmlns:p="http://schemas.openxmlformats.org/presentationml/2006/main">
  <p:tag name="AS_UNIQUEID" val="155"/>
</p:tagLst>
</file>

<file path=ppt/tags/tag99.xml><?xml version="1.0" encoding="utf-8"?>
<p:tagLst xmlns:p="http://schemas.openxmlformats.org/presentationml/2006/main">
  <p:tag name="AS_UNIQUEID" val="156"/>
</p:tagLst>
</file>

<file path=ppt/tags/tag100.xml><?xml version="1.0" encoding="utf-8"?>
<p:tagLst xmlns:p="http://schemas.openxmlformats.org/presentationml/2006/main">
  <p:tag name="AS_UNIQUEID" val="157"/>
</p:tagLst>
</file>

<file path=ppt/tags/tag101.xml><?xml version="1.0" encoding="utf-8"?>
<p:tagLst xmlns:p="http://schemas.openxmlformats.org/presentationml/2006/main">
  <p:tag name="AS_UNIQUEID" val="158"/>
</p:tagLst>
</file>

<file path=ppt/tags/tag102.xml><?xml version="1.0" encoding="utf-8"?>
<p:tagLst xmlns:p="http://schemas.openxmlformats.org/presentationml/2006/main">
  <p:tag name="AS_UNIQUEID" val="159"/>
</p:tagLst>
</file>

<file path=ppt/tags/tag103.xml><?xml version="1.0" encoding="utf-8"?>
<p:tagLst xmlns:p="http://schemas.openxmlformats.org/presentationml/2006/main">
  <p:tag name="AS_UNIQUEID" val="160"/>
</p:tagLst>
</file>

<file path=ppt/tags/tag104.xml><?xml version="1.0" encoding="utf-8"?>
<p:tagLst xmlns:p="http://schemas.openxmlformats.org/presentationml/2006/main">
  <p:tag name="AS_UNIQUEID" val="161"/>
</p:tagLst>
</file>

<file path=ppt/tags/tag105.xml><?xml version="1.0" encoding="utf-8"?>
<p:tagLst xmlns:p="http://schemas.openxmlformats.org/presentationml/2006/main">
  <p:tag name="AS_UNIQUEID" val="162"/>
</p:tagLst>
</file>

<file path=ppt/tags/tag106.xml><?xml version="1.0" encoding="utf-8"?>
<p:tagLst xmlns:p="http://schemas.openxmlformats.org/presentationml/2006/main">
  <p:tag name="AS_UNIQUEID" val="163"/>
</p:tagLst>
</file>

<file path=ppt/tags/tag107.xml><?xml version="1.0" encoding="utf-8"?>
<p:tagLst xmlns:p="http://schemas.openxmlformats.org/presentationml/2006/main">
  <p:tag name="AS_UNIQUEID" val="164"/>
</p:tagLst>
</file>

<file path=ppt/tags/tag108.xml><?xml version="1.0" encoding="utf-8"?>
<p:tagLst xmlns:p="http://schemas.openxmlformats.org/presentationml/2006/main">
  <p:tag name="AS_UNIQUEID" val="165"/>
</p:tagLst>
</file>

<file path=ppt/tags/tag109.xml><?xml version="1.0" encoding="utf-8"?>
<p:tagLst xmlns:p="http://schemas.openxmlformats.org/presentationml/2006/main">
  <p:tag name="AS_UNIQUEID" val="166"/>
</p:tagLst>
</file>

<file path=ppt/tags/tag110.xml><?xml version="1.0" encoding="utf-8"?>
<p:tagLst xmlns:p="http://schemas.openxmlformats.org/presentationml/2006/main">
  <p:tag name="AS_UNIQUEID" val="167"/>
</p:tagLst>
</file>

<file path=ppt/tags/tag111.xml><?xml version="1.0" encoding="utf-8"?>
<p:tagLst xmlns:p="http://schemas.openxmlformats.org/presentationml/2006/main">
  <p:tag name="AS_UNIQUEID" val="168"/>
</p:tagLst>
</file>

<file path=ppt/tags/tag112.xml><?xml version="1.0" encoding="utf-8"?>
<p:tagLst xmlns:p="http://schemas.openxmlformats.org/presentationml/2006/main">
  <p:tag name="AS_UNIQUEID" val="169"/>
</p:tagLst>
</file>

<file path=ppt/tags/tag113.xml><?xml version="1.0" encoding="utf-8"?>
<p:tagLst xmlns:p="http://schemas.openxmlformats.org/presentationml/2006/main">
  <p:tag name="AS_UNIQUEID" val="170"/>
</p:tagLst>
</file>

<file path=ppt/tags/tag114.xml><?xml version="1.0" encoding="utf-8"?>
<p:tagLst xmlns:p="http://schemas.openxmlformats.org/presentationml/2006/main">
  <p:tag name="AS_UNIQUEID" val="171"/>
</p:tagLst>
</file>

<file path=ppt/tags/tag115.xml><?xml version="1.0" encoding="utf-8"?>
<p:tagLst xmlns:p="http://schemas.openxmlformats.org/presentationml/2006/main">
  <p:tag name="AS_UNIQUEID" val="172"/>
</p:tagLst>
</file>

<file path=ppt/tags/tag116.xml><?xml version="1.0" encoding="utf-8"?>
<p:tagLst xmlns:p="http://schemas.openxmlformats.org/presentationml/2006/main">
  <p:tag name="AS_UNIQUEID" val="173"/>
</p:tagLst>
</file>

<file path=ppt/tags/tag117.xml><?xml version="1.0" encoding="utf-8"?>
<p:tagLst xmlns:p="http://schemas.openxmlformats.org/presentationml/2006/main">
  <p:tag name="AS_UNIQUEID" val="174"/>
</p:tagLst>
</file>

<file path=ppt/tags/tag118.xml><?xml version="1.0" encoding="utf-8"?>
<p:tagLst xmlns:p="http://schemas.openxmlformats.org/presentationml/2006/main">
  <p:tag name="AS_UNIQUEID" val="175"/>
</p:tagLst>
</file>

<file path=ppt/tags/tag119.xml><?xml version="1.0" encoding="utf-8"?>
<p:tagLst xmlns:p="http://schemas.openxmlformats.org/presentationml/2006/main">
  <p:tag name="AS_UNIQUEID" val="176"/>
</p:tagLst>
</file>

<file path=ppt/tags/tag120.xml><?xml version="1.0" encoding="utf-8"?>
<p:tagLst xmlns:p="http://schemas.openxmlformats.org/presentationml/2006/main">
  <p:tag name="AS_UNIQUEID" val="177"/>
</p:tagLst>
</file>

<file path=ppt/tags/tag121.xml><?xml version="1.0" encoding="utf-8"?>
<p:tagLst xmlns:p="http://schemas.openxmlformats.org/presentationml/2006/main">
  <p:tag name="AS_UNIQUEID" val="178"/>
</p:tagLst>
</file>

<file path=ppt/tags/tag122.xml><?xml version="1.0" encoding="utf-8"?>
<p:tagLst xmlns:p="http://schemas.openxmlformats.org/presentationml/2006/main">
  <p:tag name="AS_UNIQUEID" val="179"/>
</p:tagLst>
</file>

<file path=ppt/tags/tag123.xml><?xml version="1.0" encoding="utf-8"?>
<p:tagLst xmlns:p="http://schemas.openxmlformats.org/presentationml/2006/main">
  <p:tag name="AS_UNIQUEID" val="180"/>
</p:tagLst>
</file>

<file path=ppt/tags/tag124.xml><?xml version="1.0" encoding="utf-8"?>
<p:tagLst xmlns:p="http://schemas.openxmlformats.org/presentationml/2006/main">
  <p:tag name="AS_UNIQUEID" val="181"/>
</p:tagLst>
</file>

<file path=ppt/tags/tag125.xml><?xml version="1.0" encoding="utf-8"?>
<p:tagLst xmlns:p="http://schemas.openxmlformats.org/presentationml/2006/main">
  <p:tag name="AS_UNIQUEID" val="182"/>
</p:tagLst>
</file>

<file path=ppt/tags/tag126.xml><?xml version="1.0" encoding="utf-8"?>
<p:tagLst xmlns:p="http://schemas.openxmlformats.org/presentationml/2006/main">
  <p:tag name="AS_UNIQUEID" val="183"/>
</p:tagLst>
</file>

<file path=ppt/tags/tag127.xml><?xml version="1.0" encoding="utf-8"?>
<p:tagLst xmlns:p="http://schemas.openxmlformats.org/presentationml/2006/main">
  <p:tag name="AS_UNIQUEID" val="184"/>
</p:tagLst>
</file>

<file path=ppt/tags/tag128.xml><?xml version="1.0" encoding="utf-8"?>
<p:tagLst xmlns:p="http://schemas.openxmlformats.org/presentationml/2006/main">
  <p:tag name="AS_UNIQUEID" val="185"/>
</p:tagLst>
</file>

<file path=ppt/tags/tag129.xml><?xml version="1.0" encoding="utf-8"?>
<p:tagLst xmlns:p="http://schemas.openxmlformats.org/presentationml/2006/main">
  <p:tag name="AS_UNIQUEID" val="186"/>
</p:tagLst>
</file>

<file path=ppt/tags/tag130.xml><?xml version="1.0" encoding="utf-8"?>
<p:tagLst xmlns:p="http://schemas.openxmlformats.org/presentationml/2006/main">
  <p:tag name="AS_UNIQUEID" val="187"/>
</p:tagLst>
</file>

<file path=ppt/tags/tag131.xml><?xml version="1.0" encoding="utf-8"?>
<p:tagLst xmlns:p="http://schemas.openxmlformats.org/presentationml/2006/main">
  <p:tag name="AS_UNIQUEID" val="188"/>
</p:tagLst>
</file>

<file path=ppt/tags/tag132.xml><?xml version="1.0" encoding="utf-8"?>
<p:tagLst xmlns:p="http://schemas.openxmlformats.org/presentationml/2006/main">
  <p:tag name="AS_UNIQUEID" val="189"/>
</p:tagLst>
</file>

<file path=ppt/tags/tag133.xml><?xml version="1.0" encoding="utf-8"?>
<p:tagLst xmlns:p="http://schemas.openxmlformats.org/presentationml/2006/main">
  <p:tag name="AS_UNIQUEID" val="190"/>
</p:tagLst>
</file>

<file path=ppt/tags/tag134.xml><?xml version="1.0" encoding="utf-8"?>
<p:tagLst xmlns:p="http://schemas.openxmlformats.org/presentationml/2006/main">
  <p:tag name="AS_UNIQUEID" val="191"/>
</p:tagLst>
</file>

<file path=ppt/tags/tag135.xml><?xml version="1.0" encoding="utf-8"?>
<p:tagLst xmlns:p="http://schemas.openxmlformats.org/presentationml/2006/main">
  <p:tag name="AS_UNIQUEID" val="192"/>
</p:tagLst>
</file>

<file path=ppt/tags/tag136.xml><?xml version="1.0" encoding="utf-8"?>
<p:tagLst xmlns:p="http://schemas.openxmlformats.org/presentationml/2006/main">
  <p:tag name="AS_UNIQUEID" val="193"/>
</p:tagLst>
</file>

<file path=ppt/tags/tag137.xml><?xml version="1.0" encoding="utf-8"?>
<p:tagLst xmlns:p="http://schemas.openxmlformats.org/presentationml/2006/main">
  <p:tag name="AS_UNIQUEID" val="194"/>
</p:tagLst>
</file>

<file path=ppt/tags/tag138.xml><?xml version="1.0" encoding="utf-8"?>
<p:tagLst xmlns:p="http://schemas.openxmlformats.org/presentationml/2006/main">
  <p:tag name="AS_UNIQUEID" val="195"/>
</p:tagLst>
</file>

<file path=ppt/tags/tag139.xml><?xml version="1.0" encoding="utf-8"?>
<p:tagLst xmlns:p="http://schemas.openxmlformats.org/presentationml/2006/main">
  <p:tag name="AS_UNIQUEID" val="196"/>
</p:tagLst>
</file>

<file path=ppt/tags/tag140.xml><?xml version="1.0" encoding="utf-8"?>
<p:tagLst xmlns:p="http://schemas.openxmlformats.org/presentationml/2006/main">
  <p:tag name="AS_UNIQUEID" val="197"/>
</p:tagLst>
</file>

<file path=ppt/tags/tag141.xml><?xml version="1.0" encoding="utf-8"?>
<p:tagLst xmlns:p="http://schemas.openxmlformats.org/presentationml/2006/main">
  <p:tag name="AS_UNIQUEID" val="198"/>
</p:tagLst>
</file>

<file path=ppt/tags/tag142.xml><?xml version="1.0" encoding="utf-8"?>
<p:tagLst xmlns:p="http://schemas.openxmlformats.org/presentationml/2006/main">
  <p:tag name="AS_UNIQUEID" val="199"/>
</p:tagLst>
</file>

<file path=ppt/tags/tag143.xml><?xml version="1.0" encoding="utf-8"?>
<p:tagLst xmlns:p="http://schemas.openxmlformats.org/presentationml/2006/main">
  <p:tag name="AS_UNIQUEID" val="200"/>
</p:tagLst>
</file>

<file path=ppt/tags/tag144.xml><?xml version="1.0" encoding="utf-8"?>
<p:tagLst xmlns:p="http://schemas.openxmlformats.org/presentationml/2006/main">
  <p:tag name="AS_UNIQUEID" val="201"/>
</p:tagLst>
</file>

<file path=ppt/tags/tag145.xml><?xml version="1.0" encoding="utf-8"?>
<p:tagLst xmlns:p="http://schemas.openxmlformats.org/presentationml/2006/main">
  <p:tag name="AS_UNIQUEID" val="202"/>
</p:tagLst>
</file>

<file path=ppt/tags/tag146.xml><?xml version="1.0" encoding="utf-8"?>
<p:tagLst xmlns:p="http://schemas.openxmlformats.org/presentationml/2006/main">
  <p:tag name="AS_UNIQUEID" val="203"/>
</p:tagLst>
</file>

<file path=ppt/tags/tag147.xml><?xml version="1.0" encoding="utf-8"?>
<p:tagLst xmlns:p="http://schemas.openxmlformats.org/presentationml/2006/main">
  <p:tag name="AS_UNIQUEID" val="204"/>
</p:tagLst>
</file>

<file path=ppt/tags/tag148.xml><?xml version="1.0" encoding="utf-8"?>
<p:tagLst xmlns:p="http://schemas.openxmlformats.org/presentationml/2006/main">
  <p:tag name="AS_UNIQUEID" val="205"/>
</p:tagLst>
</file>

<file path=ppt/tags/tag149.xml><?xml version="1.0" encoding="utf-8"?>
<p:tagLst xmlns:p="http://schemas.openxmlformats.org/presentationml/2006/main">
  <p:tag name="AS_UNIQUEID" val="211"/>
</p:tagLst>
</file>

<file path=ppt/tags/tag150.xml><?xml version="1.0" encoding="utf-8"?>
<p:tagLst xmlns:p="http://schemas.openxmlformats.org/presentationml/2006/main">
  <p:tag name="AS_UNIQUEID" val="212"/>
</p:tagLst>
</file>

<file path=ppt/tags/tag151.xml><?xml version="1.0" encoding="utf-8"?>
<p:tagLst xmlns:p="http://schemas.openxmlformats.org/presentationml/2006/main">
  <p:tag name="AS_UNIQUEID" val="213"/>
</p:tagLst>
</file>

<file path=ppt/tags/tag152.xml><?xml version="1.0" encoding="utf-8"?>
<p:tagLst xmlns:p="http://schemas.openxmlformats.org/presentationml/2006/main">
  <p:tag name="AS_UNIQUEID" val="214"/>
</p:tagLst>
</file>

<file path=ppt/tags/tag153.xml><?xml version="1.0" encoding="utf-8"?>
<p:tagLst xmlns:p="http://schemas.openxmlformats.org/presentationml/2006/main">
  <p:tag name="AS_UNIQUEID" val="215"/>
</p:tagLst>
</file>

<file path=ppt/tags/tag154.xml><?xml version="1.0" encoding="utf-8"?>
<p:tagLst xmlns:p="http://schemas.openxmlformats.org/presentationml/2006/main">
  <p:tag name="AS_UNIQUEID" val="216"/>
</p:tagLst>
</file>

<file path=ppt/tags/tag155.xml><?xml version="1.0" encoding="utf-8"?>
<p:tagLst xmlns:p="http://schemas.openxmlformats.org/presentationml/2006/main">
  <p:tag name="AS_UNIQUEID" val="217"/>
  <p:tag name="MH" val="20161022204519"/>
  <p:tag name="MH_LIBRARY" val="GRAPHIC"/>
  <p:tag name="MH_ORDER" val="TextBox 3"/>
</p:tagLst>
</file>

<file path=ppt/tags/tag156.xml><?xml version="1.0" encoding="utf-8"?>
<p:tagLst xmlns:p="http://schemas.openxmlformats.org/presentationml/2006/main">
  <p:tag name="AS_UNIQUEID" val="218"/>
  <p:tag name="ID" val="553512"/>
  <p:tag name="MH" val="20160830110146"/>
  <p:tag name="MH_LIBRARY" val="CONTENTS"/>
  <p:tag name="MH_ORDER" val="1"/>
  <p:tag name="MH_TYPE" val="ENTRY"/>
</p:tagLst>
</file>

<file path=ppt/tags/tag157.xml><?xml version="1.0" encoding="utf-8"?>
<p:tagLst xmlns:p="http://schemas.openxmlformats.org/presentationml/2006/main">
  <p:tag name="AS_UNIQUEID" val="219"/>
</p:tagLst>
</file>

<file path=ppt/tags/tag158.xml><?xml version="1.0" encoding="utf-8"?>
<p:tagLst xmlns:p="http://schemas.openxmlformats.org/presentationml/2006/main">
  <p:tag name="MH" val="20161022204519"/>
  <p:tag name="MH_LIBRARY" val="GRAPHIC"/>
</p:tagLst>
</file>

<file path=ppt/tags/tag159.xml><?xml version="1.0" encoding="utf-8"?>
<p:tagLst xmlns:p="http://schemas.openxmlformats.org/presentationml/2006/main">
  <p:tag name="AS_UNIQUEID" val="220"/>
</p:tagLst>
</file>

<file path=ppt/tags/tag160.xml><?xml version="1.0" encoding="utf-8"?>
<p:tagLst xmlns:p="http://schemas.openxmlformats.org/presentationml/2006/main">
  <p:tag name="AS_UNIQUEID" val="221"/>
  <p:tag name="KSO_WM_BEAUTIFY_FLAG" val=""/>
</p:tagLst>
</file>

<file path=ppt/tags/tag161.xml><?xml version="1.0" encoding="utf-8"?>
<p:tagLst xmlns:p="http://schemas.openxmlformats.org/presentationml/2006/main">
  <p:tag name="AS_UNIQUEID" val="222"/>
</p:tagLst>
</file>

<file path=ppt/tags/tag162.xml><?xml version="1.0" encoding="utf-8"?>
<p:tagLst xmlns:p="http://schemas.openxmlformats.org/presentationml/2006/main">
  <p:tag name="AS_UNIQUEID" val="223"/>
</p:tagLst>
</file>

<file path=ppt/tags/tag163.xml><?xml version="1.0" encoding="utf-8"?>
<p:tagLst xmlns:p="http://schemas.openxmlformats.org/presentationml/2006/main">
  <p:tag name="AS_UNIQUEID" val="224"/>
</p:tagLst>
</file>

<file path=ppt/tags/tag164.xml><?xml version="1.0" encoding="utf-8"?>
<p:tagLst xmlns:p="http://schemas.openxmlformats.org/presentationml/2006/main">
  <p:tag name="AS_UNIQUEID" val="225"/>
  <p:tag name="KSO_WM_BEAUTIFY_FLAG" val=""/>
</p:tagLst>
</file>

<file path=ppt/tags/tag165.xml><?xml version="1.0" encoding="utf-8"?>
<p:tagLst xmlns:p="http://schemas.openxmlformats.org/presentationml/2006/main">
  <p:tag name="AS_UNIQUEID" val="226"/>
  <p:tag name="KSO_WM_BEAUTIFY_FLAG" val=""/>
</p:tagLst>
</file>

<file path=ppt/tags/tag166.xml><?xml version="1.0" encoding="utf-8"?>
<p:tagLst xmlns:p="http://schemas.openxmlformats.org/presentationml/2006/main">
  <p:tag name="AS_UNIQUEID" val="227"/>
  <p:tag name="KSO_WM_BEAUTIFY_FLAG" val=""/>
</p:tagLst>
</file>

<file path=ppt/tags/tag167.xml><?xml version="1.0" encoding="utf-8"?>
<p:tagLst xmlns:p="http://schemas.openxmlformats.org/presentationml/2006/main">
  <p:tag name="AS_UNIQUEID" val="228"/>
  <p:tag name="KSO_WM_BEAUTIFY_FLAG" val=""/>
</p:tagLst>
</file>

<file path=ppt/tags/tag168.xml><?xml version="1.0" encoding="utf-8"?>
<p:tagLst xmlns:p="http://schemas.openxmlformats.org/presentationml/2006/main">
  <p:tag name="AS_UNIQUEID" val="229"/>
  <p:tag name="KSO_WM_BEAUTIFY_FLAG" val=""/>
</p:tagLst>
</file>

<file path=ppt/tags/tag169.xml><?xml version="1.0" encoding="utf-8"?>
<p:tagLst xmlns:p="http://schemas.openxmlformats.org/presentationml/2006/main">
  <p:tag name="AS_UNIQUEID" val="230"/>
  <p:tag name="KSO_WM_BEAUTIFY_FLAG" val=""/>
</p:tagLst>
</file>

<file path=ppt/tags/tag170.xml><?xml version="1.0" encoding="utf-8"?>
<p:tagLst xmlns:p="http://schemas.openxmlformats.org/presentationml/2006/main">
  <p:tag name="AS_UNIQUEID" val="231"/>
</p:tagLst>
</file>

<file path=ppt/tags/tag171.xml><?xml version="1.0" encoding="utf-8"?>
<p:tagLst xmlns:p="http://schemas.openxmlformats.org/presentationml/2006/main">
  <p:tag name="AS_UNIQUEID" val="232"/>
  <p:tag name="KSO_WM_BEAUTIFY_FLAG" val=""/>
</p:tagLst>
</file>

<file path=ppt/tags/tag172.xml><?xml version="1.0" encoding="utf-8"?>
<p:tagLst xmlns:p="http://schemas.openxmlformats.org/presentationml/2006/main">
  <p:tag name="AS_UNIQUEID" val="233"/>
  <p:tag name="KSO_WM_BEAUTIFY_FLAG" val=""/>
</p:tagLst>
</file>

<file path=ppt/tags/tag173.xml><?xml version="1.0" encoding="utf-8"?>
<p:tagLst xmlns:p="http://schemas.openxmlformats.org/presentationml/2006/main">
  <p:tag name="AS_UNIQUEID" val="234"/>
  <p:tag name="KSO_WM_BEAUTIFY_FLAG" val=""/>
</p:tagLst>
</file>

<file path=ppt/tags/tag174.xml><?xml version="1.0" encoding="utf-8"?>
<p:tagLst xmlns:p="http://schemas.openxmlformats.org/presentationml/2006/main">
  <p:tag name="AS_UNIQUEID" val="235"/>
  <p:tag name="KSO_WM_BEAUTIFY_FLAG" val=""/>
</p:tagLst>
</file>

<file path=ppt/tags/tag175.xml><?xml version="1.0" encoding="utf-8"?>
<p:tagLst xmlns:p="http://schemas.openxmlformats.org/presentationml/2006/main">
  <p:tag name="AS_UNIQUEID" val="236"/>
  <p:tag name="KSO_WM_BEAUTIFY_FLAG" val=""/>
</p:tagLst>
</file>

<file path=ppt/tags/tag176.xml><?xml version="1.0" encoding="utf-8"?>
<p:tagLst xmlns:p="http://schemas.openxmlformats.org/presentationml/2006/main">
  <p:tag name="AS_UNIQUEID" val="237"/>
  <p:tag name="KSO_WM_BEAUTIFY_FLAG" val=""/>
</p:tagLst>
</file>

<file path=ppt/tags/tag177.xml><?xml version="1.0" encoding="utf-8"?>
<p:tagLst xmlns:p="http://schemas.openxmlformats.org/presentationml/2006/main">
  <p:tag name="AS_UNIQUEID" val="238"/>
  <p:tag name="KSO_WM_BEAUTIFY_FLAG" val=""/>
  <p:tag name="KSO_WM_UNIT_TABLE_BEAUTIFY" val="smartTable{e88f5855-be3b-4ea6-b448-dc5d8f9184bf}"/>
</p:tagLst>
</file>

<file path=ppt/tags/tag178.xml><?xml version="1.0" encoding="utf-8"?>
<p:tagLst xmlns:p="http://schemas.openxmlformats.org/presentationml/2006/main">
  <p:tag name="AS_UNIQUEID" val="239"/>
  <p:tag name="KSO_WM_BEAUTIFY_FLAG" val=""/>
</p:tagLst>
</file>

<file path=ppt/tags/tag179.xml><?xml version="1.0" encoding="utf-8"?>
<p:tagLst xmlns:p="http://schemas.openxmlformats.org/presentationml/2006/main">
  <p:tag name="AS_UNIQUEID" val="240"/>
  <p:tag name="KSO_WM_BEAUTIFY_FLAG" val=""/>
</p:tagLst>
</file>

<file path=ppt/tags/tag180.xml><?xml version="1.0" encoding="utf-8"?>
<p:tagLst xmlns:p="http://schemas.openxmlformats.org/presentationml/2006/main">
  <p:tag name="AS_UNIQUEID" val="241"/>
  <p:tag name="KSO_WM_BEAUTIFY_FLAG" val=""/>
</p:tagLst>
</file>

<file path=ppt/tags/tag181.xml><?xml version="1.0" encoding="utf-8"?>
<p:tagLst xmlns:p="http://schemas.openxmlformats.org/presentationml/2006/main">
  <p:tag name="AS_UNIQUEID" val="242"/>
  <p:tag name="KSO_WM_BEAUTIFY_FLAG" val=""/>
</p:tagLst>
</file>

<file path=ppt/tags/tag182.xml><?xml version="1.0" encoding="utf-8"?>
<p:tagLst xmlns:p="http://schemas.openxmlformats.org/presentationml/2006/main">
  <p:tag name="AS_UNIQUEID" val="243"/>
  <p:tag name="KSO_WM_BEAUTIFY_FLAG" val=""/>
</p:tagLst>
</file>

<file path=ppt/tags/tag183.xml><?xml version="1.0" encoding="utf-8"?>
<p:tagLst xmlns:p="http://schemas.openxmlformats.org/presentationml/2006/main">
  <p:tag name="AS_UNIQUEID" val="244"/>
</p:tagLst>
</file>

<file path=ppt/tags/tag184.xml><?xml version="1.0" encoding="utf-8"?>
<p:tagLst xmlns:p="http://schemas.openxmlformats.org/presentationml/2006/main">
  <p:tag name="AS_UNIQUEID" val="245"/>
  <p:tag name="KSO_WM_BEAUTIFY_FLAG" val=""/>
</p:tagLst>
</file>

<file path=ppt/tags/tag185.xml><?xml version="1.0" encoding="utf-8"?>
<p:tagLst xmlns:p="http://schemas.openxmlformats.org/presentationml/2006/main">
  <p:tag name="AS_UNIQUEID" val="246"/>
  <p:tag name="KSO_WM_BEAUTIFY_FLAG" val=""/>
</p:tagLst>
</file>

<file path=ppt/tags/tag186.xml><?xml version="1.0" encoding="utf-8"?>
<p:tagLst xmlns:p="http://schemas.openxmlformats.org/presentationml/2006/main">
  <p:tag name="AS_UNIQUEID" val="247"/>
  <p:tag name="KSO_WM_BEAUTIFY_FLAG" val=""/>
</p:tagLst>
</file>

<file path=ppt/tags/tag187.xml><?xml version="1.0" encoding="utf-8"?>
<p:tagLst xmlns:p="http://schemas.openxmlformats.org/presentationml/2006/main">
  <p:tag name="AS_UNIQUEID" val="248"/>
  <p:tag name="KSO_WM_BEAUTIFY_FLAG" val=""/>
</p:tagLst>
</file>

<file path=ppt/tags/tag188.xml><?xml version="1.0" encoding="utf-8"?>
<p:tagLst xmlns:p="http://schemas.openxmlformats.org/presentationml/2006/main">
  <p:tag name="AS_UNIQUEID" val="249"/>
  <p:tag name="KSO_WM_BEAUTIFY_FLAG" val=""/>
</p:tagLst>
</file>

<file path=ppt/tags/tag189.xml><?xml version="1.0" encoding="utf-8"?>
<p:tagLst xmlns:p="http://schemas.openxmlformats.org/presentationml/2006/main">
  <p:tag name="AS_UNIQUEID" val="250"/>
  <p:tag name="KSO_WM_BEAUTIFY_FLAG" val=""/>
  <p:tag name="KSO_WM_UNIT_TABLE_BEAUTIFY" val="smartTable{e88f5855-be3b-4ea6-b448-dc5d8f9184bf}"/>
</p:tagLst>
</file>

<file path=ppt/tags/tag190.xml><?xml version="1.0" encoding="utf-8"?>
<p:tagLst xmlns:p="http://schemas.openxmlformats.org/presentationml/2006/main">
  <p:tag name="AS_UNIQUEID" val="251"/>
  <p:tag name="KSO_WM_BEAUTIFY_FLAG" val=""/>
</p:tagLst>
</file>

<file path=ppt/tags/tag191.xml><?xml version="1.0" encoding="utf-8"?>
<p:tagLst xmlns:p="http://schemas.openxmlformats.org/presentationml/2006/main">
  <p:tag name="AS_UNIQUEID" val="252"/>
  <p:tag name="KSO_WM_BEAUTIFY_FLAG" val=""/>
</p:tagLst>
</file>

<file path=ppt/tags/tag192.xml><?xml version="1.0" encoding="utf-8"?>
<p:tagLst xmlns:p="http://schemas.openxmlformats.org/presentationml/2006/main">
  <p:tag name="AS_UNIQUEID" val="253"/>
  <p:tag name="KSO_WM_BEAUTIFY_FLAG" val=""/>
</p:tagLst>
</file>

<file path=ppt/tags/tag193.xml><?xml version="1.0" encoding="utf-8"?>
<p:tagLst xmlns:p="http://schemas.openxmlformats.org/presentationml/2006/main">
  <p:tag name="AS_UNIQUEID" val="254"/>
  <p:tag name="KSO_WM_BEAUTIFY_FLAG" val=""/>
</p:tagLst>
</file>

<file path=ppt/tags/tag194.xml><?xml version="1.0" encoding="utf-8"?>
<p:tagLst xmlns:p="http://schemas.openxmlformats.org/presentationml/2006/main">
  <p:tag name="AS_UNIQUEID" val="354"/>
</p:tagLst>
</file>

<file path=ppt/tags/tag195.xml><?xml version="1.0" encoding="utf-8"?>
<p:tagLst xmlns:p="http://schemas.openxmlformats.org/presentationml/2006/main">
  <p:tag name="AS_UNIQUEID" val="255"/>
</p:tagLst>
</file>

<file path=ppt/tags/tag196.xml><?xml version="1.0" encoding="utf-8"?>
<p:tagLst xmlns:p="http://schemas.openxmlformats.org/presentationml/2006/main">
  <p:tag name="AS_UNIQUEID" val="256"/>
  <p:tag name="KSO_WM_BEAUTIFY_FLAG" val=""/>
  <p:tag name="KSO_WM_UNIT_TABLE_BEAUTIFY" val="smartTable{e88f5855-be3b-4ea6-b448-dc5d8f9184bf}"/>
</p:tagLst>
</file>

<file path=ppt/tags/tag197.xml><?xml version="1.0" encoding="utf-8"?>
<p:tagLst xmlns:p="http://schemas.openxmlformats.org/presentationml/2006/main">
  <p:tag name="AS_UNIQUEID" val="257"/>
  <p:tag name="KSO_WM_BEAUTIFY_FLAG" val=""/>
</p:tagLst>
</file>

<file path=ppt/tags/tag198.xml><?xml version="1.0" encoding="utf-8"?>
<p:tagLst xmlns:p="http://schemas.openxmlformats.org/presentationml/2006/main">
  <p:tag name="AS_UNIQUEID" val="258"/>
</p:tagLst>
</file>

<file path=ppt/tags/tag199.xml><?xml version="1.0" encoding="utf-8"?>
<p:tagLst xmlns:p="http://schemas.openxmlformats.org/presentationml/2006/main">
  <p:tag name="AS_UNIQUEID" val="259"/>
  <p:tag name="KSO_WM_BEAUTIFY_FLAG" val=""/>
</p:tagLst>
</file>

<file path=ppt/tags/tag200.xml><?xml version="1.0" encoding="utf-8"?>
<p:tagLst xmlns:p="http://schemas.openxmlformats.org/presentationml/2006/main">
  <p:tag name="AS_UNIQUEID" val="260"/>
  <p:tag name="KSO_WM_BEAUTIFY_FLAG" val=""/>
</p:tagLst>
</file>

<file path=ppt/tags/tag201.xml><?xml version="1.0" encoding="utf-8"?>
<p:tagLst xmlns:p="http://schemas.openxmlformats.org/presentationml/2006/main">
  <p:tag name="AS_UNIQUEID" val="261"/>
  <p:tag name="KSO_WM_BEAUTIFY_FLAG" val=""/>
</p:tagLst>
</file>

<file path=ppt/tags/tag202.xml><?xml version="1.0" encoding="utf-8"?>
<p:tagLst xmlns:p="http://schemas.openxmlformats.org/presentationml/2006/main">
  <p:tag name="AS_UNIQUEID" val="262"/>
  <p:tag name="KSO_WM_BEAUTIFY_FLAG" val=""/>
</p:tagLst>
</file>

<file path=ppt/tags/tag203.xml><?xml version="1.0" encoding="utf-8"?>
<p:tagLst xmlns:p="http://schemas.openxmlformats.org/presentationml/2006/main">
  <p:tag name="AS_UNIQUEID" val="263"/>
  <p:tag name="KSO_WM_BEAUTIFY_FLAG" val=""/>
</p:tagLst>
</file>

<file path=ppt/tags/tag204.xml><?xml version="1.0" encoding="utf-8"?>
<p:tagLst xmlns:p="http://schemas.openxmlformats.org/presentationml/2006/main">
  <p:tag name="AS_UNIQUEID" val="264"/>
  <p:tag name="KSO_WM_BEAUTIFY_FLAG" val=""/>
</p:tagLst>
</file>

<file path=ppt/tags/tag205.xml><?xml version="1.0" encoding="utf-8"?>
<p:tagLst xmlns:p="http://schemas.openxmlformats.org/presentationml/2006/main">
  <p:tag name="AS_UNIQUEID" val="265"/>
</p:tagLst>
</file>

<file path=ppt/tags/tag206.xml><?xml version="1.0" encoding="utf-8"?>
<p:tagLst xmlns:p="http://schemas.openxmlformats.org/presentationml/2006/main">
  <p:tag name="AS_UNIQUEID" val="266"/>
  <p:tag name="KSO_WM_BEAUTIFY_FLAG" val=""/>
</p:tagLst>
</file>

<file path=ppt/tags/tag207.xml><?xml version="1.0" encoding="utf-8"?>
<p:tagLst xmlns:p="http://schemas.openxmlformats.org/presentationml/2006/main">
  <p:tag name="AS_UNIQUEID" val="267"/>
  <p:tag name="KSO_WM_BEAUTIFY_FLAG" val=""/>
</p:tagLst>
</file>

<file path=ppt/tags/tag208.xml><?xml version="1.0" encoding="utf-8"?>
<p:tagLst xmlns:p="http://schemas.openxmlformats.org/presentationml/2006/main">
  <p:tag name="AS_UNIQUEID" val="268"/>
  <p:tag name="KSO_WM_BEAUTIFY_FLAG" val=""/>
</p:tagLst>
</file>

<file path=ppt/tags/tag209.xml><?xml version="1.0" encoding="utf-8"?>
<p:tagLst xmlns:p="http://schemas.openxmlformats.org/presentationml/2006/main">
  <p:tag name="AS_UNIQUEID" val="269"/>
  <p:tag name="KSO_WM_BEAUTIFY_FLAG" val=""/>
</p:tagLst>
</file>

<file path=ppt/tags/tag210.xml><?xml version="1.0" encoding="utf-8"?>
<p:tagLst xmlns:p="http://schemas.openxmlformats.org/presentationml/2006/main">
  <p:tag name="AS_UNIQUEID" val="270"/>
  <p:tag name="KSO_WM_BEAUTIFY_FLAG" val=""/>
</p:tagLst>
</file>

<file path=ppt/tags/tag211.xml><?xml version="1.0" encoding="utf-8"?>
<p:tagLst xmlns:p="http://schemas.openxmlformats.org/presentationml/2006/main">
  <p:tag name="AS_UNIQUEID" val="271"/>
  <p:tag name="KSO_WM_BEAUTIFY_FLAG" val=""/>
</p:tagLst>
</file>

<file path=ppt/tags/tag212.xml><?xml version="1.0" encoding="utf-8"?>
<p:tagLst xmlns:p="http://schemas.openxmlformats.org/presentationml/2006/main">
  <p:tag name="AS_UNIQUEID" val="272"/>
  <p:tag name="KSO_WM_BEAUTIFY_FLAG" val=""/>
</p:tagLst>
</file>

<file path=ppt/tags/tag213.xml><?xml version="1.0" encoding="utf-8"?>
<p:tagLst xmlns:p="http://schemas.openxmlformats.org/presentationml/2006/main">
  <p:tag name="AS_UNIQUEID" val="273"/>
  <p:tag name="KSO_WM_BEAUTIFY_FLAG" val=""/>
</p:tagLst>
</file>

<file path=ppt/tags/tag214.xml><?xml version="1.0" encoding="utf-8"?>
<p:tagLst xmlns:p="http://schemas.openxmlformats.org/presentationml/2006/main">
  <p:tag name="AS_UNIQUEID" val="274"/>
</p:tagLst>
</file>

<file path=ppt/tags/tag215.xml><?xml version="1.0" encoding="utf-8"?>
<p:tagLst xmlns:p="http://schemas.openxmlformats.org/presentationml/2006/main">
  <p:tag name="AS_UNIQUEID" val="275"/>
</p:tagLst>
</file>

<file path=ppt/tags/tag216.xml><?xml version="1.0" encoding="utf-8"?>
<p:tagLst xmlns:p="http://schemas.openxmlformats.org/presentationml/2006/main">
  <p:tag name="AS_UNIQUEID" val="276"/>
</p:tagLst>
</file>

<file path=ppt/tags/tag217.xml><?xml version="1.0" encoding="utf-8"?>
<p:tagLst xmlns:p="http://schemas.openxmlformats.org/presentationml/2006/main">
  <p:tag name="AS_UNIQUEID" val="277"/>
</p:tagLst>
</file>

<file path=ppt/tags/tag218.xml><?xml version="1.0" encoding="utf-8"?>
<p:tagLst xmlns:p="http://schemas.openxmlformats.org/presentationml/2006/main">
  <p:tag name="AS_UNIQUEID" val="278"/>
</p:tagLst>
</file>

<file path=ppt/tags/tag219.xml><?xml version="1.0" encoding="utf-8"?>
<p:tagLst xmlns:p="http://schemas.openxmlformats.org/presentationml/2006/main">
  <p:tag name="AS_UNIQUEID" val="279"/>
</p:tagLst>
</file>

<file path=ppt/tags/tag220.xml><?xml version="1.0" encoding="utf-8"?>
<p:tagLst xmlns:p="http://schemas.openxmlformats.org/presentationml/2006/main">
  <p:tag name="AS_UNIQUEID" val="280"/>
</p:tagLst>
</file>

<file path=ppt/tags/tag221.xml><?xml version="1.0" encoding="utf-8"?>
<p:tagLst xmlns:p="http://schemas.openxmlformats.org/presentationml/2006/main">
  <p:tag name="AS_UNIQUEID" val="281"/>
</p:tagLst>
</file>

<file path=ppt/tags/tag222.xml><?xml version="1.0" encoding="utf-8"?>
<p:tagLst xmlns:p="http://schemas.openxmlformats.org/presentationml/2006/main">
  <p:tag name="AS_UNIQUEID" val="282"/>
  <p:tag name="KSO_WM_BEAUTIFY_FLAG" val=""/>
</p:tagLst>
</file>

<file path=ppt/tags/tag223.xml><?xml version="1.0" encoding="utf-8"?>
<p:tagLst xmlns:p="http://schemas.openxmlformats.org/presentationml/2006/main">
  <p:tag name="AS_UNIQUEID" val="283"/>
  <p:tag name="KSO_WM_BEAUTIFY_FLAG" val=""/>
</p:tagLst>
</file>

<file path=ppt/tags/tag224.xml><?xml version="1.0" encoding="utf-8"?>
<p:tagLst xmlns:p="http://schemas.openxmlformats.org/presentationml/2006/main">
  <p:tag name="AS_UNIQUEID" val="284"/>
  <p:tag name="KSO_WM_BEAUTIFY_FLAG" val=""/>
</p:tagLst>
</file>

<file path=ppt/tags/tag225.xml><?xml version="1.0" encoding="utf-8"?>
<p:tagLst xmlns:p="http://schemas.openxmlformats.org/presentationml/2006/main">
  <p:tag name="AS_UNIQUEID" val="285"/>
</p:tagLst>
</file>

<file path=ppt/tags/tag226.xml><?xml version="1.0" encoding="utf-8"?>
<p:tagLst xmlns:p="http://schemas.openxmlformats.org/presentationml/2006/main">
  <p:tag name="AS_UNIQUEID" val="286"/>
</p:tagLst>
</file>

<file path=ppt/tags/tag227.xml><?xml version="1.0" encoding="utf-8"?>
<p:tagLst xmlns:p="http://schemas.openxmlformats.org/presentationml/2006/main">
  <p:tag name="AS_UNIQUEID" val="287"/>
  <p:tag name="KSO_WM_BEAUTIFY_FLAG" val=""/>
</p:tagLst>
</file>

<file path=ppt/tags/tag228.xml><?xml version="1.0" encoding="utf-8"?>
<p:tagLst xmlns:p="http://schemas.openxmlformats.org/presentationml/2006/main">
  <p:tag name="AS_UNIQUEID" val="288"/>
</p:tagLst>
</file>

<file path=ppt/tags/tag229.xml><?xml version="1.0" encoding="utf-8"?>
<p:tagLst xmlns:p="http://schemas.openxmlformats.org/presentationml/2006/main">
  <p:tag name="AS_UNIQUEID" val="289"/>
</p:tagLst>
</file>

<file path=ppt/tags/tag230.xml><?xml version="1.0" encoding="utf-8"?>
<p:tagLst xmlns:p="http://schemas.openxmlformats.org/presentationml/2006/main">
  <p:tag name="AS_UNIQUEID" val="290"/>
  <p:tag name="KSO_WM_BEAUTIFY_FLAG" val=""/>
</p:tagLst>
</file>

<file path=ppt/tags/tag231.xml><?xml version="1.0" encoding="utf-8"?>
<p:tagLst xmlns:p="http://schemas.openxmlformats.org/presentationml/2006/main">
  <p:tag name="AS_UNIQUEID" val="291"/>
</p:tagLst>
</file>

<file path=ppt/tags/tag232.xml><?xml version="1.0" encoding="utf-8"?>
<p:tagLst xmlns:p="http://schemas.openxmlformats.org/presentationml/2006/main">
  <p:tag name="AS_UNIQUEID" val="292"/>
</p:tagLst>
</file>

<file path=ppt/tags/tag233.xml><?xml version="1.0" encoding="utf-8"?>
<p:tagLst xmlns:p="http://schemas.openxmlformats.org/presentationml/2006/main">
  <p:tag name="AS_UNIQUEID" val="293"/>
  <p:tag name="KSO_WM_BEAUTIFY_FLAG" val=""/>
</p:tagLst>
</file>

<file path=ppt/tags/tag234.xml><?xml version="1.0" encoding="utf-8"?>
<p:tagLst xmlns:p="http://schemas.openxmlformats.org/presentationml/2006/main">
  <p:tag name="AS_UNIQUEID" val="294"/>
  <p:tag name="KSO_WM_BEAUTIFY_FLAG" val=""/>
</p:tagLst>
</file>

<file path=ppt/tags/tag235.xml><?xml version="1.0" encoding="utf-8"?>
<p:tagLst xmlns:p="http://schemas.openxmlformats.org/presentationml/2006/main">
  <p:tag name="AS_UNIQUEID" val="295"/>
  <p:tag name="KSO_WM_BEAUTIFY_FLAG" val=""/>
</p:tagLst>
</file>

<file path=ppt/tags/tag236.xml><?xml version="1.0" encoding="utf-8"?>
<p:tagLst xmlns:p="http://schemas.openxmlformats.org/presentationml/2006/main">
  <p:tag name="AS_UNIQUEID" val="296"/>
  <p:tag name="KSO_WM_BEAUTIFY_FLAG" val=""/>
</p:tagLst>
</file>

<file path=ppt/tags/tag237.xml><?xml version="1.0" encoding="utf-8"?>
<p:tagLst xmlns:p="http://schemas.openxmlformats.org/presentationml/2006/main">
  <p:tag name="AS_UNIQUEID" val="297"/>
  <p:tag name="KSO_WM_BEAUTIFY_FLAG" val=""/>
</p:tagLst>
</file>

<file path=ppt/tags/tag238.xml><?xml version="1.0" encoding="utf-8"?>
<p:tagLst xmlns:p="http://schemas.openxmlformats.org/presentationml/2006/main">
  <p:tag name="AS_UNIQUEID" val="298"/>
</p:tagLst>
</file>

<file path=ppt/tags/tag239.xml><?xml version="1.0" encoding="utf-8"?>
<p:tagLst xmlns:p="http://schemas.openxmlformats.org/presentationml/2006/main">
  <p:tag name="AS_UNIQUEID" val="299"/>
</p:tagLst>
</file>

<file path=ppt/tags/tag240.xml><?xml version="1.0" encoding="utf-8"?>
<p:tagLst xmlns:p="http://schemas.openxmlformats.org/presentationml/2006/main">
  <p:tag name="AS_UNIQUEID" val="300"/>
  <p:tag name="KSO_WM_BEAUTIFY_FLAG" val=""/>
</p:tagLst>
</file>

<file path=ppt/tags/tag241.xml><?xml version="1.0" encoding="utf-8"?>
<p:tagLst xmlns:p="http://schemas.openxmlformats.org/presentationml/2006/main">
  <p:tag name="AS_UNIQUEID" val="301"/>
</p:tagLst>
</file>

<file path=ppt/tags/tag242.xml><?xml version="1.0" encoding="utf-8"?>
<p:tagLst xmlns:p="http://schemas.openxmlformats.org/presentationml/2006/main">
  <p:tag name="AS_UNIQUEID" val="430"/>
</p:tagLst>
</file>

<file path=ppt/tags/tag243.xml><?xml version="1.0" encoding="utf-8"?>
<p:tagLst xmlns:p="http://schemas.openxmlformats.org/presentationml/2006/main">
  <p:tag name="AS_UNIQUEID" val="431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6">
      <a:dk1>
        <a:sysClr val="windowText" lastClr="000000"/>
      </a:dk1>
      <a:lt1>
        <a:sysClr val="window" lastClr="CCE8CF"/>
      </a:lt1>
      <a:dk2>
        <a:srgbClr val="1F497D"/>
      </a:dk2>
      <a:lt2>
        <a:srgbClr val="EEECE1"/>
      </a:lt2>
      <a:accent1>
        <a:srgbClr val="0070C0"/>
      </a:accent1>
      <a:accent2>
        <a:srgbClr val="348BD0"/>
      </a:accent2>
      <a:accent3>
        <a:srgbClr val="1064C6"/>
      </a:accent3>
      <a:accent4>
        <a:srgbClr val="348BD0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CCE8C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宋体</vt:lpstr>
      <vt:lpstr>微软雅黑</vt:lpstr>
      <vt:lpstr>思源黑体 CN Normal</vt:lpstr>
      <vt:lpstr>Times New Roman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2024-09-06T00:28:51.976</cp:lastPrinted>
  <dcterms:created xsi:type="dcterms:W3CDTF">2024-09-05T16:28:51Z</dcterms:created>
  <dcterms:modified xsi:type="dcterms:W3CDTF">2024-09-05T16:28:54Z</dcterms:modified>
</cp:coreProperties>
</file>