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841F1-E89F-4876-BCE5-554836A5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C2836-2902-4AEC-9FF2-8CB498C2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5918-7F73-49E7-BB50-A216E1B0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3CE30-0DDE-459D-B1B7-5DB7B55C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538A7-1EBC-40DC-80E5-C5E107759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EA2E0-1F75-4FA3-B7E0-A3605507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93CE0-4655-4DF8-80E4-5BF8C5FC1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4E5D6-D7D6-4318-9F69-60B0FDB9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BB9C0-79D2-45AB-B6B4-B503B427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73967-E856-4AAA-A71F-7743EF0E8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4CE3A-74FF-4200-872D-20D278AD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2073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艺术设计品类分析报告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艺术设计品类概述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艺术设计品类市场分析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艺术设计品类竞争分析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艺术设计品类发展趋势和机遇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本报告旨在分析当前市场上的艺术设计品类，探讨其发展趋势、竞争格局以及未来发展方向。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随着人们生活水平的提高，对美的追求也日益增强，艺术设计品类在市场上逐渐受到关注。同时，科技的进步也为艺术设计提供了更多的可能性，使得品类更加丰富多样。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95" r="337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本报告主要针对市场上的艺术设计品类进行分析，包括但不限于绘画、雕塑、摄影、装置艺术等。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由于市场动态变化较快，本报告的数据主要基于过去一年内的市场调查，可能存在一定的滞后性。同时，由于报告篇幅限制，无法对所有艺术设计品类进行深入分析，主要选取了一些具有代表性的品类进行探讨。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艺术设计品类概述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" b="2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艺术设计是一种将艺术与设计相结合的创作方式，旨在通过创新和审美的方式解决实际问题或创造美的物品。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艺术设计具有创新性、实用性、审美性和文化性等特点，它能够满足人们对于美的追求，提高生活品质，同时也能推动社会文化的进步。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可分为绘画、雕塑、摄影、装置艺术等。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按表现形式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可分为平面设计、室内设计、产品设计、服装设计等。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按功能用途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可分为现代艺术、抽象艺术、具象艺术、极简主义等。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按艺术风格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艺术设计的分类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艺术设计的应用领域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服装设计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住宅、商业空间、公共设施等。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时装、配饰、鞋帽等。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平面设计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摄影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广告、海报、标志、品牌形象等。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家具、灯具、餐具、电子产品等。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商业摄影、艺术摄影等。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艺术设计品类市场分析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全球艺术设计市场总规模约为XX亿美元，预计未来几年将以每年X%的速度增长。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随着人们对生活品质和个性化需求的提高，艺术设计市场将不断扩大，尤其在家居装饰、礼品设计等领域。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约占据XX%的市场份额，主要包括家具、灯具、墙画等。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家居装饰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约占据XX%的市场份额，以定制化、个性化礼品为主。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礼品设计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约占据XX%的市场份额，强调时尚、潮流元素。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主要品类市场占比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追求个性化和独特性，注重品质和设计感，愿意为高品质的艺术设计买单。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倾向于在线上平台寻找和购买艺术设计品，社交媒体成为获取信息和分享购买体验的重要渠道。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对艺术设计的认知和接受程度逐渐提高，愿意为艺术设计支付更高的价格。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消费者需求和行为分析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艺术设计品类竞争分析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https://d.book118.com/088042073043006036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2024-09-15T13:12:49.290</cp:lastPrinted>
  <dcterms:created xsi:type="dcterms:W3CDTF">2024-09-15T05:12:49Z</dcterms:created>
  <dcterms:modified xsi:type="dcterms:W3CDTF">2024-09-15T05:12:51Z</dcterms:modified>
</cp:coreProperties>
</file>