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B981C9-3A0A-42A4-9BE9-822C72622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68C563-3D05-46F2-A00A-B33C6BDD1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04EC2F-9B9F-4DA9-9FFE-3F11F865D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E87892-CDD3-410D-9E9E-C279CB3EB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927D78-C11F-42F8-8335-AAD64ED12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9C3A53-F59A-43E6-9A97-7BD68B5D6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A2C80A-F587-46A6-A94D-A3F2FECD2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D8592B-52A0-4CE4-86E7-B54D5539C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E6EE79-829D-4DFA-817C-8099E8A38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F39EF0-7D9A-4D2D-A15C-3BF8925AE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9267EE-1D38-4844-85C3-1B620EDA9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04212504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 courseware for English Writing II in the PhD e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Overview of English Writing for PhD Examinations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Writing Skills and Strategies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 of common question types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 of Simulated English Writing Test Questions for PhD Entrance Examination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Suggestions for preparing for the document English writing exam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Overview of English Writing for PhD Examinations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purpose of the PhD English Writing Exam is to assess candidates' ability to write heritage and well structured English essays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The exam typologically focuses on two or three essay questions, each asking candidates to demonstrate their critical thinking, argumentation, and language proficiency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Introduction to the PhD English Writing Exam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Requirements for the PhD English Writing Examination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Candidates must demonstrate a high level of language proficiency, including fluency in grammar, vocabulary, and presence structure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42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They should be able to write essays that are coherent, well structured, and free of grammar and spelling errors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Candidates are expected to demonstrate a strong command of the research methods and academic writing conventions specific to their field of study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exam is typically marketed on a curve, with the highest scoring essays earning a passing grade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marking criteria may vary slightly depending on the specific requirements of the program and the preferences of the examiners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criteria for passing typologically include coherence, structure, argumentation, critical thinking, language proficiency, and inheritance to the given essay topic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Scoring criteria for English writing in the doctoral entry examination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Writing Skills and Strategies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Accelerate the comprehension of the question by quickly scanning and analyzing the given material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Quick Understanding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Distinguish the key information from the background or relevant details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Key Information Extraction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Arrange the thoughts and ideas in a logical and coherent man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Organizing Thoughts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Question review skills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Start with a clear introduction that hooks the reader's interest and sets the context for the article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Introduction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Develop the main points in a logical and coherent way, providing evidence and examples to support the argument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Body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Wrap up the article with a clear conclusion that summarizes the main points and leaves a final impact on the reader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Conclusion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Article structure arrangement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Language expression and vocabulary selection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Select precise vocabulary to confirm ideas accurately and avoid ambiguity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Exact Vocabulary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Use simple and consistent language to communicate ideas effectively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Clear Language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Mix short and long senses, simple and complex structures to create a dynamic flow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Vary Sentence Length and Structure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875" r="16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Ensure that senses and paragraphs are connected logically, creating a smooth flow of ideas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Logical Flow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Use transition words to signal relationships between senses and paragraphs, enhancing coherence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Transition Words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Maintain a consistent voice through the article, ensuring a unified tone and feel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Consistent Voice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Connection between senses and paragraphs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 of common question types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Summary: This type of writing requires students to present a clear argument, received by evidence, in support of a specific position or viewpoint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Key Elements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+Thesis Statement: A clear and consensus statement of the argument's main point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+Evidence: Relevant facts, statistics, or expert opinions that support the argument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+Counterarguments: Addressing and reflecting potential objects or alternative viewpoints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+Conclusion: A summary resetting the argument's main points and the evidence supporting them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Argumentative writing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https://d.book118.com/088042125043006032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2024-09-09T16:33:37.292</cp:lastPrinted>
  <dcterms:created xsi:type="dcterms:W3CDTF">2024-09-09T08:33:37Z</dcterms:created>
  <dcterms:modified xsi:type="dcterms:W3CDTF">2024-09-09T08:33:39Z</dcterms:modified>
</cp:coreProperties>
</file>