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55E19-EFB0-4C77-84A7-4B7241A5D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4BF97-B055-4834-83A3-6E606DEAE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15233-0920-4E93-AF90-2F8624D10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064F2-C3E1-46E6-A63F-C346B5E17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C0BEC8-08AA-4796-AE86-FF8863695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6E8654-7FB2-4CD4-A011-A28FF1F7B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59AE0E-2F6E-4514-AE59-F3CDF8E9C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BD52E-BBB0-4FE7-B497-CD3ABE6AC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AD871-6291-4A96-9189-BD29AF03D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62856-30B8-42D9-829B-E29444ADF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EA500-B993-4E3F-A740-322094AAC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43121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售前售后服务技巧培训：提升售前售后服务质量和效率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售前服务概述与重要性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售前咨询与沟通技巧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售后服务策略及实施方法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客户关系维护与增值服务提供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团队协作与内部沟通优化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应对挑战及持续改进策略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售前服务概述与重要性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售前服务是指在销售产品或服务之前，为客户提供的一系列咨询、解答、建议等服务活动，旨在帮助客户更好地了解产品或服务，提高购买决策的准确性。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前服务在销售过程中具有至关重要的作用。首先，它可以帮助客户更好地了解产品或服务的特点、优势和适用场景，从而激发客户的购买欲望。其次，通过售前服务，企业可以树立良好的品牌形象，增强客户对企业的信任度和好感度。最后，优质的售前服务还可以为企业赢得口碑传播，吸引更多潜在客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售前服务定义及作用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售前服务中，深入了解客户的需求是至关重要的。这包括了解客户的行业背景、业务需求、预算限制等方面的信息。通过与客户充分沟通，企业可以更准确地把握客户的需求痛点和期望，为后续的产品或服务推荐提供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客户需求的基础上，企业需要对客户进行准确定位。这包括确定客户的类型（如个人客户、企业客户等）、客户的购买能力和购买意愿等方面的信息。通过客户定位，企业可以更有针对性地为客户提供个性化的售前服务，提高服务的针对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在与客户接触的过程中，企业应展现出专业的形象。这包括专业的产品知识、行业知识和解决问题的能力。通过展现专业形象，企业可以赢得客户的信任和尊重，为后续的销售活动奠定良好基础。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售前服务中，企业应保持积极、热情的服务态度。这包括主动与客户沟通、耐心解答客户问题、及时响应客户需求等方面的表现。通过积极态度，企业可以让客户感受到企业的诚意和关怀，增强客户对企业的好感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进行有效沟通是建立良好第一印象的关键。企业应注重倾听客户的需求和意见，理解客户的真实想法和需求。同时，企业还应善于表达自己的观点和建议，引导客户对产品或服务有更深入的了解和认识。通过有效沟通，企业可以与客户建立良好的互动关系，为后续的销售活动创造有利条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专业形象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积极态度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建立良好第一印象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售前咨询与沟通技巧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认真听取客户的陈述，不打断客户，通过点头、微笑等方式表示理解和关注。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记录关键信息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对于客户表述不清或模糊的需求，及时澄清和明确，确保准确理解客户意图。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在沟通过程中，记录客户的关键需求和关注点，以便后续分析和提供解决方案。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有效倾听与理解客户需求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根据客户的需求和关注点，分析并提炼出问题的本质和解决方案的要点。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结合产品知识和行业经验，为客户提供专业、可行的建议和解决方案。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突出产品或服务的优势和特点，让客户感受到自身的专业性和价值。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展示优势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提供专业建议和解决方案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当客户提出异议或质疑时，耐心倾听并理解客户的担忧，积极寻找合理的解释和解决方案。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处理异议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在与客户沟通的过程中，寻求双方都能接受的共赢方案，促进合作的顺利进行。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协商共赢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在充分沟通和协商的基础上，与客户达成共识，明确合作意向和后续行动计划。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达成共识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处理异议和达成共识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售后服务策略及实施方法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建立快速响应机制，确保在客户需要帮助时能够迅速提供解决方案。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将客户满意度作为售后服务的核心目标，通过优质的服务提升客户体验和忠诚度。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提供专业的技术支持和解决方案，以满足客户的个性化需求。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明确售后服务目标和原则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424" b="17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98" b="43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制定个性化服务计划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与客户保持沟通，了解他们的需求和期望，以便提供个性化的服务。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制定服务方案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根据客户需求，制定详细的服务计划，包括服务内容、时间表和预期结果。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定期评估和调整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定期评估服务计划的效果，并根据客户反馈进行调整和优化。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https://d.book118.com/088043121005006034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2024-09-12T04:58:59.525</cp:lastPrinted>
  <dcterms:created xsi:type="dcterms:W3CDTF">2024-09-11T20:58:59Z</dcterms:created>
  <dcterms:modified xsi:type="dcterms:W3CDTF">2024-09-11T20:59:01Z</dcterms:modified>
</cp:coreProperties>
</file>