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AB1AF-12BA-4E57-BA46-EB96F833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46436-B78D-4158-A7C0-4765212D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0ABB5-D763-4F3E-83E5-27124349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9CBD7-3C8D-4947-AFD7-C060664D4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27E22-67A5-4F18-84D6-C165165C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A3B15-9B4A-4E67-BD35-59BE3B62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30500-4614-4C6F-97D5-84CCEAB4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DFE6E-A219-4F42-8C82-F81B1C3B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5A670-E9AA-4B02-BC91-A00C2858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F760-4FDE-4A59-BBA8-9FFAC2BFB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CE714-2ACF-4BE4-B689-A0F7D367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4056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文化传媒与身份认同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文化传媒在身份认同中的未来展望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文化传媒在身份认同中的挑战与机遇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文化传媒的定义与作用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文化传媒的影响因素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文化传媒与身份认同的关联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文化传媒的定义与作用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文化传媒的定义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文化传媒在当今社会中发挥着越来越重要的作用，它不仅是人们获取信息的主要途径，也是塑造人们价值观和身份认同的重要手段。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文化传媒在全球化背景下，也扮演着跨文化交流的角色，有助于促进不同文化之间的理解和交流。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文化传媒是指通过特定的媒介和传播渠道，将文化信息传递给受众的一种传播方式。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文化传媒包括各种媒体形式，如书籍、电影、电视、网络等，它们都是传递文化信息的重要手段。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文化传媒在身份认同中的角色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文化传媒在身份认同中的未来发展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文化传媒在身份认同中的具体表现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文化传媒对身份认同的影响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文化传媒的定义与作用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文化传媒如何塑造身份认同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文化传媒的定义与作用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文化传媒如何塑造身份认同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文化传媒对身份认同的影响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文化传媒在身份认同中的角色与作用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文化传媒的影响因素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全球化与跨国文化传播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全球化趋势下的文化传媒发展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跨国文化传播对文化传媒的影响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全球化背景下文化传媒的多样性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跨国文化传播与身份认同的关系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社交媒体与网络文化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网络文化对身份认同的塑造作用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社交媒体对文化传媒的影响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网络文化的形成与特点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社交媒体的发展与普及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影视作品与流行文化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文化传媒在影视作品与流行文化中的重要性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影视作品与流行文化的相互作用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流行文化对文化传媒的影响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影视作品对文化传媒的影响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文化传媒与身份认同的关联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https://d.book118.com/088044056106006043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文化传媒与身份认同</vt:lpstr>
      <vt:lpstr>目录</vt:lpstr>
      <vt:lpstr>文化传媒的定义与作用</vt:lpstr>
      <vt:lpstr>文化传媒的定义</vt:lpstr>
      <vt:lpstr>文化传媒在身份认同中的角色</vt:lpstr>
      <vt:lpstr>文化传媒如何塑造身份认同</vt:lpstr>
      <vt:lpstr>文化传媒的影响因素</vt:lpstr>
      <vt:lpstr>全球化与跨国文化传播</vt:lpstr>
      <vt:lpstr>社交媒体与网络文化</vt:lpstr>
      <vt:lpstr>影视作品与流行文化</vt:lpstr>
      <vt:lpstr>文化传媒与身份认同的关联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2024-09-23T07:31:28.664</cp:lastPrinted>
  <dcterms:created xsi:type="dcterms:W3CDTF">2024-09-22T23:31:28Z</dcterms:created>
  <dcterms:modified xsi:type="dcterms:W3CDTF">2024-09-22T23:31:31Z</dcterms:modified>
</cp:coreProperties>
</file>