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8CE918-AC43-4814-B07F-097549952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F627A5-69C3-4720-8F74-072285266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0C0B44-E3FD-4662-837C-7AFD2F68A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932485-6937-463C-ABB4-5C3AC739DB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C9A9D9-A103-41BB-B4EF-33C236DE71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649A33-701E-4CAA-A31D-5953148F28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C7F47F-F75C-42D3-89C9-2055E6B699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A23BBA-8560-4607-B743-0DFCB5DBE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93417B-DD68-4462-B4EA-CCA135A71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584FC8-5200-4816-AE5C-5FB3D6F36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4C78F3-357C-48C5-958B-88226B4DE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4411005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《区域农业发展》ppt课件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区域农业概述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区域农业发展的影响因素</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区域农业发展的战略与模式</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区域农业发展的实践与案例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区域农业发展的前景与展望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区域农业概述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区域农业是指根据自然条件、经济条件和农业生产的特性，在一定区域内对农业生产布局、土地利用、农业资源开发和生产结构调整等进行全面规划、组织、安排和管理的过程。</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它以地域为基本单元，注重发挥地区优势，因地制宜地确定农业发展方向和战略，合理配置农业资源，促进农业的区域分工和专业化生产，提高农业生产效率和经济效益。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区域农业的定义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区域农业的特点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地域性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区域农业是根据地域特点进行布局和管理的，不同地区的农业发展条件和优势不同，因此需要因地制宜地制定农业发展策略。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系统性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区域农业是一个复杂的系统，需要考虑自然、经济、社会等多个方面的因素，进行综合分析和统筹规划。</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持续性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区域农业发展需要注重生态环境的保护和资源的可持续利用，实现经济效益、社会效益和生态效益的统一。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近代农业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随着工业化的发展和城市化进程的加速，人们对农业生产的要求越来越高，区域农业的概念逐渐形成和发展。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古代农业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区域农业的观念在古代就已经存在，如中国的“因地制宜”思想，根据地域特点选择适合的农作物和耕作方式。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现代农业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随着科技的不断进步和全球化的加速，区域农业的发展更加注重生态环境的保护和可持续发展，强调绿色、有机、低碳等发展方向。</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792" r="13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区域农业的发展历程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区域农业发展的影响因素</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区域内的气候条件，如温度、降雨量、光照等，对农业发展具有重要影响。适宜的气候条件有助于提高农作物的产量和质量。</a:t>
            </a:r>
          </a:p>
        </p:txBody>
      </p:sp>
      <p:pic>
        <p:nvPicPr>
          <p:cNvPr id="6" name="Picture 6"/>
          <p:cNvPicPr>
            <a:picLocks noChangeAspect="1"/>
          </p:cNvPicPr>
          <p:nvPr/>
        </p:nvPicPr>
        <p:blipFill>
          <a:blip r:embed="rId2"/>
          <a:srcRect t="16750" b="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气候条件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土壤的酸碱度、肥力、结构等特性决定了农作物的生长状况。肥沃、排水良好的土壤有助于提高农作物的生长效果。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土壤类型与质量</a:t>
            </a:r>
          </a:p>
        </p:txBody>
      </p:sp>
      <p:pic>
        <p:nvPicPr>
          <p:cNvPr id="10" name="Picture 10"/>
          <p:cNvPicPr>
            <a:picLocks noChangeAspect="1"/>
          </p:cNvPicPr>
          <p:nvPr/>
        </p:nvPicPr>
        <p:blipFill>
          <a:blip r:embed="rId3"/>
          <a:srcRect l="16895" r="1689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充足的水资源是农业发展的必要条件。区域内的河流、湖泊、地下水等水资源状况直接影响农业灌溉和生产。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水资源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自然环境因素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市场需求对农业发展具有导向作用。了解市场需求有助于调整农作物种植结构，提高经济效益。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政府的农业政策对农业发展具有重要影响。政府对农业的支持政策可以促进农业的发展，提高农民的积极性。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农业政策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区域内的经济发展水平直接影响农业投入和农业技术的推广应用。经济发展水平较高的地区通常有更多的资金和技术支持农业发展。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经济发展水平</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社会经济因素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农业技术进步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农业技术的不断进步和创新对提高农作物的产量和质量具有重要作用。新品种、新肥料、新农药等技术的应用可以提高农业生产效益。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农业机械化水平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农业机械化程度越高，农业生产效率越高，有助于降低生产成本和提高产量。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信息化与智能化技术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信息化和智能化技术的应用有助于提高农业生产的管理水平和决策效率，实现精准农业和智慧农业。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区域农业发展的战略与模式</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https://d.book118.com/088044110055006033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2024-09-11T09:56:57.596</cp:lastPrinted>
  <dcterms:created xsi:type="dcterms:W3CDTF">2024-09-11T01:56:57Z</dcterms:created>
  <dcterms:modified xsi:type="dcterms:W3CDTF">2024-09-11T01:56:59Z</dcterms:modified>
</cp:coreProperties>
</file>