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5D92D-14E5-48FB-A7E9-2B44CAD8B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294C1-D3DA-4C3B-BB8B-C2FF861C1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C674B-6D32-4EB1-80E9-F0CDC040F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EDBCB-2704-41EA-B67A-313965DD8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8BA1A-8A09-4A40-A616-DF71FF540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7FFF6-0AFF-40C8-86B1-C76B9105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030EB4-037C-4FDE-9CDE-7DE04EF0B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938C4-3DCC-4920-A59B-43EA72F12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85251-AEC8-4EDB-9545-E1FFF94FC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D3E04-0752-409D-971F-86EFD8EBF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B54EE-EC1C-4E71-B7F3-C43EE063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4500614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校友人才库建设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校友人才库建设的目标与意义
 校友人才库的主要功能和特性
 人才库的数据来源与数据采集
 人才库的数据结构与数据处理
 人才库的查询与筛选功能设计
 校友人才库的隐私保护与安全性
 校友人才库的实施方案与时间表
 校友人才库的评估与持续优化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校友人才库建设的目标与意义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校友人才库建设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校友人才库建设的目标与意义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校友人才库建设的目标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1.搭建起校友之间的交流平台，促进校友间的联系与合作。</a:t>
            </a:r>
          </a:p>
          <a:p>
            <a:r>
              <a:t>2.通过校友人才库的建设，为企业提供优质的招聘资源，推动校友企业的发展。</a:t>
            </a:r>
          </a:p>
          <a:p>
            <a:r>
              <a:t>3.建立起完善的校友人才数据库，为母校的人才培养提供有力的支持。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校友人才库建设的意义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1.增强母校与校友之间的联系，提高母校的凝聚力。</a:t>
            </a:r>
          </a:p>
          <a:p>
            <a:r>
              <a:t>2.通过校友人才库的推广，提高母校的知名度和影响力。</a:t>
            </a:r>
          </a:p>
          <a:p>
            <a:r>
              <a:t>3.促进校友之间的合作与交流，推动行业内的创新与发展。</a:t>
            </a:r>
          </a:p>
          <a:p>
            <a:r>
              <a:t>以上内容仅供参考，具体还需要根据您的需求进行调整优化。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校友人才库的主要功能和特性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校友人才库建设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校友人才库的主要功能和特性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人才信息采集与整理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1.校友信息收集：通过多渠道收集校友的信息，包括联系方式、职业、所在公司等。</a:t>
            </a:r>
          </a:p>
          <a:p>
            <a:r>
              <a:t>2.信息验证与更新：定期验证信息的准确性，确保人才库的数据质量。</a:t>
            </a:r>
          </a:p>
          <a:p>
            <a:r>
              <a:t>3.数据安全与隐私保护：采取措施保障校友信息的安全与隐私。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人才分类与标签化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1.分类标准制定：根据职业、行业、专业等因素制定人才分类标准。</a:t>
            </a:r>
          </a:p>
          <a:p>
            <a:r>
              <a:t>2.标签化管理：为校友添加相关标签，提高人才搜索与筛选的效率。</a:t>
            </a:r>
          </a:p>
          <a:p>
            <a:r>
              <a:t>3.动态调整：根据校友的职业发展与变化，更新分类与标签。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校友人才库的主要功能和特性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人才搜索与筛选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1.搜索功能：提供多种搜索方式，便于用户快速找到所需人才。</a:t>
            </a:r>
          </a:p>
          <a:p>
            <a:r>
              <a:t>2.筛选机制：设定多种筛选条件，帮助用户精确定位目标人才。</a:t>
            </a:r>
          </a:p>
          <a:p>
            <a:r>
              <a:t>3.结果展示：清晰展示搜索结果，包括校友的基本信息、职业履历等。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人才推荐与匹配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1.推荐算法：根据用户需求与人才库数据，开发推荐算法。</a:t>
            </a:r>
          </a:p>
          <a:p>
            <a:r>
              <a:t>2.匹配度计算：计算校友与用户需求的匹配度，为推荐提供依据。</a:t>
            </a:r>
          </a:p>
          <a:p>
            <a:r>
              <a:t>3.个性化推荐：为用户提供个性化的校友推荐列表。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校友人才库的主要功能和特性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1.交流平台：提供线上或线下的交流平台，促进校友间的交流与合作。</a:t>
            </a:r>
          </a:p>
          <a:p>
            <a:r>
              <a:t>2.活动组织：定期组织校友活动，加强校友与母校、校友之间的联系。</a:t>
            </a:r>
          </a:p>
          <a:p>
            <a:r>
              <a:t>3.信息反馈：收集校友对人才库的建议与反馈，不断优化服务质量。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数据分析与趋势研究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1.数据分析：对人才库的数据进行深入分析，提取有价值的信息。</a:t>
            </a:r>
          </a:p>
          <a:p>
            <a:r>
              <a:t>2.趋势研究：结合行业趋势与市场需求，研究校友职业发展的方向与规律。</a:t>
            </a:r>
          </a:p>
          <a:p>
            <a:r>
              <a:t>3.决策支持：为母校的人才培养、就业指导等提供数据支持与决策依据。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人才交流与互动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人才库的数据来源与数据采集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校友人才库建设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人才库的数据来源与数据采集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人才库数据来源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1.校园招聘：直接从各大高校获取优秀毕业生的数据，包括其学术成果、实践经验等信息。</a:t>
            </a:r>
          </a:p>
          <a:p>
            <a:r>
              <a:t>2.社会招聘：从招聘网站、人才市场等渠道收集求职者的简历数据，以及其工作能力和业绩等信息。</a:t>
            </a:r>
          </a:p>
          <a:p>
            <a:r>
              <a:t>3.企业内部数据库：整合企业内部员工的信息，如工作表现、培训记录等，形成全面的人才数据。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人才库数据采集技术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1.大数据分析：运用大数据技术，对海量的人才数据进行快速、高效的采集和处理，提高数据采集的效率。</a:t>
            </a:r>
          </a:p>
          <a:p>
            <a:r>
              <a:t>2.人工智能算法：采用人工智能算法对人才数据进行智能分类、识别和分析，提高数据采集的准确性。</a:t>
            </a:r>
          </a:p>
          <a:p>
            <a:r>
              <a:t>3.云计算平台：利用云计算平台进行数据存储和处理，确保数据采集的安全性和稳定性。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人才库的数据结构与数据处理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校友人才库建设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人才库的数据结构与数据处理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人才库数据结构设计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1.数据结构应能够支持高效的数据存储、检索和更新操作，以满足人才库管理的实际需求。</a:t>
            </a:r>
          </a:p>
          <a:p>
            <a:r>
              <a:t>2.考虑采用关系型数据库或非关系型数据库，根据具体需求和数据处理复杂性进行选择。</a:t>
            </a:r>
          </a:p>
          <a:p>
            <a:r>
              <a:t>3.数据结构设计需充分考虑到数据的安全性、可靠性和扩展性。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数据处理技术与算法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1.采用机器学习和数据挖掘技术，对人才库中的数据进行深入分析，提取有价值的信息。</a:t>
            </a:r>
          </a:p>
          <a:p>
            <a:r>
              <a:t>2.应用自然语言处理技术，对人才简历和职位描述进行文本分析和信息抽取。</a:t>
            </a:r>
          </a:p>
          <a:p>
            <a:r>
              <a:t>3.利用搜索算法和推荐算法，提高人才搜索和推荐的准确性和效率。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人才库的数据结构与数据处理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数据质量标准与规范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1.制定数据质量标准，确保人才库中的数据完整、准确、一致和及时。</a:t>
            </a:r>
          </a:p>
          <a:p>
            <a:r>
              <a:t>2.建立数据规范，明确数据格式、字段含义和数据来源，以保证数据质量。</a:t>
            </a:r>
          </a:p>
          <a:p>
            <a:r>
              <a:t>3.定期对数据进行清洗和校验，确保数据质量随着时间推移保持稳定。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数据安全与隐私保护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1.采用严格的数据加密和安全传输技术，确保数据传输和存储的安全性。</a:t>
            </a:r>
          </a:p>
          <a:p>
            <a:r>
              <a:t>2.建立隐私保护机制，对敏感数据进行脱敏处理，尊重和保护个人隐私。</a:t>
            </a:r>
          </a:p>
          <a:p>
            <a:r>
              <a:t>3.定期进行数据安全检查和漏洞修补，确保人才库系统不被黑客攻击和数据泄露。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人才库的数据结构与数据处理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数据共享与开放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1.建立数据共享机制，使得不同部门和机构能够共同利用人才库中的数据资源。</a:t>
            </a:r>
          </a:p>
          <a:p>
            <a:r>
              <a:t>2.制定数据开放策略，对外开放部分数据接口，促进数据的流通和使用。</a:t>
            </a:r>
          </a:p>
          <a:p>
            <a:r>
              <a:t>3.在数据共享和开放的过程中，要注重保护个人隐私和数据安全。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数据趋势与前沿技术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1.关注数据科学和技术的发展趋势，及时引入新技术和方法，提升人才库的数据处理能力。</a:t>
            </a:r>
          </a:p>
          <a:p>
            <a:r>
              <a:t>2.探索使用人工智能、大数据和云计算等前沿技术，为人才库的数据处理提供更多可能性。</a:t>
            </a:r>
          </a:p>
          <a:p>
            <a:r>
              <a:t>3.与业界和研究机构保持紧密合作，共同推进人才库数据处理的创新和发展。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人才库的查询与筛选功能设计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校友人才库建设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https://d.book118.com/088045006143006022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校友人才库建设的目标与意义</vt:lpstr>
      <vt:lpstr> 校友人才库建设的目标与意义</vt:lpstr>
      <vt:lpstr> 校友人才库的主要功能和特性</vt:lpstr>
      <vt:lpstr> 校友人才库的主要功能和特性</vt:lpstr>
      <vt:lpstr> 校友人才库的主要功能和特性</vt:lpstr>
      <vt:lpstr> 校友人才库的主要功能和特性</vt:lpstr>
      <vt:lpstr> 人才库的数据来源与数据采集</vt:lpstr>
      <vt:lpstr> 人才库的数据来源与数据采集</vt:lpstr>
      <vt:lpstr> 人才库的数据结构与数据处理</vt:lpstr>
      <vt:lpstr> 人才库的数据结构与数据处理</vt:lpstr>
      <vt:lpstr> 人才库的数据结构与数据处理</vt:lpstr>
      <vt:lpstr> 人才库的数据结构与数据处理</vt:lpstr>
      <vt:lpstr> 人才库的查询与筛选功能设计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2024-08-29T08:06:15.257</cp:lastPrinted>
  <dcterms:created xsi:type="dcterms:W3CDTF">2024-08-29T00:06:15Z</dcterms:created>
  <dcterms:modified xsi:type="dcterms:W3CDTF">2024-08-29T00:06:17Z</dcterms:modified>
</cp:coreProperties>
</file>