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02E61-D985-449B-BA9D-1CB54687E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1CEC0-B828-4F70-8A0B-86F9565CB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732A0-3386-4B7D-9EA2-3DA84F660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42662-1E79-4B7E-A629-AD3B764C6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C03B8A-A770-4347-BE7F-8CE87D51D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9A85AB-A9D1-4D8C-927E-351B4AF7B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61152E-6554-4488-B5FF-4CDEF49C0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1C745-17D2-4F5C-B274-40F4C6E4D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612D5-806C-48EA-8DB4-31F6E904E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DBF81-61C0-4284-8EDA-EC64F41D2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D4E77-BADC-4730-8DE7-89D91B21A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4501202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剩菜的产生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剩菜的危害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剩菜的解决策略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剩菜的再利用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剩菜处理现状与未来展望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剩菜的产生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949" r="29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剩菜的定义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剩菜是指餐饮服务单位在加工经营过程中所剩余的未使用的、可再次加工销售或经处理后可再利用的食品。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剩菜包括主食、菜品、汤类等各类食品。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剩菜分为可食用和不可食用两类，不可食用的剩菜应按照相关规定进行处置。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餐饮服务单位备餐不准确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餐饮服务单位在备餐时未能准确估计食物需求量，导致备餐过多，产生剩菜。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宴席剩余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在举办宴席时，由于参加人数较多，食物需求量较大，经常会有剩余食物。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消费者点餐过量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由于缺乏对食物需求量的正确判断，消费者经常点餐过量，导致剩菜的产生。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875" r="5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剩菜产生的原因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剩菜的大量产生意味着大量食材被浪费，这不仅浪费了自然资源，也浪费了社会资源。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浪费资源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增加垃圾处理压力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708" r="7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影响食品安全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00" r="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剩菜如果处理不当，会成为生活垃圾的一部分，增加垃圾处理压力和成本。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剩菜如果保存不当，容易滋生细菌和产生异味，影响食品的安全和卫生。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剩菜对环境的影响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剩菜的危害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958" r="895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8583" r="2858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剩菜容易滋生细菌，食用后容易引起食物中毒、腹泻等症状。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剩菜中的营养成分会被氧化和破坏，导致营养价值降低，长期食用可能引起营养不良。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剩菜中的高盐、高油等不健康成分会增加患高血压、高血脂等疾病的风险。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对健康的危害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剩菜会产生大量的厨余垃圾，处理不当会对环境造成污染。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剩菜在生产、运输和处理过程中需要消耗大量的能源和资源，加剧了环境负担。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346" b="1634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9372" b="1937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剩菜中的有害物质会随着污水、垃圾等排放到环境中，对土壤、水源等造成污染。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对环境的危害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在粮食紧缺的地区，剩菜的存在加剧了食物分配的不均衡，可能导致一些人得不到足够的营养。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长期大量地产生剩菜，会导致资源浪费和环境破坏的恶性循环，影响可持续发展。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26" r="962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038" r="6038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剩菜意味着原本可以食用的食物被浪费，增加了生产成本和资源消耗。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对资源的浪费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剩菜的解决策略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https://d.book118.com/088045012027006044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2024-09-24T02:58:16.692</cp:lastPrinted>
  <dcterms:created xsi:type="dcterms:W3CDTF">2024-09-23T18:58:16Z</dcterms:created>
  <dcterms:modified xsi:type="dcterms:W3CDTF">2024-09-23T18:58:18Z</dcterms:modified>
</cp:coreProperties>
</file>